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7"/>
  </p:notesMasterIdLst>
  <p:handoutMasterIdLst>
    <p:handoutMasterId r:id="rId38"/>
  </p:handoutMasterIdLst>
  <p:sldIdLst>
    <p:sldId id="261" r:id="rId6"/>
    <p:sldId id="259" r:id="rId7"/>
    <p:sldId id="265" r:id="rId8"/>
    <p:sldId id="310" r:id="rId9"/>
    <p:sldId id="260" r:id="rId10"/>
    <p:sldId id="257" r:id="rId11"/>
    <p:sldId id="311" r:id="rId12"/>
    <p:sldId id="268" r:id="rId13"/>
    <p:sldId id="312" r:id="rId14"/>
    <p:sldId id="263" r:id="rId15"/>
    <p:sldId id="314" r:id="rId16"/>
    <p:sldId id="269" r:id="rId17"/>
    <p:sldId id="270" r:id="rId18"/>
    <p:sldId id="271" r:id="rId19"/>
    <p:sldId id="264" r:id="rId20"/>
    <p:sldId id="315" r:id="rId21"/>
    <p:sldId id="272" r:id="rId22"/>
    <p:sldId id="273" r:id="rId23"/>
    <p:sldId id="274" r:id="rId24"/>
    <p:sldId id="316" r:id="rId25"/>
    <p:sldId id="275" r:id="rId26"/>
    <p:sldId id="317" r:id="rId27"/>
    <p:sldId id="276" r:id="rId28"/>
    <p:sldId id="318" r:id="rId29"/>
    <p:sldId id="277" r:id="rId30"/>
    <p:sldId id="278" r:id="rId31"/>
    <p:sldId id="280" r:id="rId32"/>
    <p:sldId id="281" r:id="rId33"/>
    <p:sldId id="319" r:id="rId34"/>
    <p:sldId id="320" r:id="rId35"/>
    <p:sldId id="285" r:id="rId36"/>
  </p:sldIdLst>
  <p:sldSz cx="18288000" cy="10287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4FFC3"/>
    <a:srgbClr val="63705F"/>
    <a:srgbClr val="FF33CC"/>
    <a:srgbClr val="3366FF"/>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9D4D9D-41C9-3062-5CF4-EBCC223F68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A8BA1A-3FBB-16E3-3F32-86B948E44E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12/24/2024</a:t>
            </a:fld>
            <a:endParaRPr lang="en-US"/>
          </a:p>
        </p:txBody>
      </p:sp>
      <p:sp>
        <p:nvSpPr>
          <p:cNvPr id="4" name="Footer Placeholder 3">
            <a:extLst>
              <a:ext uri="{FF2B5EF4-FFF2-40B4-BE49-F238E27FC236}">
                <a16:creationId xmlns:a16="http://schemas.microsoft.com/office/drawing/2014/main" id="{84AFACDE-9BA8-7EB5-7CFD-1F7864DB2D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4331E4-8848-5F2E-B729-A84D50877A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extLst>
      <p:ext uri="{BB962C8B-B14F-4D97-AF65-F5344CB8AC3E}">
        <p14:creationId xmlns:p14="http://schemas.microsoft.com/office/powerpoint/2010/main" val="213112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extLst>
      <p:ext uri="{BB962C8B-B14F-4D97-AF65-F5344CB8AC3E}">
        <p14:creationId xmlns:p14="http://schemas.microsoft.com/office/powerpoint/2010/main" val="77861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C4720-8094-4064-A7CF-DFC62AE980D8}" type="slidenum">
              <a:rPr lang="en-US" smtClean="0"/>
              <a:t>1</a:t>
            </a:fld>
            <a:endParaRPr lang="en-US"/>
          </a:p>
        </p:txBody>
      </p:sp>
    </p:spTree>
    <p:extLst>
      <p:ext uri="{BB962C8B-B14F-4D97-AF65-F5344CB8AC3E}">
        <p14:creationId xmlns:p14="http://schemas.microsoft.com/office/powerpoint/2010/main" val="132333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extLst>
      <p:ext uri="{BB962C8B-B14F-4D97-AF65-F5344CB8AC3E}">
        <p14:creationId xmlns:p14="http://schemas.microsoft.com/office/powerpoint/2010/main" val="19362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830ED1-AB1D-AE39-7058-C06686D6C075}"/>
              </a:ext>
            </a:extLst>
          </p:cNvPr>
          <p:cNvSpPr>
            <a:spLocks noGrp="1"/>
          </p:cNvSpPr>
          <p:nvPr>
            <p:ph type="ctrTitle"/>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C36F845-DC91-61B7-1CA1-93921536C6F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BD017B13-61B5-E1E6-37E3-669677A222D6}"/>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5" name="Chỗ dành sẵn cho Chân trang 4">
            <a:extLst>
              <a:ext uri="{FF2B5EF4-FFF2-40B4-BE49-F238E27FC236}">
                <a16:creationId xmlns:a16="http://schemas.microsoft.com/office/drawing/2014/main" id="{D0E4204A-D8CB-EA68-5F31-09869A3468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9C98A2-4FD4-2471-4643-90E8E41AC0C5}"/>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842825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AA9BF8-B1CC-FC78-FDA4-FDD757E7C7C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25CA363-DB8D-E758-1190-9B95257E8C7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77B854F-BC77-07B7-2496-9226489F4B87}"/>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5" name="Chỗ dành sẵn cho Chân trang 4">
            <a:extLst>
              <a:ext uri="{FF2B5EF4-FFF2-40B4-BE49-F238E27FC236}">
                <a16:creationId xmlns:a16="http://schemas.microsoft.com/office/drawing/2014/main" id="{34C4AC4A-11BA-C8B6-C5E8-1DC3F02C0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2124227-0E1F-0697-9664-4378D192F9F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81628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9ACBFD-93D2-E374-8721-4E0AC700FFE4}"/>
              </a:ext>
            </a:extLst>
          </p:cNvPr>
          <p:cNvSpPr>
            <a:spLocks noGrp="1"/>
          </p:cNvSpPr>
          <p:nvPr>
            <p:ph type="title"/>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F48D770-B356-0160-6562-5CEC815B99C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F6E3914-A587-788F-44A9-C7F22E95ED7F}"/>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5" name="Chỗ dành sẵn cho Chân trang 4">
            <a:extLst>
              <a:ext uri="{FF2B5EF4-FFF2-40B4-BE49-F238E27FC236}">
                <a16:creationId xmlns:a16="http://schemas.microsoft.com/office/drawing/2014/main" id="{CC845B0D-0375-1B04-4243-EA1C229F2C3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7756ED1-E48C-1D6E-EABA-2F2ABD5C5D1A}"/>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87293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AD8EC9-3148-A0AB-57AC-4D0D1513610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B2B6918-CAED-433D-50FF-CB82AA903C33}"/>
              </a:ext>
            </a:extLst>
          </p:cNvPr>
          <p:cNvSpPr>
            <a:spLocks noGrp="1"/>
          </p:cNvSpPr>
          <p:nvPr>
            <p:ph sz="half" idx="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2A5DFE6-E642-0802-F183-CC7168A45D0F}"/>
              </a:ext>
            </a:extLst>
          </p:cNvPr>
          <p:cNvSpPr>
            <a:spLocks noGrp="1"/>
          </p:cNvSpPr>
          <p:nvPr>
            <p:ph sz="half" idx="2"/>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B33834D-E7F2-7551-84B0-1B8418205920}"/>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6" name="Chỗ dành sẵn cho Chân trang 5">
            <a:extLst>
              <a:ext uri="{FF2B5EF4-FFF2-40B4-BE49-F238E27FC236}">
                <a16:creationId xmlns:a16="http://schemas.microsoft.com/office/drawing/2014/main" id="{A7E514C5-ED57-E631-C524-6C29C1D7039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8F58E62-39F9-921E-0C9A-7B0A08828CD8}"/>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425154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70275-E988-7DBF-5CE4-24CF33F898FA}"/>
              </a:ext>
            </a:extLst>
          </p:cNvPr>
          <p:cNvSpPr>
            <a:spLocks noGrp="1"/>
          </p:cNvSpPr>
          <p:nvPr>
            <p:ph type="title"/>
          </p:nvPr>
        </p:nvSpPr>
        <p:spPr>
          <a:xfrm>
            <a:off x="1260475" y="547688"/>
            <a:ext cx="15773400" cy="1989137"/>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97259BE-73C8-474D-48DA-BCBA62095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9EC1CCB-2775-1E0A-150A-82FD02E17377}"/>
              </a:ext>
            </a:extLst>
          </p:cNvPr>
          <p:cNvSpPr>
            <a:spLocks noGrp="1"/>
          </p:cNvSpPr>
          <p:nvPr>
            <p:ph sz="half" idx="2"/>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E1CDB02-0EF2-4213-5298-1BE27C24F38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403B4F3-75C2-5DFC-F1FD-E8AFC26B1CB5}"/>
              </a:ext>
            </a:extLst>
          </p:cNvPr>
          <p:cNvSpPr>
            <a:spLocks noGrp="1"/>
          </p:cNvSpPr>
          <p:nvPr>
            <p:ph sz="quarter" idx="4"/>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64875A-661C-9D69-59D0-4252BC379B34}"/>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8" name="Chỗ dành sẵn cho Chân trang 7">
            <a:extLst>
              <a:ext uri="{FF2B5EF4-FFF2-40B4-BE49-F238E27FC236}">
                <a16:creationId xmlns:a16="http://schemas.microsoft.com/office/drawing/2014/main" id="{1A3500F3-A52B-7973-17A5-D2D7E3F1D719}"/>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E27F0D79-60EB-E316-4372-E11364991CFC}"/>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801383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A5C47E-A77D-B926-7CFC-5A22EE2504D1}"/>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C3AD4D9-5950-97A0-4A8A-AE9801AA8F29}"/>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4" name="Chỗ dành sẵn cho Chân trang 3">
            <a:extLst>
              <a:ext uri="{FF2B5EF4-FFF2-40B4-BE49-F238E27FC236}">
                <a16:creationId xmlns:a16="http://schemas.microsoft.com/office/drawing/2014/main" id="{2568CA96-CB67-EC9B-7568-C6C6B6494F0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C9B195D8-0631-25BA-CF51-0D7B67EB8A32}"/>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750798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62843E4-AE07-0EA0-664C-DA541526FA28}"/>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3" name="Chỗ dành sẵn cho Chân trang 2">
            <a:extLst>
              <a:ext uri="{FF2B5EF4-FFF2-40B4-BE49-F238E27FC236}">
                <a16:creationId xmlns:a16="http://schemas.microsoft.com/office/drawing/2014/main" id="{87628BEF-C3ED-F549-6EF1-A5763B0CC639}"/>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979557D-4168-BFF7-A441-532BD1506ABB}"/>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62693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EF8E6A-FDF9-8D4C-4E07-1B61F82A7C1D}"/>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5923CD6-924E-2312-B3D1-0144A0050D93}"/>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618CE25-3D1D-C004-DA0B-83291FC8A8C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C67CF6-93EA-35CC-5526-BD71A6C6CF14}"/>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6" name="Chỗ dành sẵn cho Chân trang 5">
            <a:extLst>
              <a:ext uri="{FF2B5EF4-FFF2-40B4-BE49-F238E27FC236}">
                <a16:creationId xmlns:a16="http://schemas.microsoft.com/office/drawing/2014/main" id="{CE99F44C-F9B7-7259-380A-98F0F6944D5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B1BB20E-6E28-54BF-2945-2A9D04BE5524}"/>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26909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546648-9501-D240-9D82-0A98FE9D52BB}"/>
              </a:ext>
            </a:extLst>
          </p:cNvPr>
          <p:cNvSpPr>
            <a:spLocks noGrp="1"/>
          </p:cNvSpPr>
          <p:nvPr>
            <p:ph type="title"/>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E381E54-B9B4-9245-21C1-AA907F9169F1}"/>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1066759-B6E9-9606-34B7-1D0A5C2832F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42F7B1F-52AA-8B92-304A-AE4B7BBABFFF}"/>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6" name="Chỗ dành sẵn cho Chân trang 5">
            <a:extLst>
              <a:ext uri="{FF2B5EF4-FFF2-40B4-BE49-F238E27FC236}">
                <a16:creationId xmlns:a16="http://schemas.microsoft.com/office/drawing/2014/main" id="{306ADA9D-EA1B-034E-9FC0-C03AAEF923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DCC9463-C584-0323-EC9C-21365248DE7D}"/>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309362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1A1BD1-15BA-6C63-CA66-84F0338113B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F8E2580-35A2-7664-F062-F2BDB6ACB78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0FB68CB-3D2A-EE61-85A6-9D38D908FCFC}"/>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5" name="Chỗ dành sẵn cho Chân trang 4">
            <a:extLst>
              <a:ext uri="{FF2B5EF4-FFF2-40B4-BE49-F238E27FC236}">
                <a16:creationId xmlns:a16="http://schemas.microsoft.com/office/drawing/2014/main" id="{91A4390C-9AB4-71CF-DA4D-E0F35A8BD17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3E4A341-AA32-4601-3B68-51E5D32CEE69}"/>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11031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BF4144-5408-7C9C-31E9-E5AD976E5BF6}"/>
              </a:ext>
            </a:extLst>
          </p:cNvPr>
          <p:cNvSpPr>
            <a:spLocks noGrp="1"/>
          </p:cNvSpPr>
          <p:nvPr>
            <p:ph type="title" orient="vert"/>
          </p:nvPr>
        </p:nvSpPr>
        <p:spPr>
          <a:xfrm>
            <a:off x="13087350" y="547688"/>
            <a:ext cx="3943350" cy="8718550"/>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71982C4-2983-95E8-B964-AB613F4DD63E}"/>
              </a:ext>
            </a:extLst>
          </p:cNvPr>
          <p:cNvSpPr>
            <a:spLocks noGrp="1"/>
          </p:cNvSpPr>
          <p:nvPr>
            <p:ph type="body" orient="vert" idx="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C15E7C2-810E-D90B-A2E0-683E0C2881E4}"/>
              </a:ext>
            </a:extLst>
          </p:cNvPr>
          <p:cNvSpPr>
            <a:spLocks noGrp="1"/>
          </p:cNvSpPr>
          <p:nvPr>
            <p:ph type="dt" sz="half" idx="10"/>
          </p:nvPr>
        </p:nvSpPr>
        <p:spPr/>
        <p:txBody>
          <a:bodyPr/>
          <a:lstStyle/>
          <a:p>
            <a:fld id="{6C899993-D04A-4383-9107-90E7DEE1361D}" type="datetimeFigureOut">
              <a:rPr lang="vi-VN" smtClean="0"/>
              <a:t>24/12/2024</a:t>
            </a:fld>
            <a:endParaRPr lang="vi-VN"/>
          </a:p>
        </p:txBody>
      </p:sp>
      <p:sp>
        <p:nvSpPr>
          <p:cNvPr id="5" name="Chỗ dành sẵn cho Chân trang 4">
            <a:extLst>
              <a:ext uri="{FF2B5EF4-FFF2-40B4-BE49-F238E27FC236}">
                <a16:creationId xmlns:a16="http://schemas.microsoft.com/office/drawing/2014/main" id="{07C7112C-DE18-785F-3577-40F2B28227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078EA03-4BB6-4226-B333-A22A97878EC0}"/>
              </a:ext>
            </a:extLst>
          </p:cNvPr>
          <p:cNvSpPr>
            <a:spLocks noGrp="1"/>
          </p:cNvSpPr>
          <p:nvPr>
            <p:ph type="sldNum" sz="quarter" idx="12"/>
          </p:nvPr>
        </p:nvSpPr>
        <p:spPr/>
        <p:txBody>
          <a:bodyPr/>
          <a:lstStyle/>
          <a:p>
            <a:fld id="{D62FDC01-68D3-4715-B120-702681D3B66E}" type="slidenum">
              <a:rPr lang="vi-VN" smtClean="0"/>
              <a:t>‹#›</a:t>
            </a:fld>
            <a:endParaRPr lang="vi-VN"/>
          </a:p>
        </p:txBody>
      </p:sp>
    </p:spTree>
    <p:extLst>
      <p:ext uri="{BB962C8B-B14F-4D97-AF65-F5344CB8AC3E}">
        <p14:creationId xmlns:p14="http://schemas.microsoft.com/office/powerpoint/2010/main" val="2589487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6161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94248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47953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2609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293327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19032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58876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6236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63383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009865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12/24/2024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148405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316053132"/>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093593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169803653"/>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188477608"/>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652896505"/>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49656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095886156"/>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1911246"/>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3936845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122039395"/>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847745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1208096028"/>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552406170"/>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916356047"/>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8481648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21064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92176689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606725318"/>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0738717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21869441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39707293"/>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54419578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013E7FE-9545-419F-A075-8CAB72754EC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6DEA834-E6F6-3C88-3B01-48935680BEE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2BCC99-3AA7-C4D5-0FF3-B7234AFC120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24/12/2024</a:t>
            </a:fld>
            <a:endParaRPr lang="vi-VN"/>
          </a:p>
        </p:txBody>
      </p:sp>
      <p:sp>
        <p:nvSpPr>
          <p:cNvPr id="5" name="Chỗ dành sẵn cho Chân trang 4">
            <a:extLst>
              <a:ext uri="{FF2B5EF4-FFF2-40B4-BE49-F238E27FC236}">
                <a16:creationId xmlns:a16="http://schemas.microsoft.com/office/drawing/2014/main" id="{22424505-A016-129D-68E0-D7F3FC58ABB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555BE1F-6736-23B9-4DE4-5C4B89C6EA7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a:extLst>
              <a:ext uri="{FF2B5EF4-FFF2-40B4-BE49-F238E27FC236}">
                <a16:creationId xmlns:a16="http://schemas.microsoft.com/office/drawing/2014/main" id="{B383A5BC-5C1C-4E45-A990-2DA4B173F190}"/>
              </a:ext>
            </a:extLst>
          </p:cNvPr>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879B2CA-20F9-8345-6969-39A7087247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extLst>
      <p:ext uri="{BB962C8B-B14F-4D97-AF65-F5344CB8AC3E}">
        <p14:creationId xmlns:p14="http://schemas.microsoft.com/office/powerpoint/2010/main" val="1927289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061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39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24/12/2024</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25996477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45.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45.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slideLayout" Target="../slideLayouts/slideLayout34.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4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slideLayout" Target="../slideLayouts/slideLayout34.xml"/><Relationship Id="rId1" Type="http://schemas.openxmlformats.org/officeDocument/2006/relationships/tags" Target="../tags/tag14.xml"/><Relationship Id="rId6" Type="http://schemas.openxmlformats.org/officeDocument/2006/relationships/image" Target="../media/image49.svg"/><Relationship Id="rId5" Type="http://schemas.openxmlformats.org/officeDocument/2006/relationships/image" Target="../media/image38.png"/><Relationship Id="rId10" Type="http://schemas.openxmlformats.org/officeDocument/2006/relationships/image" Target="../media/image40.svg"/><Relationship Id="rId4" Type="http://schemas.openxmlformats.org/officeDocument/2006/relationships/image" Target="../media/image53.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6.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slideLayout" Target="../slideLayouts/slideLayout34.xml"/><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slideLayout" Target="../slideLayouts/slideLayout34.xml"/><Relationship Id="rId1" Type="http://schemas.openxmlformats.org/officeDocument/2006/relationships/tags" Target="../tags/tag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18.xml"/><Relationship Id="rId6" Type="http://schemas.openxmlformats.org/officeDocument/2006/relationships/image" Target="../media/image64.sv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4.xml"/><Relationship Id="rId1" Type="http://schemas.openxmlformats.org/officeDocument/2006/relationships/tags" Target="../tags/tag20.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6.sv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tags" Target="../tags/tag21.xml"/><Relationship Id="rId5" Type="http://schemas.openxmlformats.org/officeDocument/2006/relationships/image" Target="../media/image45.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tags" Target="../tags/tag23.xml"/><Relationship Id="rId5" Type="http://schemas.openxmlformats.org/officeDocument/2006/relationships/image" Target="../media/image45.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6.xml"/><Relationship Id="rId1" Type="http://schemas.openxmlformats.org/officeDocument/2006/relationships/tags" Target="../tags/tag25.xml"/><Relationship Id="rId5" Type="http://schemas.openxmlformats.org/officeDocument/2006/relationships/image" Target="../media/image45.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tags" Target="../tags/tag27.xml"/><Relationship Id="rId6" Type="http://schemas.openxmlformats.org/officeDocument/2006/relationships/image" Target="../media/image70.sv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tags" Target="../tags/tag28.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6.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tags" Target="../tags/tag30.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6.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6.svg"/><Relationship Id="rId2" Type="http://schemas.openxmlformats.org/officeDocument/2006/relationships/slideLayout" Target="../slideLayouts/slideLayout29.xml"/><Relationship Id="rId1" Type="http://schemas.openxmlformats.org/officeDocument/2006/relationships/tags" Target="../tags/tag3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3.sv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tags" Target="../tags/tag32.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6.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2.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sv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slideLayout" Target="../slideLayouts/slideLayout35.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33.sv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tags" Target="../tags/tag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g"/><Relationship Id="rId7" Type="http://schemas.openxmlformats.org/officeDocument/2006/relationships/image" Target="../media/image42.svg"/><Relationship Id="rId2" Type="http://schemas.openxmlformats.org/officeDocument/2006/relationships/slideLayout" Target="../slideLayouts/slideLayout35.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40.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4"/>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5"/>
            <a:stretch>
              <a:fillRect/>
            </a:stretch>
          </a:blipFill>
        </p:spPr>
      </p:sp>
      <p:pic>
        <p:nvPicPr>
          <p:cNvPr id="9" name="Picture 8">
            <a:extLst>
              <a:ext uri="{FF2B5EF4-FFF2-40B4-BE49-F238E27FC236}">
                <a16:creationId xmlns:a16="http://schemas.microsoft.com/office/drawing/2014/main" id="{22C97CD8-E426-179B-CA33-F5232C7785BF}"/>
              </a:ext>
            </a:extLst>
          </p:cNvPr>
          <p:cNvPicPr>
            <a:picLocks noChangeAspect="1"/>
          </p:cNvPicPr>
          <p:nvPr/>
        </p:nvPicPr>
        <p:blipFill>
          <a:blip r:embed="rId6"/>
          <a:stretch>
            <a:fillRect/>
          </a:stretch>
        </p:blipFill>
        <p:spPr>
          <a:xfrm>
            <a:off x="2971800" y="1409700"/>
            <a:ext cx="8169348" cy="2798307"/>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1532510"/>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Hãng phim hoạt hình Việt Nam</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trân 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a:extLst>
                  <a:ext uri="{FF2B5EF4-FFF2-40B4-BE49-F238E27FC236}">
                    <a16:creationId xmlns:a16="http://schemas.microsoft.com/office/drawing/2014/main" id="{18F9067E-911A-6F31-D8DC-79BCC2560655}"/>
                  </a:ext>
                </a:extLst>
              </p:cNvPr>
              <p:cNvSpPr txBox="1"/>
              <p:nvPr/>
            </p:nvSpPr>
            <p:spPr>
              <a:xfrm>
                <a:off x="2361460" y="4199701"/>
                <a:ext cx="7633611" cy="1039917"/>
              </a:xfrm>
              <a:prstGeom prst="rect">
                <a:avLst/>
              </a:prstGeom>
              <a:noFill/>
            </p:spPr>
            <p:txBody>
              <a:bodyPr wrap="square">
                <a:spAutoFit/>
              </a:bodyPr>
              <a:lstStyle/>
              <a:p>
                <a:pPr algn="just" defTabSz="1371600"/>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Một chú ốc sên</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có khát vọng bay đi khắp nơi</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để khám phá thế giới. </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6"/>
          <a:stretch>
            <a:fillRect/>
          </a:stretch>
        </p:blipFill>
        <p:spPr>
          <a:xfrm>
            <a:off x="-30480" y="-114300"/>
            <a:ext cx="7328027" cy="3389670"/>
          </a:xfrm>
          <a:prstGeom prst="rect">
            <a:avLst/>
          </a:prstGeom>
        </p:spPr>
      </p:pic>
    </p:spTree>
    <p:custDataLst>
      <p:tags r:id="rId1"/>
    </p:custDataLst>
    <p:extLst>
      <p:ext uri="{BB962C8B-B14F-4D97-AF65-F5344CB8AC3E}">
        <p14:creationId xmlns:p14="http://schemas.microsoft.com/office/powerpoint/2010/main" val="41437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37019" y="880761"/>
            <a:ext cx="14293889" cy="8980425"/>
            <a:chOff x="2106579" y="769479"/>
            <a:chExt cx="847303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106579" y="2160656"/>
              <a:ext cx="8473030" cy="3932176"/>
              <a:chOff x="2106579" y="2160656"/>
              <a:chExt cx="8473030" cy="3932176"/>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106579" y="2160656"/>
                <a:ext cx="8473030" cy="3932176"/>
                <a:chOff x="2319923" y="2160656"/>
                <a:chExt cx="8259685" cy="3932176"/>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tập phim </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kể 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a:extLst>
              <a:ext uri="{FF2B5EF4-FFF2-40B4-BE49-F238E27FC236}">
                <a16:creationId xmlns:a16="http://schemas.microsoft.com/office/drawing/2014/main" id="{19463B33-64D4-C229-AD6E-EA995253077F}"/>
              </a:ext>
            </a:extLst>
          </p:cNvPr>
          <p:cNvPicPr>
            <a:picLocks noChangeAspect="1"/>
          </p:cNvPicPr>
          <p:nvPr/>
        </p:nvPicPr>
        <p:blipFill>
          <a:blip r:embed="rId6"/>
          <a:stretch>
            <a:fillRect/>
          </a:stretch>
        </p:blipFill>
        <p:spPr>
          <a:xfrm>
            <a:off x="-30480" y="-114300"/>
            <a:ext cx="7328027" cy="3389670"/>
          </a:xfrm>
          <a:prstGeom prst="rect">
            <a:avLst/>
          </a:prstGeom>
        </p:spPr>
      </p:pic>
    </p:spTree>
    <p:custDataLst>
      <p:tags r:id="rId1"/>
    </p:custDataLst>
    <p:extLst>
      <p:ext uri="{BB962C8B-B14F-4D97-AF65-F5344CB8AC3E}">
        <p14:creationId xmlns:p14="http://schemas.microsoft.com/office/powerpoint/2010/main" val="3787247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4275232" y="-2673777"/>
            <a:ext cx="10359740" cy="5292689"/>
            <a:chOff x="2868442" y="-1344168"/>
            <a:chExt cx="6906493"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2428721" y="3385142"/>
            <a:ext cx="4321611" cy="2046023"/>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677109"/>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795120" y="5848120"/>
            <a:ext cx="11137038" cy="3073869"/>
            <a:chOff x="3566396" y="2307938"/>
            <a:chExt cx="7424692" cy="2049246"/>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598070"/>
            </a:xfrm>
            <a:prstGeom prst="rect">
              <a:avLst/>
            </a:prstGeom>
            <a:noFill/>
          </p:spPr>
          <p:txBody>
            <a:bodyPr wrap="square">
              <a:spAutoFit/>
            </a:bodyPr>
            <a:lstStyle/>
            <a:p>
              <a:pPr marL="1136622" defTabSz="1828755">
                <a:lnSpc>
                  <a:spcPct val="120000"/>
                </a:lnSpc>
                <a:buClr>
                  <a:srgbClr val="000000"/>
                </a:buClr>
              </a:pP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4800" kern="0" dirty="0">
                  <a:solidFill>
                    <a:srgbClr val="196B24">
                      <a:lumMod val="75000"/>
                    </a:srgbClr>
                  </a:solidFill>
                  <a:latin typeface="Cambria" panose="02040503050406030204" pitchFamily="18" charset="0"/>
                  <a:ea typeface="Cambria" panose="02040503050406030204" pitchFamily="18" charset="0"/>
                  <a:sym typeface="Arial"/>
                </a:rPr>
                <a:t> </a:t>
              </a:r>
              <a:r>
                <a:rPr lang="en-US" sz="48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48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11803379" y="3385142"/>
            <a:ext cx="6194330" cy="6563529"/>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7"/>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1343604" y="830395"/>
            <a:ext cx="4455285" cy="4695927"/>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9897109" y="1026783"/>
            <a:ext cx="4321611"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6648384" y="3605098"/>
            <a:ext cx="11255634" cy="3178848"/>
            <a:chOff x="3566396" y="2307938"/>
            <a:chExt cx="7503756" cy="2119232"/>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7"/>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7"/>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7"/>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89377"/>
            </a:xfrm>
            <a:prstGeom prst="rect">
              <a:avLst/>
            </a:prstGeom>
            <a:noFill/>
          </p:spPr>
          <p:txBody>
            <a:bodyPr wrap="square">
              <a:spAutoFit/>
            </a:bodyPr>
            <a:lstStyle/>
            <a:p>
              <a:pPr marL="1136622" defTabSz="1828755">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8"/>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8"/>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8"/>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8"/>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8"/>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8"/>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F310CF7B-3D29-A265-8A27-656530DE43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D5F8B97-9C07-599B-3C68-5F1372D9587A}"/>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2CA2050-B5B7-EE1E-E8F1-B0F014A3666B}"/>
              </a:ext>
            </a:extLst>
          </p:cNvPr>
          <p:cNvPicPr>
            <a:picLocks noChangeAspect="1"/>
          </p:cNvPicPr>
          <p:nvPr/>
        </p:nvPicPr>
        <p:blipFill>
          <a:blip r:embed="rId9"/>
          <a:stretch>
            <a:fillRect/>
          </a:stretch>
        </p:blipFill>
        <p:spPr>
          <a:xfrm>
            <a:off x="5029200" y="3848100"/>
            <a:ext cx="8614395" cy="3206774"/>
          </a:xfrm>
          <a:prstGeom prst="rect">
            <a:avLst/>
          </a:prstGeom>
        </p:spPr>
      </p:pic>
    </p:spTree>
    <p:custDataLst>
      <p:tags r:id="rId1"/>
    </p:custDataLst>
    <p:extLst>
      <p:ext uri="{BB962C8B-B14F-4D97-AF65-F5344CB8AC3E}">
        <p14:creationId xmlns:p14="http://schemas.microsoft.com/office/powerpoint/2010/main" val="127791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5"/>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6"/>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a:extLst>
              <a:ext uri="{FF2B5EF4-FFF2-40B4-BE49-F238E27FC236}">
                <a16:creationId xmlns:a16="http://schemas.microsoft.com/office/drawing/2014/main" id="{7E2A5AA5-08A2-11B8-921F-34E707229A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23371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9C48509-FF02-CF47-40FB-E6EA637FBCC0}"/>
              </a:ext>
            </a:extLst>
          </p:cNvPr>
          <p:cNvGrpSpPr/>
          <p:nvPr/>
        </p:nvGrpSpPr>
        <p:grpSpPr>
          <a:xfrm>
            <a:off x="7942195" y="1843076"/>
            <a:ext cx="10539545" cy="8615226"/>
            <a:chOff x="5294796" y="1228717"/>
            <a:chExt cx="7026363" cy="5743484"/>
          </a:xfrm>
        </p:grpSpPr>
        <p:grpSp>
          <p:nvGrpSpPr>
            <p:cNvPr id="9" name="Group 8">
              <a:extLst>
                <a:ext uri="{FF2B5EF4-FFF2-40B4-BE49-F238E27FC236}">
                  <a16:creationId xmlns:a16="http://schemas.microsoft.com/office/drawing/2014/main" id="{AD1FA72C-98B2-993A-8084-DA2C059D8203}"/>
                </a:ext>
              </a:extLst>
            </p:cNvPr>
            <p:cNvGrpSpPr/>
            <p:nvPr/>
          </p:nvGrpSpPr>
          <p:grpSpPr>
            <a:xfrm>
              <a:off x="5294796" y="1228717"/>
              <a:ext cx="7026363" cy="5743484"/>
              <a:chOff x="5294796" y="1228717"/>
              <a:chExt cx="7026363" cy="5743484"/>
            </a:xfrm>
          </p:grpSpPr>
          <p:sp>
            <p:nvSpPr>
              <p:cNvPr id="5" name="Freeform 9">
                <a:extLst>
                  <a:ext uri="{FF2B5EF4-FFF2-40B4-BE49-F238E27FC236}">
                    <a16:creationId xmlns:a16="http://schemas.microsoft.com/office/drawing/2014/main" id="{E411EE80-FCED-712B-FECF-D7740780AF4A}"/>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C81B14A-798D-C228-DEBB-8236FAFEDFE2}"/>
                  </a:ext>
                </a:extLst>
              </p:cNvPr>
              <p:cNvPicPr>
                <a:picLocks noChangeAspect="1"/>
              </p:cNvPicPr>
              <p:nvPr/>
            </p:nvPicPr>
            <p:blipFill>
              <a:blip r:embed="rId5"/>
              <a:stretch>
                <a:fillRect/>
              </a:stretch>
            </p:blipFill>
            <p:spPr>
              <a:xfrm>
                <a:off x="10141448" y="4690872"/>
                <a:ext cx="2179711" cy="2281329"/>
              </a:xfrm>
              <a:prstGeom prst="rect">
                <a:avLst/>
              </a:prstGeom>
            </p:spPr>
          </p:pic>
        </p:grpSp>
        <p:sp>
          <p:nvSpPr>
            <p:cNvPr id="12" name="Rectangle: Rounded Corners 11">
              <a:extLst>
                <a:ext uri="{FF2B5EF4-FFF2-40B4-BE49-F238E27FC236}">
                  <a16:creationId xmlns:a16="http://schemas.microsoft.com/office/drawing/2014/main" id="{EE14F836-8A81-20FB-D9F0-1C65883A5B38}"/>
                </a:ext>
              </a:extLst>
            </p:cNvPr>
            <p:cNvSpPr/>
            <p:nvPr/>
          </p:nvSpPr>
          <p:spPr>
            <a:xfrm>
              <a:off x="6299199" y="2080899"/>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a:extLst>
                <a:ext uri="{FF2B5EF4-FFF2-40B4-BE49-F238E27FC236}">
                  <a16:creationId xmlns:a16="http://schemas.microsoft.com/office/drawing/2014/main" id="{8A8DD5AB-EE1E-CA22-3F18-356251AB1464}"/>
                </a:ext>
              </a:extLst>
            </p:cNvPr>
            <p:cNvSpPr txBox="1"/>
            <p:nvPr/>
          </p:nvSpPr>
          <p:spPr>
            <a:xfrm>
              <a:off x="5870448" y="3110011"/>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2" name="Picture 1">
            <a:extLst>
              <a:ext uri="{FF2B5EF4-FFF2-40B4-BE49-F238E27FC236}">
                <a16:creationId xmlns:a16="http://schemas.microsoft.com/office/drawing/2014/main" id="{0A780229-7EDF-D2FE-4776-60A572DB2BE8}"/>
              </a:ext>
            </a:extLst>
          </p:cNvPr>
          <p:cNvPicPr>
            <a:picLocks noChangeAspect="1"/>
          </p:cNvPicPr>
          <p:nvPr/>
        </p:nvPicPr>
        <p:blipFill>
          <a:blip r:embed="rId6"/>
          <a:stretch>
            <a:fillRect/>
          </a:stretch>
        </p:blipFill>
        <p:spPr>
          <a:xfrm>
            <a:off x="0" y="22860"/>
            <a:ext cx="7596274" cy="3389670"/>
          </a:xfrm>
          <a:prstGeom prst="rect">
            <a:avLst/>
          </a:prstGeom>
        </p:spPr>
      </p:pic>
      <p:pic>
        <p:nvPicPr>
          <p:cNvPr id="3074" name="Picture 2" descr="Công nghệ không gian 3D là gì? Ứng dụng trong cuộc sống">
            <a:extLst>
              <a:ext uri="{FF2B5EF4-FFF2-40B4-BE49-F238E27FC236}">
                <a16:creationId xmlns:a16="http://schemas.microsoft.com/office/drawing/2014/main" id="{6B5984B1-7E45-AFAA-41B0-8BADBA918B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924300"/>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559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Freeform 19">
            <a:extLst>
              <a:ext uri="{FF2B5EF4-FFF2-40B4-BE49-F238E27FC236}">
                <a16:creationId xmlns:a16="http://schemas.microsoft.com/office/drawing/2014/main" id="{B5D0EB0C-4C38-13D6-80ED-5CAF2BD79FF7}"/>
              </a:ext>
            </a:extLst>
          </p:cNvPr>
          <p:cNvSpPr/>
          <p:nvPr/>
        </p:nvSpPr>
        <p:spPr>
          <a:xfrm>
            <a:off x="384050" y="3276602"/>
            <a:ext cx="8353344" cy="7010400"/>
          </a:xfrm>
          <a:custGeom>
            <a:avLst/>
            <a:gdLst/>
            <a:ahLst/>
            <a:cxnLst/>
            <a:rect l="l" t="t" r="r" b="b"/>
            <a:pathLst>
              <a:path w="1585342" h="1473047">
                <a:moveTo>
                  <a:pt x="0" y="0"/>
                </a:moveTo>
                <a:lnTo>
                  <a:pt x="1585342" y="0"/>
                </a:lnTo>
                <a:lnTo>
                  <a:pt x="1585342" y="1473047"/>
                </a:lnTo>
                <a:lnTo>
                  <a:pt x="0" y="1473047"/>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867160"/>
            <a:endParaRPr lang="vi-VN" sz="3675" dirty="0">
              <a:solidFill>
                <a:prstClr val="black"/>
              </a:solidFill>
              <a:latin typeface="Arial" panose="020B0604020202020204" pitchFamily="34" charset="0"/>
            </a:endParaRPr>
          </a:p>
        </p:txBody>
      </p:sp>
      <p:grpSp>
        <p:nvGrpSpPr>
          <p:cNvPr id="12" name="Group 11">
            <a:extLst>
              <a:ext uri="{FF2B5EF4-FFF2-40B4-BE49-F238E27FC236}">
                <a16:creationId xmlns:a16="http://schemas.microsoft.com/office/drawing/2014/main" id="{2F33C1BB-5FA7-5FAF-85DE-B6D8EFDE8982}"/>
              </a:ext>
            </a:extLst>
          </p:cNvPr>
          <p:cNvGrpSpPr/>
          <p:nvPr/>
        </p:nvGrpSpPr>
        <p:grpSpPr>
          <a:xfrm>
            <a:off x="7416777" y="205740"/>
            <a:ext cx="10319004" cy="6244794"/>
            <a:chOff x="4944518" y="137160"/>
            <a:chExt cx="6879336" cy="4163196"/>
          </a:xfrm>
        </p:grpSpPr>
        <p:sp>
          <p:nvSpPr>
            <p:cNvPr id="8" name="Freeform 8">
              <a:extLst>
                <a:ext uri="{FF2B5EF4-FFF2-40B4-BE49-F238E27FC236}">
                  <a16:creationId xmlns:a16="http://schemas.microsoft.com/office/drawing/2014/main" id="{0ED34C3C-640B-5654-13A3-901C1E942F9E}"/>
                </a:ext>
              </a:extLst>
            </p:cNvPr>
            <p:cNvSpPr/>
            <p:nvPr/>
          </p:nvSpPr>
          <p:spPr>
            <a:xfrm>
              <a:off x="4944518" y="137160"/>
              <a:ext cx="6879336" cy="4163196"/>
            </a:xfrm>
            <a:custGeom>
              <a:avLst/>
              <a:gdLst/>
              <a:ahLst/>
              <a:cxnLst/>
              <a:rect l="l" t="t" r="r" b="b"/>
              <a:pathLst>
                <a:path w="3328032" h="2238102">
                  <a:moveTo>
                    <a:pt x="0" y="0"/>
                  </a:moveTo>
                  <a:lnTo>
                    <a:pt x="3328032" y="0"/>
                  </a:lnTo>
                  <a:lnTo>
                    <a:pt x="3328032" y="2238102"/>
                  </a:lnTo>
                  <a:lnTo>
                    <a:pt x="0" y="223810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3EFE90D1-115D-B1D4-9414-03AC0CD5AD61}"/>
                </a:ext>
              </a:extLst>
            </p:cNvPr>
            <p:cNvSpPr txBox="1"/>
            <p:nvPr/>
          </p:nvSpPr>
          <p:spPr>
            <a:xfrm>
              <a:off x="6148478" y="1371553"/>
              <a:ext cx="4471416" cy="1908215"/>
            </a:xfrm>
            <a:prstGeom prst="rect">
              <a:avLst/>
            </a:prstGeom>
            <a:noFill/>
          </p:spPr>
          <p:txBody>
            <a:bodyPr wrap="square" rtlCol="0">
              <a:spAutoFit/>
            </a:bodyPr>
            <a:lstStyle/>
            <a:p>
              <a:pPr algn="ctr" defTabSz="1371600"/>
              <a:r>
                <a:rPr lang="en-GB" sz="9000" dirty="0" err="1">
                  <a:solidFill>
                    <a:prstClr val="black"/>
                  </a:solidFill>
                  <a:latin typeface="Cambria" panose="02040503050406030204" pitchFamily="18" charset="0"/>
                  <a:ea typeface="Cambria" panose="02040503050406030204" pitchFamily="18" charset="0"/>
                </a:rPr>
                <a:t>Thảo</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luận</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nhóm</a:t>
              </a:r>
              <a:r>
                <a:rPr lang="en-GB" sz="9000" dirty="0">
                  <a:solidFill>
                    <a:prstClr val="black"/>
                  </a:solidFill>
                  <a:latin typeface="Cambria" panose="02040503050406030204" pitchFamily="18" charset="0"/>
                  <a:ea typeface="Cambria" panose="02040503050406030204" pitchFamily="18" charset="0"/>
                </a:rPr>
                <a:t> </a:t>
              </a:r>
              <a:r>
                <a:rPr lang="en-GB" sz="9000" dirty="0" err="1">
                  <a:solidFill>
                    <a:prstClr val="black"/>
                  </a:solidFill>
                  <a:latin typeface="Cambria" panose="02040503050406030204" pitchFamily="18" charset="0"/>
                  <a:ea typeface="Cambria" panose="02040503050406030204" pitchFamily="18" charset="0"/>
                </a:rPr>
                <a:t>bốn</a:t>
              </a:r>
              <a:endParaRPr lang="vi-VN" sz="9000" dirty="0">
                <a:solidFill>
                  <a:prstClr val="black"/>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547038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trees and leaves&#10;&#10;Description automatically generated">
            <a:extLst>
              <a:ext uri="{FF2B5EF4-FFF2-40B4-BE49-F238E27FC236}">
                <a16:creationId xmlns:a16="http://schemas.microsoft.com/office/drawing/2014/main" id="{5A8254D9-08EB-EB86-6F38-4EB1EE0513B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5" name="Group 4">
            <a:extLst>
              <a:ext uri="{FF2B5EF4-FFF2-40B4-BE49-F238E27FC236}">
                <a16:creationId xmlns:a16="http://schemas.microsoft.com/office/drawing/2014/main" id="{589A3C50-0710-8DC3-E331-65BDDB67785C}"/>
              </a:ext>
            </a:extLst>
          </p:cNvPr>
          <p:cNvGrpSpPr/>
          <p:nvPr/>
        </p:nvGrpSpPr>
        <p:grpSpPr>
          <a:xfrm>
            <a:off x="828529" y="175347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grpSp>
        <p:nvGrpSpPr>
          <p:cNvPr id="6" name="Group 5">
            <a:extLst>
              <a:ext uri="{FF2B5EF4-FFF2-40B4-BE49-F238E27FC236}">
                <a16:creationId xmlns:a16="http://schemas.microsoft.com/office/drawing/2014/main" id="{4DF62542-80E8-AB6C-E146-AAFF9714D599}"/>
              </a:ext>
            </a:extLst>
          </p:cNvPr>
          <p:cNvGrpSpPr/>
          <p:nvPr/>
        </p:nvGrpSpPr>
        <p:grpSpPr>
          <a:xfrm>
            <a:off x="828530" y="3817091"/>
            <a:ext cx="16581795" cy="1791987"/>
            <a:chOff x="813816" y="832104"/>
            <a:chExt cx="10524744" cy="1194658"/>
          </a:xfrm>
        </p:grpSpPr>
        <p:sp>
          <p:nvSpPr>
            <p:cNvPr id="10" name="Rectangle: Rounded Corners 9">
              <a:extLst>
                <a:ext uri="{FF2B5EF4-FFF2-40B4-BE49-F238E27FC236}">
                  <a16:creationId xmlns:a16="http://schemas.microsoft.com/office/drawing/2014/main" id="{9FBF9D73-34E3-E0CB-6C75-E05322E4711A}"/>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3" name="Rectangle: Rounded Corners 12">
              <a:extLst>
                <a:ext uri="{FF2B5EF4-FFF2-40B4-BE49-F238E27FC236}">
                  <a16:creationId xmlns:a16="http://schemas.microsoft.com/office/drawing/2014/main" id="{6BF808B1-AF4F-F80C-C97E-2E446BF2A06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62C32CB8-71BA-3CCE-DE06-1EAC7F5246F8}"/>
              </a:ext>
            </a:extLst>
          </p:cNvPr>
          <p:cNvGrpSpPr/>
          <p:nvPr/>
        </p:nvGrpSpPr>
        <p:grpSpPr>
          <a:xfrm>
            <a:off x="828529" y="6041436"/>
            <a:ext cx="16581794" cy="1791987"/>
            <a:chOff x="813816" y="832104"/>
            <a:chExt cx="10524744" cy="1194658"/>
          </a:xfrm>
        </p:grpSpPr>
        <p:sp>
          <p:nvSpPr>
            <p:cNvPr id="15" name="Rectangle: Rounded Corners 14">
              <a:extLst>
                <a:ext uri="{FF2B5EF4-FFF2-40B4-BE49-F238E27FC236}">
                  <a16:creationId xmlns:a16="http://schemas.microsoft.com/office/drawing/2014/main" id="{7DCD3A8C-6485-2408-4CF3-3F603EB093D0}"/>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7" name="Rectangle: Rounded Corners 16">
              <a:extLst>
                <a:ext uri="{FF2B5EF4-FFF2-40B4-BE49-F238E27FC236}">
                  <a16:creationId xmlns:a16="http://schemas.microsoft.com/office/drawing/2014/main" id="{B631EF3C-5A31-56AB-93CF-1808989D8EB1}"/>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92FCC220-364D-18F9-A3D5-E85ED64B2A0F}"/>
              </a:ext>
            </a:extLst>
          </p:cNvPr>
          <p:cNvGrpSpPr/>
          <p:nvPr/>
        </p:nvGrpSpPr>
        <p:grpSpPr>
          <a:xfrm>
            <a:off x="828527" y="8165855"/>
            <a:ext cx="16581794" cy="1791987"/>
            <a:chOff x="813816" y="832104"/>
            <a:chExt cx="10524744" cy="1194658"/>
          </a:xfrm>
        </p:grpSpPr>
        <p:sp>
          <p:nvSpPr>
            <p:cNvPr id="19" name="Rectangle: Rounded Corners 18">
              <a:extLst>
                <a:ext uri="{FF2B5EF4-FFF2-40B4-BE49-F238E27FC236}">
                  <a16:creationId xmlns:a16="http://schemas.microsoft.com/office/drawing/2014/main" id="{AC1AF556-73F6-168A-EB71-02189A5A3091}"/>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0" name="Rectangle: Rounded Corners 19">
              <a:extLst>
                <a:ext uri="{FF2B5EF4-FFF2-40B4-BE49-F238E27FC236}">
                  <a16:creationId xmlns:a16="http://schemas.microsoft.com/office/drawing/2014/main" id="{78CF2F72-32F1-3639-8984-F8F887388547}"/>
                </a:ext>
              </a:extLst>
            </p:cNvPr>
            <p:cNvSpPr/>
            <p:nvPr/>
          </p:nvSpPr>
          <p:spPr>
            <a:xfrm>
              <a:off x="813816" y="996695"/>
              <a:ext cx="10524744" cy="1030067"/>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333803" y="210736"/>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Tree>
    <p:custDataLst>
      <p:tags r:id="rId1"/>
    </p:custDataLst>
    <p:extLst>
      <p:ext uri="{BB962C8B-B14F-4D97-AF65-F5344CB8AC3E}">
        <p14:creationId xmlns:p14="http://schemas.microsoft.com/office/powerpoint/2010/main" val="2270052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9A3C50-0710-8DC3-E331-65BDDB67785C}"/>
              </a:ext>
            </a:extLst>
          </p:cNvPr>
          <p:cNvGrpSpPr/>
          <p:nvPr/>
        </p:nvGrpSpPr>
        <p:grpSpPr>
          <a:xfrm>
            <a:off x="923779" y="1658222"/>
            <a:ext cx="16581797" cy="1791987"/>
            <a:chOff x="813816" y="832104"/>
            <a:chExt cx="10524744" cy="1194658"/>
          </a:xfrm>
        </p:grpSpPr>
        <p:sp>
          <p:nvSpPr>
            <p:cNvPr id="3" name="Rectangle: Rounded Corners 2">
              <a:extLst>
                <a:ext uri="{FF2B5EF4-FFF2-40B4-BE49-F238E27FC236}">
                  <a16:creationId xmlns:a16="http://schemas.microsoft.com/office/drawing/2014/main" id="{3AF2144E-2B7D-A79F-EC91-4896B7AA0D20}"/>
                </a:ext>
              </a:extLst>
            </p:cNvPr>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42863E8A-B044-9980-DDC9-7DB5ACEBB0C0}"/>
                </a:ext>
              </a:extLst>
            </p:cNvPr>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26" name="Group 25">
            <a:extLst>
              <a:ext uri="{FF2B5EF4-FFF2-40B4-BE49-F238E27FC236}">
                <a16:creationId xmlns:a16="http://schemas.microsoft.com/office/drawing/2014/main" id="{DD030ADF-EDE9-23BC-37D5-3AA7F4273835}"/>
              </a:ext>
            </a:extLst>
          </p:cNvPr>
          <p:cNvGrpSpPr/>
          <p:nvPr/>
        </p:nvGrpSpPr>
        <p:grpSpPr>
          <a:xfrm>
            <a:off x="609600" y="5295900"/>
            <a:ext cx="17187715" cy="3928198"/>
            <a:chOff x="360900" y="4241193"/>
            <a:chExt cx="10713575" cy="1757803"/>
          </a:xfrm>
        </p:grpSpPr>
        <p:grpSp>
          <p:nvGrpSpPr>
            <p:cNvPr id="22" name="Group 21">
              <a:extLst>
                <a:ext uri="{FF2B5EF4-FFF2-40B4-BE49-F238E27FC236}">
                  <a16:creationId xmlns:a16="http://schemas.microsoft.com/office/drawing/2014/main" id="{CF85E10A-2FED-A468-825D-108F68FE5BBC}"/>
                </a:ext>
              </a:extLst>
            </p:cNvPr>
            <p:cNvGrpSpPr/>
            <p:nvPr/>
          </p:nvGrpSpPr>
          <p:grpSpPr>
            <a:xfrm>
              <a:off x="978368" y="4377586"/>
              <a:ext cx="10096107" cy="1621410"/>
              <a:chOff x="978368" y="4377586"/>
              <a:chExt cx="10096107" cy="1621410"/>
            </a:xfrm>
          </p:grpSpPr>
          <p:sp>
            <p:nvSpPr>
              <p:cNvPr id="9" name="Rectangle: Rounded Corners 8">
                <a:extLst>
                  <a:ext uri="{FF2B5EF4-FFF2-40B4-BE49-F238E27FC236}">
                    <a16:creationId xmlns:a16="http://schemas.microsoft.com/office/drawing/2014/main" id="{FC55A43F-A936-AD1A-5A0F-D9CFE783FE8D}"/>
                  </a:ext>
                </a:extLst>
              </p:cNvPr>
              <p:cNvSpPr/>
              <p:nvPr/>
            </p:nvSpPr>
            <p:spPr>
              <a:xfrm>
                <a:off x="978368" y="4377586"/>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162029BF-010B-FB6B-F8FE-2DBDCC6F3D53}"/>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a:extLst>
                <a:ext uri="{FF2B5EF4-FFF2-40B4-BE49-F238E27FC236}">
                  <a16:creationId xmlns:a16="http://schemas.microsoft.com/office/drawing/2014/main" id="{695429FF-6954-A827-BE54-DA74177943D4}"/>
                </a:ext>
              </a:extLst>
            </p:cNvPr>
            <p:cNvPicPr>
              <a:picLocks noChangeAspect="1"/>
            </p:cNvPicPr>
            <p:nvPr/>
          </p:nvPicPr>
          <p:blipFill>
            <a:blip r:embed="rId3"/>
            <a:stretch>
              <a:fillRect/>
            </a:stretch>
          </p:blipFill>
          <p:spPr>
            <a:xfrm>
              <a:off x="360900" y="4241193"/>
              <a:ext cx="1230452" cy="771211"/>
            </a:xfrm>
            <a:prstGeom prst="rect">
              <a:avLst/>
            </a:prstGeom>
          </p:spPr>
        </p:pic>
        <p:sp>
          <p:nvSpPr>
            <p:cNvPr id="25" name="TextBox 24">
              <a:extLst>
                <a:ext uri="{FF2B5EF4-FFF2-40B4-BE49-F238E27FC236}">
                  <a16:creationId xmlns:a16="http://schemas.microsoft.com/office/drawing/2014/main" id="{BB690F84-33EE-7C73-19F6-A981ABC6AD45}"/>
                </a:ext>
              </a:extLst>
            </p:cNvPr>
            <p:cNvSpPr txBox="1"/>
            <p:nvPr/>
          </p:nvSpPr>
          <p:spPr>
            <a:xfrm>
              <a:off x="1120861" y="4488954"/>
              <a:ext cx="9704839" cy="1253297"/>
            </a:xfrm>
            <a:prstGeom prst="rect">
              <a:avLst/>
            </a:prstGeom>
            <a:noFill/>
          </p:spPr>
          <p:txBody>
            <a:bodyPr wrap="square">
              <a:spAutoFit/>
            </a:bodyPr>
            <a:lstStyle/>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 được in màu cam, đậm, rõ, cỡ chữ to nhất</a:t>
              </a: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 được giới thiệu ngay phần đầu trước tên phim.</a:t>
              </a:r>
              <a:endParaRPr lang="en-US" sz="44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4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 được in đậm ngay dưới tên phim</a:t>
              </a:r>
              <a:endParaRPr lang="vi-VN" sz="4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991868B3-9AFA-2548-6226-0C862F5A1BF2}"/>
              </a:ext>
            </a:extLst>
          </p:cNvPr>
          <p:cNvPicPr>
            <a:picLocks noChangeAspect="1"/>
          </p:cNvPicPr>
          <p:nvPr/>
        </p:nvPicPr>
        <p:blipFill>
          <a:blip r:embed="rId4"/>
          <a:stretch>
            <a:fillRect/>
          </a:stretch>
        </p:blipFill>
        <p:spPr>
          <a:xfrm>
            <a:off x="2667000" y="3771900"/>
            <a:ext cx="13755872" cy="1095375"/>
          </a:xfrm>
          <a:prstGeom prst="rect">
            <a:avLst/>
          </a:prstGeom>
        </p:spPr>
      </p:pic>
    </p:spTree>
    <p:custDataLst>
      <p:tags r:id="rId1"/>
    </p:custDataLst>
    <p:extLst>
      <p:ext uri="{BB962C8B-B14F-4D97-AF65-F5344CB8AC3E}">
        <p14:creationId xmlns:p14="http://schemas.microsoft.com/office/powerpoint/2010/main" val="17033242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7"/>
            <a:stretch>
              <a:fillRect/>
            </a:stretch>
          </a:blipFill>
        </p:spPr>
        <p:txBody>
          <a:bodyPr/>
          <a:lstStyle/>
          <a:p>
            <a:pPr defTabSz="1371600"/>
            <a:endParaRPr lang="en-US" sz="2700">
              <a:solidFill>
                <a:prstClr val="black"/>
              </a:solidFill>
              <a:latin typeface="Aptos" panose="02110004020202020204"/>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defTabSz="1371600"/>
              <a:endParaRPr lang="en-US" sz="2700">
                <a:solidFill>
                  <a:prstClr val="black"/>
                </a:solidFill>
                <a:latin typeface="Aptos" panose="02110004020202020204"/>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defTabSz="1371600"/>
              <a:endParaRPr lang="en-US" sz="2700">
                <a:solidFill>
                  <a:prstClr val="black"/>
                </a:solidFill>
                <a:latin typeface="Aptos" panose="02110004020202020204"/>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defTabSz="1371600"/>
              <a:endParaRPr lang="en-US" sz="2700">
                <a:solidFill>
                  <a:prstClr val="black"/>
                </a:solidFill>
                <a:latin typeface="Aptos" panose="02110004020202020204"/>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1371600"/>
            <a:endParaRPr lang="en-US" sz="2700">
              <a:solidFill>
                <a:prstClr val="black"/>
              </a:solidFill>
              <a:latin typeface="Aptos" panose="02110004020202020204"/>
            </a:endParaRPr>
          </a:p>
        </p:txBody>
      </p:sp>
    </p:spTree>
    <p:custDataLst>
      <p:tags r:id="rId1"/>
    </p:custDataLst>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algn="ctr" defTabSz="1371600"/>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Rút ra ý đoạn 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custDataLst>
      <p:tags r:id="rId1"/>
    </p:custDataLst>
    <p:extLst>
      <p:ext uri="{BB962C8B-B14F-4D97-AF65-F5344CB8AC3E}">
        <p14:creationId xmlns:p14="http://schemas.microsoft.com/office/powerpoint/2010/main" val="2723229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sp>
        <p:nvSpPr>
          <p:cNvPr id="8" name="TextBox 7">
            <a:extLst>
              <a:ext uri="{FF2B5EF4-FFF2-40B4-BE49-F238E27FC236}">
                <a16:creationId xmlns:a16="http://schemas.microsoft.com/office/drawing/2014/main" id="{0E8A0892-2C36-973D-1E39-B03D15693C5C}"/>
              </a:ext>
            </a:extLst>
          </p:cNvPr>
          <p:cNvSpPr txBox="1"/>
          <p:nvPr/>
        </p:nvSpPr>
        <p:spPr>
          <a:xfrm>
            <a:off x="923779" y="3590255"/>
            <a:ext cx="16440395" cy="6186309"/>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 </a:t>
            </a:r>
            <a:r>
              <a:rPr lang="vi-VN" sz="4400" dirty="0">
                <a:solidFill>
                  <a:srgbClr val="FF0000"/>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p>
        </p:txBody>
      </p:sp>
      <p:grpSp>
        <p:nvGrpSpPr>
          <p:cNvPr id="6" name="Group 5">
            <a:extLst>
              <a:ext uri="{FF2B5EF4-FFF2-40B4-BE49-F238E27FC236}">
                <a16:creationId xmlns:a16="http://schemas.microsoft.com/office/drawing/2014/main" id="{EA46A1CC-6F6D-F363-05D7-B957A8B12682}"/>
              </a:ext>
            </a:extLst>
          </p:cNvPr>
          <p:cNvGrpSpPr/>
          <p:nvPr/>
        </p:nvGrpSpPr>
        <p:grpSpPr>
          <a:xfrm>
            <a:off x="1074750" y="1596219"/>
            <a:ext cx="15787116" cy="1791987"/>
            <a:chOff x="813816" y="832104"/>
            <a:chExt cx="10524744" cy="1194658"/>
          </a:xfrm>
        </p:grpSpPr>
        <p:sp>
          <p:nvSpPr>
            <p:cNvPr id="7" name="Rectangle: Rounded Corners 6">
              <a:extLst>
                <a:ext uri="{FF2B5EF4-FFF2-40B4-BE49-F238E27FC236}">
                  <a16:creationId xmlns:a16="http://schemas.microsoft.com/office/drawing/2014/main" id="{84C5AA7E-9B2B-2DEC-34EE-EDCB3ABE16D6}"/>
                </a:ext>
              </a:extLst>
            </p:cNvPr>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a:extLst>
                <a:ext uri="{FF2B5EF4-FFF2-40B4-BE49-F238E27FC236}">
                  <a16:creationId xmlns:a16="http://schemas.microsoft.com/office/drawing/2014/main" id="{D79FAFD7-36B2-AA00-A0F1-6375CEAFC476}"/>
                </a:ext>
              </a:extLst>
            </p:cNvPr>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4167092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2: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Giới thiệu nội dung phim.</a:t>
                </a:r>
              </a:p>
            </p:txBody>
          </p:sp>
        </p:grpSp>
      </p:grpSp>
    </p:spTree>
    <p:custDataLst>
      <p:tags r:id="rId1"/>
    </p:custDataLst>
    <p:extLst>
      <p:ext uri="{BB962C8B-B14F-4D97-AF65-F5344CB8AC3E}">
        <p14:creationId xmlns:p14="http://schemas.microsoft.com/office/powerpoint/2010/main" val="1055766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3" name="Group 2">
            <a:extLst>
              <a:ext uri="{FF2B5EF4-FFF2-40B4-BE49-F238E27FC236}">
                <a16:creationId xmlns:a16="http://schemas.microsoft.com/office/drawing/2014/main" id="{590CD268-0C2B-ED4E-9323-0A38BD952D96}"/>
              </a:ext>
            </a:extLst>
          </p:cNvPr>
          <p:cNvGrpSpPr/>
          <p:nvPr/>
        </p:nvGrpSpPr>
        <p:grpSpPr>
          <a:xfrm>
            <a:off x="923778" y="1596219"/>
            <a:ext cx="15787116" cy="1791987"/>
            <a:chOff x="813816" y="832104"/>
            <a:chExt cx="10524744" cy="1194658"/>
          </a:xfrm>
        </p:grpSpPr>
        <p:sp>
          <p:nvSpPr>
            <p:cNvPr id="4" name="Rectangle: Rounded Corners 3">
              <a:extLst>
                <a:ext uri="{FF2B5EF4-FFF2-40B4-BE49-F238E27FC236}">
                  <a16:creationId xmlns:a16="http://schemas.microsoft.com/office/drawing/2014/main" id="{922F3843-C9DB-4D27-475A-2AB04B10BA72}"/>
                </a:ext>
              </a:extLst>
            </p:cNvPr>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a:extLst>
                <a:ext uri="{FF2B5EF4-FFF2-40B4-BE49-F238E27FC236}">
                  <a16:creationId xmlns:a16="http://schemas.microsoft.com/office/drawing/2014/main" id="{CB6B9341-7E0B-A415-E411-348BEBF68530}"/>
                </a:ext>
              </a:extLst>
            </p:cNvPr>
            <p:cNvSpPr/>
            <p:nvPr/>
          </p:nvSpPr>
          <p:spPr>
            <a:xfrm>
              <a:off x="813816" y="996695"/>
              <a:ext cx="10524744" cy="1030067"/>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2469CBA-422A-5320-0A60-DE339DD2DEAE}"/>
              </a:ext>
            </a:extLst>
          </p:cNvPr>
          <p:cNvGrpSpPr/>
          <p:nvPr/>
        </p:nvGrpSpPr>
        <p:grpSpPr>
          <a:xfrm>
            <a:off x="1143000" y="3924300"/>
            <a:ext cx="15568271" cy="3581400"/>
            <a:chOff x="614328" y="5005767"/>
            <a:chExt cx="10378847" cy="2387600"/>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614328" y="5005767"/>
              <a:ext cx="10378847" cy="2387600"/>
              <a:chOff x="716500" y="4241193"/>
              <a:chExt cx="10378847" cy="2387600"/>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2235902"/>
                <a:chOff x="999240" y="4392891"/>
                <a:chExt cx="10096107" cy="2235902"/>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2235902"/>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8944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3"/>
              <a:stretch>
                <a:fillRect/>
              </a:stretch>
            </p:blipFill>
            <p:spPr>
              <a:xfrm>
                <a:off x="716500" y="4241193"/>
                <a:ext cx="8748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376328" y="5310567"/>
              <a:ext cx="9347200" cy="1908215"/>
            </a:xfrm>
            <a:prstGeom prst="rect">
              <a:avLst/>
            </a:prstGeom>
            <a:noFill/>
          </p:spPr>
          <p:txBody>
            <a:bodyPr wrap="square">
              <a:spAutoFit/>
            </a:bodyPr>
            <a:lstStyle/>
            <a:p>
              <a:pPr algn="just" defTabSz="1371600"/>
              <a:r>
                <a:rPr lang="vi-VN" sz="6000" b="1" dirty="0">
                  <a:solidFill>
                    <a:srgbClr val="E36239"/>
                  </a:solidFill>
                  <a:latin typeface="Calibri" panose="020F0502020204030204" pitchFamily="34" charset="0"/>
                  <a:ea typeface="Calibri" panose="020F0502020204030204" pitchFamily="34" charset="0"/>
                  <a:cs typeface="Calibri" panose="020F0502020204030204" pitchFamily="34" charset="0"/>
                </a:rPr>
                <a:t>vút bay như tia chớp, đặc sắc, hấp dẫn, dí dỏm, kĩ xảo hoạt hình hiện đại, giá vé đặc biệt ưu đãi,.... </a:t>
              </a:r>
              <a:endParaRPr lang="vi-VN" sz="60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119538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grpSp>
        <p:nvGrpSpPr>
          <p:cNvPr id="24" name="Group 23">
            <a:extLst>
              <a:ext uri="{FF2B5EF4-FFF2-40B4-BE49-F238E27FC236}">
                <a16:creationId xmlns:a16="http://schemas.microsoft.com/office/drawing/2014/main" id="{95EBEB2B-02D9-822C-3813-02CA25BD683D}"/>
              </a:ext>
            </a:extLst>
          </p:cNvPr>
          <p:cNvGrpSpPr/>
          <p:nvPr/>
        </p:nvGrpSpPr>
        <p:grpSpPr>
          <a:xfrm>
            <a:off x="2212541" y="880761"/>
            <a:ext cx="14318367" cy="8980425"/>
            <a:chOff x="2092069" y="769479"/>
            <a:chExt cx="8487540" cy="5323353"/>
          </a:xfrm>
        </p:grpSpPr>
        <p:sp>
          <p:nvSpPr>
            <p:cNvPr id="23" name="Freeform 7">
              <a:extLst>
                <a:ext uri="{FF2B5EF4-FFF2-40B4-BE49-F238E27FC236}">
                  <a16:creationId xmlns:a16="http://schemas.microsoft.com/office/drawing/2014/main" id="{DEE629BB-8578-08AA-495F-F695D031A86A}"/>
                </a:ext>
              </a:extLst>
            </p:cNvPr>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a:extLst>
                <a:ext uri="{FF2B5EF4-FFF2-40B4-BE49-F238E27FC236}">
                  <a16:creationId xmlns:a16="http://schemas.microsoft.com/office/drawing/2014/main" id="{1386C4BB-9643-F9E7-E7D5-FD5325EFA5F5}"/>
                </a:ext>
              </a:extLst>
            </p:cNvPr>
            <p:cNvGrpSpPr/>
            <p:nvPr/>
          </p:nvGrpSpPr>
          <p:grpSpPr>
            <a:xfrm>
              <a:off x="2092069" y="2256053"/>
              <a:ext cx="8487540" cy="3836779"/>
              <a:chOff x="2092069" y="2256053"/>
              <a:chExt cx="8487540" cy="3836779"/>
            </a:xfrm>
          </p:grpSpPr>
          <p:grpSp>
            <p:nvGrpSpPr>
              <p:cNvPr id="10" name="Group 9">
                <a:extLst>
                  <a:ext uri="{FF2B5EF4-FFF2-40B4-BE49-F238E27FC236}">
                    <a16:creationId xmlns:a16="http://schemas.microsoft.com/office/drawing/2014/main" id="{59C3B34A-299D-A220-4586-7AF41CB0979A}"/>
                  </a:ext>
                </a:extLst>
              </p:cNvPr>
              <p:cNvGrpSpPr/>
              <p:nvPr/>
            </p:nvGrpSpPr>
            <p:grpSpPr>
              <a:xfrm>
                <a:off x="2092069" y="2256053"/>
                <a:ext cx="8487540" cy="3836779"/>
                <a:chOff x="2305778" y="2256053"/>
                <a:chExt cx="8273830" cy="3836779"/>
              </a:xfrm>
            </p:grpSpPr>
            <p:sp>
              <p:nvSpPr>
                <p:cNvPr id="6" name="Rectangle: Diagonal Corners Rounded 5">
                  <a:extLst>
                    <a:ext uri="{FF2B5EF4-FFF2-40B4-BE49-F238E27FC236}">
                      <a16:creationId xmlns:a16="http://schemas.microsoft.com/office/drawing/2014/main" id="{095DEABE-0A27-120A-A547-13456D72E9F6}"/>
                    </a:ext>
                  </a:extLst>
                </p:cNvPr>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a:extLst>
                    <a:ext uri="{FF2B5EF4-FFF2-40B4-BE49-F238E27FC236}">
                      <a16:creationId xmlns:a16="http://schemas.microsoft.com/office/drawing/2014/main" id="{C2125618-7F73-621C-75B7-8F9572D106D5}"/>
                    </a:ext>
                  </a:extLst>
                </p:cNvPr>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 fmla="*/ 974679 w 7726680"/>
                    <a:gd name="connsiteY0" fmla="*/ 100584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974679 w 77266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108617 w 8183880"/>
                    <a:gd name="connsiteY4" fmla="*/ 3708305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83880"/>
                    <a:gd name="connsiteY0" fmla="*/ 100584 h 3708305"/>
                    <a:gd name="connsiteX1" fmla="*/ 7726680 w 8183880"/>
                    <a:gd name="connsiteY1" fmla="*/ 0 h 3708305"/>
                    <a:gd name="connsiteX2" fmla="*/ 7726680 w 8183880"/>
                    <a:gd name="connsiteY2" fmla="*/ 0 h 3708305"/>
                    <a:gd name="connsiteX3" fmla="*/ 8183880 w 8183880"/>
                    <a:gd name="connsiteY3" fmla="*/ 3172538 h 3708305"/>
                    <a:gd name="connsiteX4" fmla="*/ 7017177 w 8183880"/>
                    <a:gd name="connsiteY4" fmla="*/ 3487360 h 3708305"/>
                    <a:gd name="connsiteX5" fmla="*/ 0 w 8183880"/>
                    <a:gd name="connsiteY5" fmla="*/ 3708305 h 3708305"/>
                    <a:gd name="connsiteX6" fmla="*/ 0 w 8183880"/>
                    <a:gd name="connsiteY6" fmla="*/ 3708305 h 3708305"/>
                    <a:gd name="connsiteX7" fmla="*/ 0 w 8183880"/>
                    <a:gd name="connsiteY7" fmla="*/ 618063 h 3708305"/>
                    <a:gd name="connsiteX8" fmla="*/ 974679 w 8183880"/>
                    <a:gd name="connsiteY8" fmla="*/ 100584 h 3708305"/>
                    <a:gd name="connsiteX0" fmla="*/ 974679 w 8110728"/>
                    <a:gd name="connsiteY0" fmla="*/ 100584 h 3708305"/>
                    <a:gd name="connsiteX1" fmla="*/ 7726680 w 8110728"/>
                    <a:gd name="connsiteY1" fmla="*/ 0 h 3708305"/>
                    <a:gd name="connsiteX2" fmla="*/ 7726680 w 8110728"/>
                    <a:gd name="connsiteY2" fmla="*/ 0 h 3708305"/>
                    <a:gd name="connsiteX3" fmla="*/ 8110728 w 8110728"/>
                    <a:gd name="connsiteY3" fmla="*/ 2651108 h 3708305"/>
                    <a:gd name="connsiteX4" fmla="*/ 7017177 w 8110728"/>
                    <a:gd name="connsiteY4" fmla="*/ 3487360 h 3708305"/>
                    <a:gd name="connsiteX5" fmla="*/ 0 w 8110728"/>
                    <a:gd name="connsiteY5" fmla="*/ 3708305 h 3708305"/>
                    <a:gd name="connsiteX6" fmla="*/ 0 w 8110728"/>
                    <a:gd name="connsiteY6" fmla="*/ 3708305 h 3708305"/>
                    <a:gd name="connsiteX7" fmla="*/ 0 w 8110728"/>
                    <a:gd name="connsiteY7" fmla="*/ 618063 h 3708305"/>
                    <a:gd name="connsiteX8" fmla="*/ 974679 w 8110728"/>
                    <a:gd name="connsiteY8" fmla="*/ 100584 h 3708305"/>
                    <a:gd name="connsiteX0" fmla="*/ 974679 w 8028432"/>
                    <a:gd name="connsiteY0" fmla="*/ 100584 h 3708305"/>
                    <a:gd name="connsiteX1" fmla="*/ 7726680 w 8028432"/>
                    <a:gd name="connsiteY1" fmla="*/ 0 h 3708305"/>
                    <a:gd name="connsiteX2" fmla="*/ 7726680 w 8028432"/>
                    <a:gd name="connsiteY2" fmla="*/ 0 h 3708305"/>
                    <a:gd name="connsiteX3" fmla="*/ 8028432 w 8028432"/>
                    <a:gd name="connsiteY3" fmla="*/ 2942756 h 3708305"/>
                    <a:gd name="connsiteX4" fmla="*/ 7017177 w 8028432"/>
                    <a:gd name="connsiteY4" fmla="*/ 3487360 h 3708305"/>
                    <a:gd name="connsiteX5" fmla="*/ 0 w 8028432"/>
                    <a:gd name="connsiteY5" fmla="*/ 3708305 h 3708305"/>
                    <a:gd name="connsiteX6" fmla="*/ 0 w 8028432"/>
                    <a:gd name="connsiteY6" fmla="*/ 3708305 h 3708305"/>
                    <a:gd name="connsiteX7" fmla="*/ 0 w 8028432"/>
                    <a:gd name="connsiteY7" fmla="*/ 618063 h 3708305"/>
                    <a:gd name="connsiteX8" fmla="*/ 974679 w 8028432"/>
                    <a:gd name="connsiteY8" fmla="*/ 100584 h 370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605CF715-79CF-E7C4-E9E5-07C9587FF849}"/>
                  </a:ext>
                </a:extLst>
              </p:cNvPr>
              <p:cNvSpPr txBox="1"/>
              <p:nvPr/>
            </p:nvSpPr>
            <p:spPr>
              <a:xfrm>
                <a:off x="2316291" y="3024911"/>
                <a:ext cx="7723949" cy="1660219"/>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Rút ra ý đoạn 3: </a:t>
                </a:r>
                <a:r>
                  <a:rPr kumimoji="0" lang="vi-VN" sz="8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Chương trình ưu đãi khi xem phim. </a:t>
                </a:r>
              </a:p>
            </p:txBody>
          </p:sp>
        </p:grpSp>
      </p:grpSp>
    </p:spTree>
    <p:custDataLst>
      <p:tags r:id="rId1"/>
    </p:custDataLst>
    <p:extLst>
      <p:ext uri="{BB962C8B-B14F-4D97-AF65-F5344CB8AC3E}">
        <p14:creationId xmlns:p14="http://schemas.microsoft.com/office/powerpoint/2010/main" val="2791948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1675E3-BF79-712B-C1F1-E6CD6687D450}"/>
              </a:ext>
            </a:extLst>
          </p:cNvPr>
          <p:cNvSpPr/>
          <p:nvPr/>
        </p:nvSpPr>
        <p:spPr>
          <a:xfrm>
            <a:off x="6023729" y="144542"/>
            <a:ext cx="5571240"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dirty="0" err="1">
                <a:solidFill>
                  <a:srgbClr val="E36239"/>
                </a:solidFill>
                <a:latin typeface="#9Slide03 AllRoundGothic" panose="020B0703020202020104" pitchFamily="34" charset="-93"/>
              </a:rPr>
              <a:t>Câu</a:t>
            </a:r>
            <a:r>
              <a:rPr lang="en-GB" sz="6000" dirty="0">
                <a:solidFill>
                  <a:srgbClr val="E36239"/>
                </a:solidFill>
                <a:latin typeface="#9Slide03 AllRoundGothic" panose="020B0703020202020104" pitchFamily="34" charset="-93"/>
              </a:rPr>
              <a:t> </a:t>
            </a:r>
            <a:r>
              <a:rPr lang="en-GB" sz="6000" dirty="0" err="1">
                <a:solidFill>
                  <a:srgbClr val="E36239"/>
                </a:solidFill>
                <a:latin typeface="#9Slide03 AllRoundGothic" panose="020B0703020202020104" pitchFamily="34" charset="-93"/>
              </a:rPr>
              <a:t>hỏi</a:t>
            </a:r>
            <a:endParaRPr lang="vi-VN" sz="6000" dirty="0">
              <a:solidFill>
                <a:srgbClr val="E36239"/>
              </a:solidFill>
              <a:latin typeface="#9Slide03 AllRoundGothic" panose="020B0703020202020104" pitchFamily="34" charset="-93"/>
            </a:endParaRPr>
          </a:p>
        </p:txBody>
      </p:sp>
      <p:grpSp>
        <p:nvGrpSpPr>
          <p:cNvPr id="6" name="Group 5">
            <a:extLst>
              <a:ext uri="{FF2B5EF4-FFF2-40B4-BE49-F238E27FC236}">
                <a16:creationId xmlns:a16="http://schemas.microsoft.com/office/drawing/2014/main" id="{9D1F530A-AEE8-10FB-0FAE-AC1D7EF77EA8}"/>
              </a:ext>
            </a:extLst>
          </p:cNvPr>
          <p:cNvGrpSpPr/>
          <p:nvPr/>
        </p:nvGrpSpPr>
        <p:grpSpPr>
          <a:xfrm>
            <a:off x="1227582" y="1691715"/>
            <a:ext cx="15787116" cy="1385316"/>
            <a:chOff x="813816" y="832104"/>
            <a:chExt cx="10524744" cy="923544"/>
          </a:xfrm>
        </p:grpSpPr>
        <p:sp>
          <p:nvSpPr>
            <p:cNvPr id="7" name="Rectangle: Rounded Corners 6">
              <a:extLst>
                <a:ext uri="{FF2B5EF4-FFF2-40B4-BE49-F238E27FC236}">
                  <a16:creationId xmlns:a16="http://schemas.microsoft.com/office/drawing/2014/main" id="{671AC39E-4514-F755-A027-46544ECD85C4}"/>
                </a:ext>
              </a:extLst>
            </p:cNvPr>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a:extLst>
                <a:ext uri="{FF2B5EF4-FFF2-40B4-BE49-F238E27FC236}">
                  <a16:creationId xmlns:a16="http://schemas.microsoft.com/office/drawing/2014/main" id="{93B9083C-3A47-6BDF-4C4E-A6472E1869F7}"/>
                </a:ext>
              </a:extLst>
            </p:cNvPr>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a:extLst>
              <a:ext uri="{FF2B5EF4-FFF2-40B4-BE49-F238E27FC236}">
                <a16:creationId xmlns:a16="http://schemas.microsoft.com/office/drawing/2014/main" id="{18036F0B-C860-3418-76BF-1FDC89408A1B}"/>
              </a:ext>
            </a:extLst>
          </p:cNvPr>
          <p:cNvGrpSpPr/>
          <p:nvPr/>
        </p:nvGrpSpPr>
        <p:grpSpPr>
          <a:xfrm>
            <a:off x="838200" y="3390900"/>
            <a:ext cx="15796871" cy="5181600"/>
            <a:chOff x="461928" y="5005767"/>
            <a:chExt cx="10531247" cy="1773108"/>
          </a:xfrm>
        </p:grpSpPr>
        <p:grpSp>
          <p:nvGrpSpPr>
            <p:cNvPr id="24" name="Group 23">
              <a:extLst>
                <a:ext uri="{FF2B5EF4-FFF2-40B4-BE49-F238E27FC236}">
                  <a16:creationId xmlns:a16="http://schemas.microsoft.com/office/drawing/2014/main" id="{22469CBA-422A-5320-0A60-DE339DD2DEAE}"/>
                </a:ext>
              </a:extLst>
            </p:cNvPr>
            <p:cNvGrpSpPr/>
            <p:nvPr/>
          </p:nvGrpSpPr>
          <p:grpSpPr>
            <a:xfrm>
              <a:off x="461928" y="5005767"/>
              <a:ext cx="10531247" cy="1773108"/>
              <a:chOff x="461928" y="5005767"/>
              <a:chExt cx="10531247" cy="1773108"/>
            </a:xfrm>
          </p:grpSpPr>
          <p:grpSp>
            <p:nvGrpSpPr>
              <p:cNvPr id="12" name="Group 11">
                <a:extLst>
                  <a:ext uri="{FF2B5EF4-FFF2-40B4-BE49-F238E27FC236}">
                    <a16:creationId xmlns:a16="http://schemas.microsoft.com/office/drawing/2014/main" id="{40DA7ACD-5A93-9A3E-4AAC-397CFB0C10AA}"/>
                  </a:ext>
                </a:extLst>
              </p:cNvPr>
              <p:cNvGrpSpPr/>
              <p:nvPr/>
            </p:nvGrpSpPr>
            <p:grpSpPr>
              <a:xfrm>
                <a:off x="461928" y="5005767"/>
                <a:ext cx="10531247" cy="1773108"/>
                <a:chOff x="564100" y="4241193"/>
                <a:chExt cx="10531247" cy="1773108"/>
              </a:xfrm>
            </p:grpSpPr>
            <p:grpSp>
              <p:nvGrpSpPr>
                <p:cNvPr id="13" name="Group 12">
                  <a:extLst>
                    <a:ext uri="{FF2B5EF4-FFF2-40B4-BE49-F238E27FC236}">
                      <a16:creationId xmlns:a16="http://schemas.microsoft.com/office/drawing/2014/main" id="{0C10F60A-5B8B-2C29-A0A3-7A117E57F70C}"/>
                    </a:ext>
                  </a:extLst>
                </p:cNvPr>
                <p:cNvGrpSpPr/>
                <p:nvPr/>
              </p:nvGrpSpPr>
              <p:grpSpPr>
                <a:xfrm>
                  <a:off x="999240" y="4392891"/>
                  <a:ext cx="10096107" cy="1621410"/>
                  <a:chOff x="999240" y="4392891"/>
                  <a:chExt cx="10096107" cy="1621410"/>
                </a:xfrm>
              </p:grpSpPr>
              <p:sp>
                <p:nvSpPr>
                  <p:cNvPr id="17" name="Rectangle: Rounded Corners 16">
                    <a:extLst>
                      <a:ext uri="{FF2B5EF4-FFF2-40B4-BE49-F238E27FC236}">
                        <a16:creationId xmlns:a16="http://schemas.microsoft.com/office/drawing/2014/main" id="{9098B306-8F50-57CB-73FE-5E0415E6EC8A}"/>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a:extLst>
                      <a:ext uri="{FF2B5EF4-FFF2-40B4-BE49-F238E27FC236}">
                        <a16:creationId xmlns:a16="http://schemas.microsoft.com/office/drawing/2014/main" id="{A883F740-4E40-8CE2-4F6E-46465AEC4E8E}"/>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a:extLst>
                    <a:ext uri="{FF2B5EF4-FFF2-40B4-BE49-F238E27FC236}">
                      <a16:creationId xmlns:a16="http://schemas.microsoft.com/office/drawing/2014/main" id="{26D45FDB-CF72-1C0C-7E3A-423B6FFC6137}"/>
                    </a:ext>
                  </a:extLst>
                </p:cNvPr>
                <p:cNvPicPr>
                  <a:picLocks noChangeAspect="1"/>
                </p:cNvPicPr>
                <p:nvPr/>
              </p:nvPicPr>
              <p:blipFill>
                <a:blip r:embed="rId3"/>
                <a:stretch>
                  <a:fillRect/>
                </a:stretch>
              </p:blipFill>
              <p:spPr>
                <a:xfrm>
                  <a:off x="564100" y="4241193"/>
                  <a:ext cx="1027252" cy="771211"/>
                </a:xfrm>
                <a:prstGeom prst="rect">
                  <a:avLst/>
                </a:prstGeom>
              </p:spPr>
            </p:pic>
          </p:grpSp>
          <p:sp>
            <p:nvSpPr>
              <p:cNvPr id="23" name="TextBox 22">
                <a:extLst>
                  <a:ext uri="{FF2B5EF4-FFF2-40B4-BE49-F238E27FC236}">
                    <a16:creationId xmlns:a16="http://schemas.microsoft.com/office/drawing/2014/main" id="{9C0EBBA5-3618-926E-E4D1-EA6263953320}"/>
                  </a:ext>
                </a:extLst>
              </p:cNvPr>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5849427D-51D6-3AEB-F4C1-ECF83ABC46EE}"/>
                </a:ext>
              </a:extLst>
            </p:cNvPr>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345686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BBE283-3BAB-B50F-D80F-F9F2D9090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a:extLst>
              <a:ext uri="{FF2B5EF4-FFF2-40B4-BE49-F238E27FC236}">
                <a16:creationId xmlns:a16="http://schemas.microsoft.com/office/drawing/2014/main" id="{CEF69AE0-68A4-B6AD-4951-1311F7891127}"/>
              </a:ext>
            </a:extLst>
          </p:cNvPr>
          <p:cNvSpPr/>
          <p:nvPr/>
        </p:nvSpPr>
        <p:spPr>
          <a:xfrm>
            <a:off x="685800" y="190500"/>
            <a:ext cx="15821901" cy="7078304"/>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1510150" y="2053252"/>
            <a:ext cx="14267469" cy="4708981"/>
          </a:xfrm>
          <a:prstGeom prst="rect">
            <a:avLst/>
          </a:prstGeom>
          <a:noFill/>
        </p:spPr>
        <p:txBody>
          <a:bodyPr wrap="square">
            <a:spAutoFit/>
          </a:bodyPr>
          <a:lstStyle/>
          <a:p>
            <a:pPr algn="ctr" defTabSz="1371600"/>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cáo là một phần quan trọng để thu hút, giới thiệu người xem chú ý đến bộ phim, nội dung quảng cáo. Để có một quảng cáo hấp dẫn, cần chú ý tới hình thức, hình ảnh, cách sắp xếp và thiết kế nội dung chữ.</a:t>
            </a:r>
          </a:p>
        </p:txBody>
      </p:sp>
      <p:pic>
        <p:nvPicPr>
          <p:cNvPr id="6" name="Picture 5">
            <a:extLst>
              <a:ext uri="{FF2B5EF4-FFF2-40B4-BE49-F238E27FC236}">
                <a16:creationId xmlns:a16="http://schemas.microsoft.com/office/drawing/2014/main" id="{9CEE5E60-EFD8-8920-6F39-FB4B1EB9239A}"/>
              </a:ext>
            </a:extLst>
          </p:cNvPr>
          <p:cNvPicPr>
            <a:picLocks noChangeAspect="1"/>
          </p:cNvPicPr>
          <p:nvPr/>
        </p:nvPicPr>
        <p:blipFill>
          <a:blip r:embed="rId4"/>
          <a:stretch>
            <a:fillRect/>
          </a:stretch>
        </p:blipFill>
        <p:spPr>
          <a:xfrm>
            <a:off x="3338950" y="72052"/>
            <a:ext cx="10461643" cy="2420322"/>
          </a:xfrm>
          <a:prstGeom prst="rect">
            <a:avLst/>
          </a:prstGeom>
        </p:spPr>
      </p:pic>
      <p:sp>
        <p:nvSpPr>
          <p:cNvPr id="8" name="Freeform 2">
            <a:extLst>
              <a:ext uri="{FF2B5EF4-FFF2-40B4-BE49-F238E27FC236}">
                <a16:creationId xmlns:a16="http://schemas.microsoft.com/office/drawing/2014/main" id="{053E126D-1A56-B55F-4D50-57D2F7340B12}"/>
              </a:ext>
            </a:extLst>
          </p:cNvPr>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DDF4CD2D-9537-BD21-2EAC-8024FE01A3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custDataLst>
      <p:tags r:id="rId1"/>
    </p:custDataLst>
    <p:extLst>
      <p:ext uri="{BB962C8B-B14F-4D97-AF65-F5344CB8AC3E}">
        <p14:creationId xmlns:p14="http://schemas.microsoft.com/office/powerpoint/2010/main" val="7229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9D24178-52E8-475F-FC70-F45DB5492D5B}"/>
              </a:ext>
            </a:extLst>
          </p:cNvPr>
          <p:cNvPicPr>
            <a:picLocks noChangeAspect="1"/>
          </p:cNvPicPr>
          <p:nvPr/>
        </p:nvPicPr>
        <p:blipFill>
          <a:blip r:embed="rId9"/>
          <a:stretch>
            <a:fillRect/>
          </a:stretch>
        </p:blipFill>
        <p:spPr>
          <a:xfrm>
            <a:off x="5334000" y="3695700"/>
            <a:ext cx="7882811" cy="4133446"/>
          </a:xfrm>
          <a:prstGeom prst="rect">
            <a:avLst/>
          </a:prstGeom>
        </p:spPr>
      </p:pic>
    </p:spTree>
    <p:custDataLst>
      <p:tags r:id="rId1"/>
    </p:custDataLst>
    <p:extLst>
      <p:ext uri="{BB962C8B-B14F-4D97-AF65-F5344CB8AC3E}">
        <p14:creationId xmlns:p14="http://schemas.microsoft.com/office/powerpoint/2010/main" val="3662846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Rounded Corners 1">
            <a:extLst>
              <a:ext uri="{FF2B5EF4-FFF2-40B4-BE49-F238E27FC236}">
                <a16:creationId xmlns:a16="http://schemas.microsoft.com/office/drawing/2014/main" id="{CEF69AE0-68A4-B6AD-4951-1311F7891127}"/>
              </a:ext>
            </a:extLst>
          </p:cNvPr>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 fmla="*/ 0 w 11384280"/>
              <a:gd name="connsiteY0" fmla="*/ 1042436 h 6163056"/>
              <a:gd name="connsiteX1" fmla="*/ 822980 w 11384280"/>
              <a:gd name="connsiteY1" fmla="*/ 0 h 6163056"/>
              <a:gd name="connsiteX2" fmla="*/ 10360132 w 11384280"/>
              <a:gd name="connsiteY2" fmla="*/ 18288 h 6163056"/>
              <a:gd name="connsiteX3" fmla="*/ 11384280 w 11384280"/>
              <a:gd name="connsiteY3" fmla="*/ 1042436 h 6163056"/>
              <a:gd name="connsiteX4" fmla="*/ 11384280 w 11384280"/>
              <a:gd name="connsiteY4" fmla="*/ 5138908 h 6163056"/>
              <a:gd name="connsiteX5" fmla="*/ 10360132 w 11384280"/>
              <a:gd name="connsiteY5" fmla="*/ 6163056 h 6163056"/>
              <a:gd name="connsiteX6" fmla="*/ 1024148 w 11384280"/>
              <a:gd name="connsiteY6" fmla="*/ 6163056 h 6163056"/>
              <a:gd name="connsiteX7" fmla="*/ 0 w 11384280"/>
              <a:gd name="connsiteY7" fmla="*/ 5138908 h 6163056"/>
              <a:gd name="connsiteX8" fmla="*/ 0 w 11384280"/>
              <a:gd name="connsiteY8" fmla="*/ 1042436 h 6163056"/>
              <a:gd name="connsiteX0" fmla="*/ 0 w 11594592"/>
              <a:gd name="connsiteY0" fmla="*/ 1042436 h 6163056"/>
              <a:gd name="connsiteX1" fmla="*/ 822980 w 11594592"/>
              <a:gd name="connsiteY1" fmla="*/ 0 h 6163056"/>
              <a:gd name="connsiteX2" fmla="*/ 10360132 w 11594592"/>
              <a:gd name="connsiteY2" fmla="*/ 18288 h 6163056"/>
              <a:gd name="connsiteX3" fmla="*/ 11594592 w 11594592"/>
              <a:gd name="connsiteY3" fmla="*/ 1079012 h 6163056"/>
              <a:gd name="connsiteX4" fmla="*/ 11384280 w 11594592"/>
              <a:gd name="connsiteY4" fmla="*/ 5138908 h 6163056"/>
              <a:gd name="connsiteX5" fmla="*/ 10360132 w 11594592"/>
              <a:gd name="connsiteY5" fmla="*/ 6163056 h 6163056"/>
              <a:gd name="connsiteX6" fmla="*/ 1024148 w 11594592"/>
              <a:gd name="connsiteY6" fmla="*/ 6163056 h 6163056"/>
              <a:gd name="connsiteX7" fmla="*/ 0 w 11594592"/>
              <a:gd name="connsiteY7" fmla="*/ 5138908 h 6163056"/>
              <a:gd name="connsiteX8" fmla="*/ 0 w 11594592"/>
              <a:gd name="connsiteY8" fmla="*/ 1042436 h 61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a:extLst>
              <a:ext uri="{FF2B5EF4-FFF2-40B4-BE49-F238E27FC236}">
                <a16:creationId xmlns:a16="http://schemas.microsoft.com/office/drawing/2014/main" id="{CD1580F2-1AB2-A1F6-7FCF-BB5519B1E5CD}"/>
              </a:ext>
            </a:extLst>
          </p:cNvPr>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a:extLst>
              <a:ext uri="{FF2B5EF4-FFF2-40B4-BE49-F238E27FC236}">
                <a16:creationId xmlns:a16="http://schemas.microsoft.com/office/drawing/2014/main" id="{09B5BEA2-AB0D-6A40-E589-A8847349E01A}"/>
              </a:ext>
            </a:extLst>
          </p:cNvPr>
          <p:cNvSpPr txBox="1"/>
          <p:nvPr/>
        </p:nvSpPr>
        <p:spPr>
          <a:xfrm>
            <a:off x="2895485" y="2759500"/>
            <a:ext cx="14782916" cy="5632311"/>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cảm, giọng hào hứng, sôi nổi; nhấn giọng ở những từ ngữ thể hiện cảm xúc, gây chú ý trong bài đọc: vút bay, trân trọng, đặc sắc, hấp dẫn, dí dỏm, khát vọng, khám phá, thỏa sức, thú vị, chân thực, bắt mắt, sống động,… </a:t>
            </a:r>
            <a:endParaRPr lang="vi-VN" sz="6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58498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DA99E107-B2D1-B5E3-5572-F97839C2F23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B6677C4-DE6A-605B-EDE7-8840234BB861}"/>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a:extLst>
              <a:ext uri="{FF2B5EF4-FFF2-40B4-BE49-F238E27FC236}">
                <a16:creationId xmlns:a16="http://schemas.microsoft.com/office/drawing/2014/main" id="{C2CF15A1-A209-2E78-7E90-72816135B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2552700"/>
            <a:ext cx="7193903" cy="5791702"/>
          </a:xfrm>
          <a:prstGeom prst="rect">
            <a:avLst/>
          </a:prstGeom>
        </p:spPr>
      </p:pic>
    </p:spTree>
    <p:custDataLst>
      <p:tags r:id="rId1"/>
    </p:custDataLst>
    <p:extLst>
      <p:ext uri="{BB962C8B-B14F-4D97-AF65-F5344CB8AC3E}">
        <p14:creationId xmlns:p14="http://schemas.microsoft.com/office/powerpoint/2010/main" val="32221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3">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4"/>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4"/>
            <a:stretch>
              <a:fillRect/>
            </a:stretch>
          </a:blipFill>
        </p:spPr>
      </p:sp>
      <p:grpSp>
        <p:nvGrpSpPr>
          <p:cNvPr id="19" name="Group 18">
            <a:extLst>
              <a:ext uri="{FF2B5EF4-FFF2-40B4-BE49-F238E27FC236}">
                <a16:creationId xmlns:a16="http://schemas.microsoft.com/office/drawing/2014/main" id="{ABF48AE1-36DE-4CCE-AFFE-272C00BC7558}"/>
              </a:ext>
            </a:extLst>
          </p:cNvPr>
          <p:cNvGrpSpPr/>
          <p:nvPr/>
        </p:nvGrpSpPr>
        <p:grpSpPr>
          <a:xfrm>
            <a:off x="9753600" y="2019300"/>
            <a:ext cx="7891247" cy="6268175"/>
            <a:chOff x="5206894" y="8361967"/>
            <a:chExt cx="12771728" cy="3325675"/>
          </a:xfrm>
        </p:grpSpPr>
        <p:sp>
          <p:nvSpPr>
            <p:cNvPr id="20" name="Rectangle: Rounded Corners 19">
              <a:extLst>
                <a:ext uri="{FF2B5EF4-FFF2-40B4-BE49-F238E27FC236}">
                  <a16:creationId xmlns:a16="http://schemas.microsoft.com/office/drawing/2014/main" id="{DD6F1AA1-D110-4AB6-B7B1-E9C0142118DF}"/>
                </a:ext>
              </a:extLst>
            </p:cNvPr>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820619-EB3A-4EA1-8CF4-3834DB27149A}"/>
                </a:ext>
              </a:extLst>
            </p:cNvPr>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a:extLst>
              <a:ext uri="{FF2B5EF4-FFF2-40B4-BE49-F238E27FC236}">
                <a16:creationId xmlns:a16="http://schemas.microsoft.com/office/drawing/2014/main" id="{7999B14E-7F47-A7D5-F633-DBCBA9C02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2038482" y="580616"/>
            <a:ext cx="15700062" cy="2332386"/>
            <a:chOff x="177888" y="242199"/>
            <a:chExt cx="9466735" cy="155492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14870219"/>
                        <a:gd name="connsiteY0" fmla="*/ 655306 h 2332386"/>
                        <a:gd name="connsiteX1" fmla="*/ 813785 w 14870219"/>
                        <a:gd name="connsiteY1" fmla="*/ 0 h 2332386"/>
                        <a:gd name="connsiteX2" fmla="*/ 1885236 w 14870219"/>
                        <a:gd name="connsiteY2" fmla="*/ 0 h 2332386"/>
                        <a:gd name="connsiteX3" fmla="*/ 3089112 w 14870219"/>
                        <a:gd name="connsiteY3" fmla="*/ 0 h 2332386"/>
                        <a:gd name="connsiteX4" fmla="*/ 4425416 w 14870219"/>
                        <a:gd name="connsiteY4" fmla="*/ 0 h 2332386"/>
                        <a:gd name="connsiteX5" fmla="*/ 5232014 w 14870219"/>
                        <a:gd name="connsiteY5" fmla="*/ 0 h 2332386"/>
                        <a:gd name="connsiteX6" fmla="*/ 6171038 w 14870219"/>
                        <a:gd name="connsiteY6" fmla="*/ 0 h 2332386"/>
                        <a:gd name="connsiteX7" fmla="*/ 7242490 w 14870219"/>
                        <a:gd name="connsiteY7" fmla="*/ 0 h 2332386"/>
                        <a:gd name="connsiteX8" fmla="*/ 8711219 w 14870219"/>
                        <a:gd name="connsiteY8" fmla="*/ 0 h 2332386"/>
                        <a:gd name="connsiteX9" fmla="*/ 9517817 w 14870219"/>
                        <a:gd name="connsiteY9" fmla="*/ 0 h 2332386"/>
                        <a:gd name="connsiteX10" fmla="*/ 10721694 w 14870219"/>
                        <a:gd name="connsiteY10" fmla="*/ 0 h 2332386"/>
                        <a:gd name="connsiteX11" fmla="*/ 12190425 w 14870219"/>
                        <a:gd name="connsiteY11" fmla="*/ 0 h 2332386"/>
                        <a:gd name="connsiteX12" fmla="*/ 12997021 w 14870219"/>
                        <a:gd name="connsiteY12" fmla="*/ 0 h 2332386"/>
                        <a:gd name="connsiteX13" fmla="*/ 14056433 w 14870219"/>
                        <a:gd name="connsiteY13" fmla="*/ 0 h 2332386"/>
                        <a:gd name="connsiteX14" fmla="*/ 14870219 w 14870219"/>
                        <a:gd name="connsiteY14" fmla="*/ 655306 h 2332386"/>
                        <a:gd name="connsiteX15" fmla="*/ 14870219 w 14870219"/>
                        <a:gd name="connsiteY15" fmla="*/ 1677079 h 2332386"/>
                        <a:gd name="connsiteX16" fmla="*/ 14056433 w 14870219"/>
                        <a:gd name="connsiteY16" fmla="*/ 2332386 h 2332386"/>
                        <a:gd name="connsiteX17" fmla="*/ 12720130 w 14870219"/>
                        <a:gd name="connsiteY17" fmla="*/ 2332386 h 2332386"/>
                        <a:gd name="connsiteX18" fmla="*/ 11648679 w 14870219"/>
                        <a:gd name="connsiteY18" fmla="*/ 2332386 h 2332386"/>
                        <a:gd name="connsiteX19" fmla="*/ 10842082 w 14870219"/>
                        <a:gd name="connsiteY19" fmla="*/ 2332386 h 2332386"/>
                        <a:gd name="connsiteX20" fmla="*/ 9903058 w 14870219"/>
                        <a:gd name="connsiteY20" fmla="*/ 2332386 h 2332386"/>
                        <a:gd name="connsiteX21" fmla="*/ 8699180 w 14870219"/>
                        <a:gd name="connsiteY21" fmla="*/ 2332386 h 2332386"/>
                        <a:gd name="connsiteX22" fmla="*/ 7760156 w 14870219"/>
                        <a:gd name="connsiteY22" fmla="*/ 2332386 h 2332386"/>
                        <a:gd name="connsiteX23" fmla="*/ 6291427 w 14870219"/>
                        <a:gd name="connsiteY23" fmla="*/ 2332386 h 2332386"/>
                        <a:gd name="connsiteX24" fmla="*/ 5352401 w 14870219"/>
                        <a:gd name="connsiteY24" fmla="*/ 2332386 h 2332386"/>
                        <a:gd name="connsiteX25" fmla="*/ 4280952 w 14870219"/>
                        <a:gd name="connsiteY25" fmla="*/ 2332386 h 2332386"/>
                        <a:gd name="connsiteX26" fmla="*/ 3077073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 name="connsiteX0" fmla="*/ 0 w 14870219"/>
                        <a:gd name="connsiteY0" fmla="*/ 655306 h 2332386"/>
                        <a:gd name="connsiteX1" fmla="*/ 813785 w 14870219"/>
                        <a:gd name="connsiteY1" fmla="*/ 0 h 2332386"/>
                        <a:gd name="connsiteX2" fmla="*/ 1620383 w 14870219"/>
                        <a:gd name="connsiteY2" fmla="*/ 0 h 2332386"/>
                        <a:gd name="connsiteX3" fmla="*/ 2426980 w 14870219"/>
                        <a:gd name="connsiteY3" fmla="*/ 0 h 2332386"/>
                        <a:gd name="connsiteX4" fmla="*/ 3630856 w 14870219"/>
                        <a:gd name="connsiteY4" fmla="*/ 0 h 2332386"/>
                        <a:gd name="connsiteX5" fmla="*/ 4437455 w 14870219"/>
                        <a:gd name="connsiteY5" fmla="*/ 0 h 2332386"/>
                        <a:gd name="connsiteX6" fmla="*/ 5773759 w 14870219"/>
                        <a:gd name="connsiteY6" fmla="*/ 0 h 2332386"/>
                        <a:gd name="connsiteX7" fmla="*/ 6845210 w 14870219"/>
                        <a:gd name="connsiteY7" fmla="*/ 0 h 2332386"/>
                        <a:gd name="connsiteX8" fmla="*/ 7784234 w 14870219"/>
                        <a:gd name="connsiteY8" fmla="*/ 0 h 2332386"/>
                        <a:gd name="connsiteX9" fmla="*/ 8723258 w 14870219"/>
                        <a:gd name="connsiteY9" fmla="*/ 0 h 2332386"/>
                        <a:gd name="connsiteX10" fmla="*/ 10191989 w 14870219"/>
                        <a:gd name="connsiteY10" fmla="*/ 0 h 2332386"/>
                        <a:gd name="connsiteX11" fmla="*/ 10846777 w 14870219"/>
                        <a:gd name="connsiteY11" fmla="*/ 0 h 2332386"/>
                        <a:gd name="connsiteX12" fmla="*/ 11528292 w 14870219"/>
                        <a:gd name="connsiteY12" fmla="*/ 0 h 2332386"/>
                        <a:gd name="connsiteX13" fmla="*/ 12467316 w 14870219"/>
                        <a:gd name="connsiteY13" fmla="*/ 0 h 2332386"/>
                        <a:gd name="connsiteX14" fmla="*/ 14056433 w 14870219"/>
                        <a:gd name="connsiteY14" fmla="*/ 0 h 2332386"/>
                        <a:gd name="connsiteX15" fmla="*/ 14870219 w 14870219"/>
                        <a:gd name="connsiteY15" fmla="*/ 655306 h 2332386"/>
                        <a:gd name="connsiteX16" fmla="*/ 14870219 w 14870219"/>
                        <a:gd name="connsiteY16" fmla="*/ 1677079 h 2332386"/>
                        <a:gd name="connsiteX17" fmla="*/ 14056433 w 14870219"/>
                        <a:gd name="connsiteY17" fmla="*/ 2332386 h 2332386"/>
                        <a:gd name="connsiteX18" fmla="*/ 12720130 w 14870219"/>
                        <a:gd name="connsiteY18" fmla="*/ 2332386 h 2332386"/>
                        <a:gd name="connsiteX19" fmla="*/ 11781106 w 14870219"/>
                        <a:gd name="connsiteY19" fmla="*/ 2332386 h 2332386"/>
                        <a:gd name="connsiteX20" fmla="*/ 10444802 w 14870219"/>
                        <a:gd name="connsiteY20" fmla="*/ 2332386 h 2332386"/>
                        <a:gd name="connsiteX21" fmla="*/ 8976071 w 14870219"/>
                        <a:gd name="connsiteY21" fmla="*/ 2332386 h 2332386"/>
                        <a:gd name="connsiteX22" fmla="*/ 7507342 w 14870219"/>
                        <a:gd name="connsiteY22" fmla="*/ 2332386 h 2332386"/>
                        <a:gd name="connsiteX23" fmla="*/ 6568318 w 14870219"/>
                        <a:gd name="connsiteY23" fmla="*/ 2332386 h 2332386"/>
                        <a:gd name="connsiteX24" fmla="*/ 5496867 w 14870219"/>
                        <a:gd name="connsiteY24" fmla="*/ 2332386 h 2332386"/>
                        <a:gd name="connsiteX25" fmla="*/ 4028136 w 14870219"/>
                        <a:gd name="connsiteY25" fmla="*/ 2332386 h 2332386"/>
                        <a:gd name="connsiteX26" fmla="*/ 2824260 w 14870219"/>
                        <a:gd name="connsiteY26" fmla="*/ 2332386 h 2332386"/>
                        <a:gd name="connsiteX27" fmla="*/ 813785 w 14870219"/>
                        <a:gd name="connsiteY27" fmla="*/ 2332386 h 2332386"/>
                        <a:gd name="connsiteX28" fmla="*/ 0 w 14870219"/>
                        <a:gd name="connsiteY28" fmla="*/ 1677079 h 2332386"/>
                        <a:gd name="connsiteX29" fmla="*/ 0 w 14870219"/>
                        <a:gd name="connsiteY29" fmla="*/ 655306 h 233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70219" h="2332386" fill="none" extrusionOk="0">
                          <a:moveTo>
                            <a:pt x="0" y="655306"/>
                          </a:moveTo>
                          <a:cubicBezTo>
                            <a:pt x="68552" y="270635"/>
                            <a:pt x="268520" y="18052"/>
                            <a:pt x="813785" y="0"/>
                          </a:cubicBezTo>
                          <a:cubicBezTo>
                            <a:pt x="1082327" y="-3642"/>
                            <a:pt x="1631845" y="27537"/>
                            <a:pt x="1885236" y="0"/>
                          </a:cubicBezTo>
                          <a:cubicBezTo>
                            <a:pt x="2105571" y="-8805"/>
                            <a:pt x="2654225" y="-94850"/>
                            <a:pt x="3089112" y="0"/>
                          </a:cubicBezTo>
                          <a:cubicBezTo>
                            <a:pt x="3458028" y="-8210"/>
                            <a:pt x="3799689" y="5440"/>
                            <a:pt x="4425416" y="0"/>
                          </a:cubicBezTo>
                          <a:cubicBezTo>
                            <a:pt x="5058282" y="-26469"/>
                            <a:pt x="5039459" y="-26511"/>
                            <a:pt x="5232014" y="0"/>
                          </a:cubicBezTo>
                          <a:cubicBezTo>
                            <a:pt x="5447245" y="58960"/>
                            <a:pt x="5704170" y="26055"/>
                            <a:pt x="6171038" y="0"/>
                          </a:cubicBezTo>
                          <a:cubicBezTo>
                            <a:pt x="6626513" y="-27654"/>
                            <a:pt x="6743951" y="29846"/>
                            <a:pt x="7242490" y="0"/>
                          </a:cubicBezTo>
                          <a:cubicBezTo>
                            <a:pt x="7764486" y="-13223"/>
                            <a:pt x="8177765" y="-62087"/>
                            <a:pt x="8711219" y="0"/>
                          </a:cubicBezTo>
                          <a:cubicBezTo>
                            <a:pt x="9226435" y="-5638"/>
                            <a:pt x="9226328" y="18066"/>
                            <a:pt x="9517817" y="0"/>
                          </a:cubicBezTo>
                          <a:cubicBezTo>
                            <a:pt x="9772188" y="-53684"/>
                            <a:pt x="10445043" y="35226"/>
                            <a:pt x="10721694" y="0"/>
                          </a:cubicBezTo>
                          <a:cubicBezTo>
                            <a:pt x="10973955" y="6761"/>
                            <a:pt x="11642219" y="-35399"/>
                            <a:pt x="12190425" y="0"/>
                          </a:cubicBezTo>
                          <a:cubicBezTo>
                            <a:pt x="12706877" y="39641"/>
                            <a:pt x="12626844" y="49650"/>
                            <a:pt x="12997021" y="0"/>
                          </a:cubicBezTo>
                          <a:cubicBezTo>
                            <a:pt x="13338734" y="17620"/>
                            <a:pt x="13671452" y="31326"/>
                            <a:pt x="14056433" y="0"/>
                          </a:cubicBezTo>
                          <a:cubicBezTo>
                            <a:pt x="14462029" y="12889"/>
                            <a:pt x="14897503" y="389625"/>
                            <a:pt x="14870219" y="655306"/>
                          </a:cubicBezTo>
                          <a:cubicBezTo>
                            <a:pt x="14842476" y="1072697"/>
                            <a:pt x="14871235" y="1211907"/>
                            <a:pt x="14870219" y="1677079"/>
                          </a:cubicBezTo>
                          <a:cubicBezTo>
                            <a:pt x="14807521" y="1940720"/>
                            <a:pt x="14545081" y="2430533"/>
                            <a:pt x="14056433" y="2332386"/>
                          </a:cubicBezTo>
                          <a:cubicBezTo>
                            <a:pt x="13495230" y="2363702"/>
                            <a:pt x="13109271" y="2287262"/>
                            <a:pt x="12720130" y="2332386"/>
                          </a:cubicBezTo>
                          <a:cubicBezTo>
                            <a:pt x="12369093" y="2280905"/>
                            <a:pt x="11971071" y="2351048"/>
                            <a:pt x="11648679" y="2332386"/>
                          </a:cubicBezTo>
                          <a:cubicBezTo>
                            <a:pt x="11347074" y="2284305"/>
                            <a:pt x="11165235" y="2350234"/>
                            <a:pt x="10842082" y="2332386"/>
                          </a:cubicBezTo>
                          <a:cubicBezTo>
                            <a:pt x="10566734" y="2285918"/>
                            <a:pt x="10155724" y="2280755"/>
                            <a:pt x="9903058" y="2332386"/>
                          </a:cubicBezTo>
                          <a:cubicBezTo>
                            <a:pt x="9669905" y="2321985"/>
                            <a:pt x="8994786" y="2318723"/>
                            <a:pt x="8699180" y="2332386"/>
                          </a:cubicBezTo>
                          <a:cubicBezTo>
                            <a:pt x="8393749" y="2362265"/>
                            <a:pt x="8239100" y="2299779"/>
                            <a:pt x="7760156" y="2332386"/>
                          </a:cubicBezTo>
                          <a:cubicBezTo>
                            <a:pt x="7315529" y="2317505"/>
                            <a:pt x="7005230" y="2296843"/>
                            <a:pt x="6291427" y="2332386"/>
                          </a:cubicBezTo>
                          <a:cubicBezTo>
                            <a:pt x="5562907" y="2353282"/>
                            <a:pt x="5555447" y="2319101"/>
                            <a:pt x="5352401" y="2332386"/>
                          </a:cubicBezTo>
                          <a:cubicBezTo>
                            <a:pt x="5157448" y="2386651"/>
                            <a:pt x="4686561" y="2338539"/>
                            <a:pt x="4280952" y="2332386"/>
                          </a:cubicBezTo>
                          <a:cubicBezTo>
                            <a:pt x="3896459" y="2315282"/>
                            <a:pt x="3490295" y="2369984"/>
                            <a:pt x="3077073" y="2332386"/>
                          </a:cubicBezTo>
                          <a:cubicBezTo>
                            <a:pt x="2743837" y="2332608"/>
                            <a:pt x="1262587" y="2214699"/>
                            <a:pt x="813785" y="2332386"/>
                          </a:cubicBezTo>
                          <a:cubicBezTo>
                            <a:pt x="461182" y="2353119"/>
                            <a:pt x="-33051" y="1947080"/>
                            <a:pt x="0" y="1677079"/>
                          </a:cubicBezTo>
                          <a:cubicBezTo>
                            <a:pt x="-13458" y="1227338"/>
                            <a:pt x="13364" y="1064382"/>
                            <a:pt x="0" y="655306"/>
                          </a:cubicBezTo>
                          <a:close/>
                        </a:path>
                        <a:path w="14870219" h="2332386" stroke="0" extrusionOk="0">
                          <a:moveTo>
                            <a:pt x="0" y="655306"/>
                          </a:moveTo>
                          <a:cubicBezTo>
                            <a:pt x="-47723" y="205552"/>
                            <a:pt x="393290" y="-8797"/>
                            <a:pt x="813785" y="0"/>
                          </a:cubicBezTo>
                          <a:cubicBezTo>
                            <a:pt x="1161634" y="-2441"/>
                            <a:pt x="1476424" y="19469"/>
                            <a:pt x="1620383" y="0"/>
                          </a:cubicBezTo>
                          <a:cubicBezTo>
                            <a:pt x="1809184" y="-28662"/>
                            <a:pt x="2068370" y="-26879"/>
                            <a:pt x="2426980" y="0"/>
                          </a:cubicBezTo>
                          <a:cubicBezTo>
                            <a:pt x="2668183" y="45575"/>
                            <a:pt x="3307381" y="9400"/>
                            <a:pt x="3630856" y="0"/>
                          </a:cubicBezTo>
                          <a:cubicBezTo>
                            <a:pt x="3941812" y="5290"/>
                            <a:pt x="4242647" y="-50645"/>
                            <a:pt x="4437455" y="0"/>
                          </a:cubicBezTo>
                          <a:cubicBezTo>
                            <a:pt x="4535827" y="54326"/>
                            <a:pt x="5340505" y="12987"/>
                            <a:pt x="5773759" y="0"/>
                          </a:cubicBezTo>
                          <a:cubicBezTo>
                            <a:pt x="6281403" y="-42106"/>
                            <a:pt x="6414747" y="-49306"/>
                            <a:pt x="6845210" y="0"/>
                          </a:cubicBezTo>
                          <a:cubicBezTo>
                            <a:pt x="7234109" y="8657"/>
                            <a:pt x="7461812" y="68632"/>
                            <a:pt x="7784234" y="0"/>
                          </a:cubicBezTo>
                          <a:cubicBezTo>
                            <a:pt x="8108059" y="-28944"/>
                            <a:pt x="8300668" y="-55597"/>
                            <a:pt x="8723258" y="0"/>
                          </a:cubicBezTo>
                          <a:cubicBezTo>
                            <a:pt x="9100351" y="-96173"/>
                            <a:pt x="9762635" y="39400"/>
                            <a:pt x="10191989" y="0"/>
                          </a:cubicBezTo>
                          <a:cubicBezTo>
                            <a:pt x="10517215" y="-2501"/>
                            <a:pt x="10701154" y="16771"/>
                            <a:pt x="10846777" y="0"/>
                          </a:cubicBezTo>
                          <a:cubicBezTo>
                            <a:pt x="10992400" y="-16771"/>
                            <a:pt x="11340405" y="-8292"/>
                            <a:pt x="11528292" y="0"/>
                          </a:cubicBezTo>
                          <a:cubicBezTo>
                            <a:pt x="12001494" y="-2603"/>
                            <a:pt x="12050662" y="-21475"/>
                            <a:pt x="12467316" y="0"/>
                          </a:cubicBezTo>
                          <a:cubicBezTo>
                            <a:pt x="12947914" y="25284"/>
                            <a:pt x="13257649" y="120679"/>
                            <a:pt x="14056433" y="0"/>
                          </a:cubicBezTo>
                          <a:cubicBezTo>
                            <a:pt x="14605753" y="51981"/>
                            <a:pt x="14897299" y="338809"/>
                            <a:pt x="14870219" y="655306"/>
                          </a:cubicBezTo>
                          <a:cubicBezTo>
                            <a:pt x="14892782" y="1105945"/>
                            <a:pt x="14928948" y="1180387"/>
                            <a:pt x="14870219" y="1677079"/>
                          </a:cubicBezTo>
                          <a:cubicBezTo>
                            <a:pt x="14987891" y="2021223"/>
                            <a:pt x="14431893" y="2346907"/>
                            <a:pt x="14056433" y="2332386"/>
                          </a:cubicBezTo>
                          <a:cubicBezTo>
                            <a:pt x="13451404" y="2349278"/>
                            <a:pt x="13305858" y="2383347"/>
                            <a:pt x="12720130" y="2332386"/>
                          </a:cubicBezTo>
                          <a:cubicBezTo>
                            <a:pt x="12103724" y="2278461"/>
                            <a:pt x="11975944" y="2309866"/>
                            <a:pt x="11781106" y="2332386"/>
                          </a:cubicBezTo>
                          <a:cubicBezTo>
                            <a:pt x="11610362" y="2350318"/>
                            <a:pt x="10962660" y="2311965"/>
                            <a:pt x="10444802" y="2332386"/>
                          </a:cubicBezTo>
                          <a:cubicBezTo>
                            <a:pt x="9935202" y="2352007"/>
                            <a:pt x="9524298" y="2387153"/>
                            <a:pt x="8976071" y="2332386"/>
                          </a:cubicBezTo>
                          <a:cubicBezTo>
                            <a:pt x="8437498" y="2360022"/>
                            <a:pt x="7858380" y="2276754"/>
                            <a:pt x="7507342" y="2332386"/>
                          </a:cubicBezTo>
                          <a:cubicBezTo>
                            <a:pt x="7158315" y="2365731"/>
                            <a:pt x="7023260" y="2326751"/>
                            <a:pt x="6568318" y="2332386"/>
                          </a:cubicBezTo>
                          <a:cubicBezTo>
                            <a:pt x="6091367" y="2351505"/>
                            <a:pt x="6003257" y="2366183"/>
                            <a:pt x="5496867" y="2332386"/>
                          </a:cubicBezTo>
                          <a:cubicBezTo>
                            <a:pt x="5049569" y="2321719"/>
                            <a:pt x="4472913" y="2313924"/>
                            <a:pt x="4028136" y="2332386"/>
                          </a:cubicBezTo>
                          <a:cubicBezTo>
                            <a:pt x="3562901" y="2319571"/>
                            <a:pt x="3325742" y="2279571"/>
                            <a:pt x="2824260" y="2332386"/>
                          </a:cubicBezTo>
                          <a:cubicBezTo>
                            <a:pt x="2239916" y="2372288"/>
                            <a:pt x="1762527" y="2302638"/>
                            <a:pt x="813785" y="2332386"/>
                          </a:cubicBezTo>
                          <a:cubicBezTo>
                            <a:pt x="264044" y="2268120"/>
                            <a:pt x="37256" y="2020709"/>
                            <a:pt x="0" y="1677079"/>
                          </a:cubicBezTo>
                          <a:cubicBezTo>
                            <a:pt x="8535" y="1208092"/>
                            <a:pt x="50906" y="1160520"/>
                            <a:pt x="0" y="655306"/>
                          </a:cubicBezTo>
                          <a:close/>
                        </a:path>
                        <a:path w="14870219" h="2332386" fill="none" stroke="0" extrusionOk="0">
                          <a:moveTo>
                            <a:pt x="0" y="655306"/>
                          </a:moveTo>
                          <a:cubicBezTo>
                            <a:pt x="-7766" y="214931"/>
                            <a:pt x="370725" y="8092"/>
                            <a:pt x="813785" y="0"/>
                          </a:cubicBezTo>
                          <a:cubicBezTo>
                            <a:pt x="1091795" y="27962"/>
                            <a:pt x="1641035" y="10892"/>
                            <a:pt x="1885236" y="0"/>
                          </a:cubicBezTo>
                          <a:cubicBezTo>
                            <a:pt x="2044313" y="-46817"/>
                            <a:pt x="2683295" y="-23201"/>
                            <a:pt x="3089112" y="0"/>
                          </a:cubicBezTo>
                          <a:cubicBezTo>
                            <a:pt x="3487597" y="19422"/>
                            <a:pt x="3854568" y="43672"/>
                            <a:pt x="4425416" y="0"/>
                          </a:cubicBezTo>
                          <a:cubicBezTo>
                            <a:pt x="5057408" y="-29197"/>
                            <a:pt x="5040611" y="-27111"/>
                            <a:pt x="5232014" y="0"/>
                          </a:cubicBezTo>
                          <a:cubicBezTo>
                            <a:pt x="5472900" y="65349"/>
                            <a:pt x="5724423" y="47683"/>
                            <a:pt x="6171038" y="0"/>
                          </a:cubicBezTo>
                          <a:cubicBezTo>
                            <a:pt x="6640733" y="-29246"/>
                            <a:pt x="6769192" y="21433"/>
                            <a:pt x="7242490" y="0"/>
                          </a:cubicBezTo>
                          <a:cubicBezTo>
                            <a:pt x="7830565" y="1680"/>
                            <a:pt x="8154006" y="65110"/>
                            <a:pt x="8711219" y="0"/>
                          </a:cubicBezTo>
                          <a:cubicBezTo>
                            <a:pt x="9228652" y="-4003"/>
                            <a:pt x="9228914" y="12879"/>
                            <a:pt x="9517817" y="0"/>
                          </a:cubicBezTo>
                          <a:cubicBezTo>
                            <a:pt x="9830171" y="-10784"/>
                            <a:pt x="10414972" y="6103"/>
                            <a:pt x="10721694" y="0"/>
                          </a:cubicBezTo>
                          <a:cubicBezTo>
                            <a:pt x="10988153" y="-48717"/>
                            <a:pt x="11786134" y="1651"/>
                            <a:pt x="12190425" y="0"/>
                          </a:cubicBezTo>
                          <a:cubicBezTo>
                            <a:pt x="12697401" y="32894"/>
                            <a:pt x="12622063" y="18627"/>
                            <a:pt x="12997021" y="0"/>
                          </a:cubicBezTo>
                          <a:cubicBezTo>
                            <a:pt x="13362616" y="-74513"/>
                            <a:pt x="13686585" y="-29382"/>
                            <a:pt x="14056433" y="0"/>
                          </a:cubicBezTo>
                          <a:cubicBezTo>
                            <a:pt x="14477045" y="8053"/>
                            <a:pt x="14802055" y="374562"/>
                            <a:pt x="14870219" y="655306"/>
                          </a:cubicBezTo>
                          <a:cubicBezTo>
                            <a:pt x="14824310" y="997827"/>
                            <a:pt x="14886982" y="1231103"/>
                            <a:pt x="14870219" y="1677079"/>
                          </a:cubicBezTo>
                          <a:cubicBezTo>
                            <a:pt x="14791021" y="2025281"/>
                            <a:pt x="14488982" y="2486580"/>
                            <a:pt x="14056433" y="2332386"/>
                          </a:cubicBezTo>
                          <a:cubicBezTo>
                            <a:pt x="13511446" y="2356942"/>
                            <a:pt x="13028370" y="2298341"/>
                            <a:pt x="12720130" y="2332386"/>
                          </a:cubicBezTo>
                          <a:cubicBezTo>
                            <a:pt x="12327707" y="2386082"/>
                            <a:pt x="11970339" y="2339248"/>
                            <a:pt x="11648679" y="2332386"/>
                          </a:cubicBezTo>
                          <a:cubicBezTo>
                            <a:pt x="11354013" y="2320506"/>
                            <a:pt x="11170978" y="2336636"/>
                            <a:pt x="10842082" y="2332386"/>
                          </a:cubicBezTo>
                          <a:cubicBezTo>
                            <a:pt x="10522910" y="2305554"/>
                            <a:pt x="10098388" y="2329142"/>
                            <a:pt x="9903058" y="2332386"/>
                          </a:cubicBezTo>
                          <a:cubicBezTo>
                            <a:pt x="9703034" y="2368100"/>
                            <a:pt x="9007560" y="2304040"/>
                            <a:pt x="8699180" y="2332386"/>
                          </a:cubicBezTo>
                          <a:cubicBezTo>
                            <a:pt x="8424236" y="2374848"/>
                            <a:pt x="8202522" y="2316792"/>
                            <a:pt x="7760156" y="2332386"/>
                          </a:cubicBezTo>
                          <a:cubicBezTo>
                            <a:pt x="7312819" y="2395066"/>
                            <a:pt x="7021831" y="2234947"/>
                            <a:pt x="6291427" y="2332386"/>
                          </a:cubicBezTo>
                          <a:cubicBezTo>
                            <a:pt x="5570006" y="2363257"/>
                            <a:pt x="5552622" y="2317984"/>
                            <a:pt x="5352401" y="2332386"/>
                          </a:cubicBezTo>
                          <a:cubicBezTo>
                            <a:pt x="5176040" y="2347991"/>
                            <a:pt x="4665178" y="2360319"/>
                            <a:pt x="4280952" y="2332386"/>
                          </a:cubicBezTo>
                          <a:cubicBezTo>
                            <a:pt x="3889730" y="2349060"/>
                            <a:pt x="3513263" y="2348272"/>
                            <a:pt x="3077073" y="2332386"/>
                          </a:cubicBezTo>
                          <a:cubicBezTo>
                            <a:pt x="2691306" y="2270457"/>
                            <a:pt x="1314992" y="2409675"/>
                            <a:pt x="813785" y="2332386"/>
                          </a:cubicBezTo>
                          <a:cubicBezTo>
                            <a:pt x="460350" y="2353990"/>
                            <a:pt x="23730" y="1995238"/>
                            <a:pt x="0" y="1677079"/>
                          </a:cubicBezTo>
                          <a:cubicBezTo>
                            <a:pt x="-32651" y="1236082"/>
                            <a:pt x="3798" y="1078911"/>
                            <a:pt x="0" y="6553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7"/>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707677" y="4409888"/>
            <a:ext cx="7537514" cy="4343492"/>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900752" y="8025621"/>
            <a:ext cx="19632534" cy="2411592"/>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0"/>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97C323D-EB2D-3992-57AB-7623795076A7}"/>
              </a:ext>
            </a:extLst>
          </p:cNvPr>
          <p:cNvSpPr/>
          <p:nvPr/>
        </p:nvSpPr>
        <p:spPr>
          <a:xfrm>
            <a:off x="7620000" y="3848100"/>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a:solidFill>
                  <a:srgbClr val="FF0000"/>
                </a:solidFill>
              </a:rPr>
              <a:t>Học xong bài Phim hoạt hình "Chú ốc sên bay", em thấy rất thú vị vì đã giúp em biết đọc một văn bản quảng cáo.</a:t>
            </a:r>
            <a:endParaRPr lang="vi-VN" sz="4800">
              <a:solidFill>
                <a:srgbClr val="FF0000"/>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7635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D4CBAA93-0239-0813-C882-EFAF242960F8}"/>
              </a:ext>
            </a:extLst>
          </p:cNvPr>
          <p:cNvPicPr>
            <a:picLocks noChangeAspect="1"/>
          </p:cNvPicPr>
          <p:nvPr/>
        </p:nvPicPr>
        <p:blipFill>
          <a:blip r:embed="rId9"/>
          <a:stretch>
            <a:fillRect/>
          </a:stretch>
        </p:blipFill>
        <p:spPr>
          <a:xfrm>
            <a:off x="5334000" y="2781300"/>
            <a:ext cx="8260796" cy="5023539"/>
          </a:xfrm>
          <a:prstGeom prst="rect">
            <a:avLst/>
          </a:prstGeom>
        </p:spPr>
      </p:pic>
    </p:spTree>
    <p:custDataLst>
      <p:tags r:id="rId1"/>
    </p:custDataLst>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sp>
        <p:nvSpPr>
          <p:cNvPr id="14" name="Freeform 3">
            <a:extLst>
              <a:ext uri="{FF2B5EF4-FFF2-40B4-BE49-F238E27FC236}">
                <a16:creationId xmlns:a16="http://schemas.microsoft.com/office/drawing/2014/main" id="{1DB49872-167B-C313-9100-1486231ED7BF}"/>
              </a:ext>
            </a:extLst>
          </p:cNvPr>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5" name="Freeform 5">
            <a:extLst>
              <a:ext uri="{FF2B5EF4-FFF2-40B4-BE49-F238E27FC236}">
                <a16:creationId xmlns:a16="http://schemas.microsoft.com/office/drawing/2014/main" id="{FF8EFB02-567F-2EC1-7FC8-90244ADCDBAD}"/>
              </a:ext>
            </a:extLst>
          </p:cNvPr>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6" name="Picture 15">
            <a:extLst>
              <a:ext uri="{FF2B5EF4-FFF2-40B4-BE49-F238E27FC236}">
                <a16:creationId xmlns:a16="http://schemas.microsoft.com/office/drawing/2014/main" id="{277665FD-DE81-E3B5-EDE7-40826A922568}"/>
              </a:ext>
            </a:extLst>
          </p:cNvPr>
          <p:cNvPicPr>
            <a:picLocks noChangeAspect="1"/>
          </p:cNvPicPr>
          <p:nvPr/>
        </p:nvPicPr>
        <p:blipFill>
          <a:blip r:embed="rId9"/>
          <a:stretch>
            <a:fillRect/>
          </a:stretch>
        </p:blipFill>
        <p:spPr>
          <a:xfrm>
            <a:off x="4648200" y="2095500"/>
            <a:ext cx="4986960" cy="1402202"/>
          </a:xfrm>
          <a:prstGeom prst="rect">
            <a:avLst/>
          </a:prstGeom>
        </p:spPr>
      </p:pic>
      <p:pic>
        <p:nvPicPr>
          <p:cNvPr id="17" name="Picture 16" descr="A yellow circles with red lines&#10;&#10;Description automatically generated">
            <a:extLst>
              <a:ext uri="{FF2B5EF4-FFF2-40B4-BE49-F238E27FC236}">
                <a16:creationId xmlns:a16="http://schemas.microsoft.com/office/drawing/2014/main" id="{46635D8B-6FC7-A6FA-94B6-BF53F12204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a:extLst>
              <a:ext uri="{FF2B5EF4-FFF2-40B4-BE49-F238E27FC236}">
                <a16:creationId xmlns:a16="http://schemas.microsoft.com/office/drawing/2014/main" id="{F42325FB-27B1-18A1-B6EB-72B6A7E0F48F}"/>
              </a:ext>
            </a:extLst>
          </p:cNvPr>
          <p:cNvPicPr>
            <a:picLocks noChangeAspect="1"/>
          </p:cNvPicPr>
          <p:nvPr/>
        </p:nvPicPr>
        <p:blipFill>
          <a:blip r:embed="rId11"/>
          <a:stretch>
            <a:fillRect/>
          </a:stretch>
        </p:blipFill>
        <p:spPr>
          <a:xfrm>
            <a:off x="2895600" y="4000500"/>
            <a:ext cx="9980017" cy="3822523"/>
          </a:xfrm>
          <a:prstGeom prst="rect">
            <a:avLst/>
          </a:prstGeom>
        </p:spPr>
      </p:pic>
    </p:spTree>
    <p:custDataLst>
      <p:tags r:id="rId1"/>
    </p:custDataLst>
    <p:extLst>
      <p:ext uri="{BB962C8B-B14F-4D97-AF65-F5344CB8AC3E}">
        <p14:creationId xmlns:p14="http://schemas.microsoft.com/office/powerpoint/2010/main" val="18078378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2686840" y="-941876"/>
            <a:ext cx="9583231" cy="8229600"/>
          </a:xfrm>
          <a:custGeom>
            <a:avLst/>
            <a:gdLst/>
            <a:ahLst/>
            <a:cxnLst/>
            <a:rect l="l" t="t" r="r" b="b"/>
            <a:pathLst>
              <a:path w="9583231" h="8229600">
                <a:moveTo>
                  <a:pt x="0" y="0"/>
                </a:moveTo>
                <a:lnTo>
                  <a:pt x="9583231" y="0"/>
                </a:lnTo>
                <a:lnTo>
                  <a:pt x="9583231" y="8229600"/>
                </a:lnTo>
                <a:lnTo>
                  <a:pt x="0" y="8229600"/>
                </a:lnTo>
                <a:lnTo>
                  <a:pt x="0" y="0"/>
                </a:lnTo>
                <a:close/>
              </a:path>
            </a:pathLst>
          </a:custGeom>
          <a:blipFill>
            <a:blip r:embed="rId3"/>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grpSp>
        <p:nvGrpSpPr>
          <p:cNvPr id="4" name="Group 4"/>
          <p:cNvGrpSpPr/>
          <p:nvPr/>
        </p:nvGrpSpPr>
        <p:grpSpPr>
          <a:xfrm>
            <a:off x="6934200" y="897923"/>
            <a:ext cx="11055487" cy="8512777"/>
            <a:chOff x="0" y="0"/>
            <a:chExt cx="13623871" cy="11710018"/>
          </a:xfrm>
        </p:grpSpPr>
        <p:sp>
          <p:nvSpPr>
            <p:cNvPr id="5" name="Freeform 5"/>
            <p:cNvSpPr/>
            <p:nvPr/>
          </p:nvSpPr>
          <p:spPr>
            <a:xfrm>
              <a:off x="0" y="0"/>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16078" y="2982536"/>
              <a:ext cx="13507793" cy="8727482"/>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7" name="Freeform 7"/>
          <p:cNvSpPr/>
          <p:nvPr/>
        </p:nvSpPr>
        <p:spPr>
          <a:xfrm>
            <a:off x="0" y="-68227"/>
            <a:ext cx="5859616" cy="3061649"/>
          </a:xfrm>
          <a:custGeom>
            <a:avLst/>
            <a:gdLst/>
            <a:ahLst/>
            <a:cxnLst/>
            <a:rect l="l" t="t" r="r" b="b"/>
            <a:pathLst>
              <a:path w="5859616" h="3061649">
                <a:moveTo>
                  <a:pt x="0" y="0"/>
                </a:moveTo>
                <a:lnTo>
                  <a:pt x="5859616" y="0"/>
                </a:lnTo>
                <a:lnTo>
                  <a:pt x="5859616" y="3061650"/>
                </a:lnTo>
                <a:lnTo>
                  <a:pt x="0" y="3061650"/>
                </a:lnTo>
                <a:lnTo>
                  <a:pt x="0" y="0"/>
                </a:lnTo>
                <a:close/>
              </a:path>
            </a:pathLst>
          </a:custGeom>
          <a:blipFill>
            <a:blip r:embed="rId7"/>
            <a:stretch>
              <a:fillRect/>
            </a:stretch>
          </a:blipFill>
        </p:spPr>
      </p:sp>
      <p:sp>
        <p:nvSpPr>
          <p:cNvPr id="9" name="TextBox 9"/>
          <p:cNvSpPr txBox="1"/>
          <p:nvPr/>
        </p:nvSpPr>
        <p:spPr>
          <a:xfrm>
            <a:off x="7543800" y="1409700"/>
            <a:ext cx="10210800" cy="7755969"/>
          </a:xfrm>
          <a:prstGeom prst="rect">
            <a:avLst/>
          </a:prstGeom>
        </p:spPr>
        <p:txBody>
          <a:bodyPr wrap="square" lIns="0" tIns="0" rIns="0" bIns="0" rtlCol="0" anchor="t">
            <a:spAutoFit/>
          </a:bodyPr>
          <a:lstStyle/>
          <a:p>
            <a:pPr algn="just"/>
            <a:r>
              <a:rPr lang="vi-VN" sz="3600" dirty="0">
                <a:solidFill>
                  <a:srgbClr val="000000"/>
                </a:solidFill>
                <a:latin typeface="Cambria" panose="02040503050406030204" pitchFamily="18" charset="0"/>
                <a:ea typeface="Cambria" panose="02040503050406030204" pitchFamily="18" charset="0"/>
              </a:rPr>
              <a:t>- Đọc thành tiếng: Đọc đúng, rõ ràng toàn bộ vân bản Phim hoạt hình "Chú ốc sên bay": biết ngắt, nghỉ hơi phù hợp; tốc độ đọc khoảng 90 - 100 tiếng trong 1 phút; Đọc đúng từ ngữ, câu, đoạn và toàn bộ văn bản quảng cáo Phim hoạt hình "Chú ốc sên bay", biết đọc diễn cảm, giọng đọc phù hợp với mỗi phần trong văn bản quảng cáo.</a:t>
            </a:r>
          </a:p>
          <a:p>
            <a:pPr algn="just"/>
            <a:r>
              <a:rPr lang="vi-VN" sz="3600" dirty="0">
                <a:solidFill>
                  <a:srgbClr val="000000"/>
                </a:solidFill>
                <a:latin typeface="Cambria" panose="02040503050406030204" pitchFamily="18" charset="0"/>
                <a:ea typeface="Cambria" panose="02040503050406030204" pitchFamily="18" charset="0"/>
              </a:rPr>
              <a:t>– Đọc hiểu: Nhận biết được đặc điểm về nội dung chính của từng phần trong văn bản quảng cáo. Hiểu được thông tin của mỗi nội dung trong văn bản quảng cáo. Hiểu mục đích của văn bản quảng cáo phim: Giới thiệu cho nhiều người biết được nội dung, nghệ thuật của bộ phim và kích thích khản giả đến xem phim....</a:t>
            </a:r>
          </a:p>
        </p:txBody>
      </p:sp>
      <p:sp>
        <p:nvSpPr>
          <p:cNvPr id="8" name="Freeform 8"/>
          <p:cNvSpPr/>
          <p:nvPr/>
        </p:nvSpPr>
        <p:spPr>
          <a:xfrm>
            <a:off x="6553200" y="12573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6629400" y="5219700"/>
            <a:ext cx="804943" cy="731492"/>
          </a:xfrm>
          <a:custGeom>
            <a:avLst/>
            <a:gdLst/>
            <a:ahLst/>
            <a:cxnLst/>
            <a:rect l="l" t="t" r="r" b="b"/>
            <a:pathLst>
              <a:path w="804943" h="731492">
                <a:moveTo>
                  <a:pt x="0" y="0"/>
                </a:moveTo>
                <a:lnTo>
                  <a:pt x="804943" y="0"/>
                </a:lnTo>
                <a:lnTo>
                  <a:pt x="804943" y="731492"/>
                </a:lnTo>
                <a:lnTo>
                  <a:pt x="0" y="7314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a:extLst>
              <a:ext uri="{FF2B5EF4-FFF2-40B4-BE49-F238E27FC236}">
                <a16:creationId xmlns:a16="http://schemas.microsoft.com/office/drawing/2014/main" id="{99AF38D4-C6C9-B406-ED1E-BDFF94D2DA7C}"/>
              </a:ext>
            </a:extLst>
          </p:cNvPr>
          <p:cNvPicPr>
            <a:picLocks noChangeAspect="1"/>
          </p:cNvPicPr>
          <p:nvPr/>
        </p:nvPicPr>
        <p:blipFill>
          <a:blip r:embed="rId10"/>
          <a:stretch>
            <a:fillRect/>
          </a:stretch>
        </p:blipFill>
        <p:spPr>
          <a:xfrm>
            <a:off x="228600" y="723900"/>
            <a:ext cx="5627096" cy="177409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561B932-3171-0765-3134-B5DC94C240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200" y="7810500"/>
            <a:ext cx="2228552" cy="2228552"/>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a:extLst>
              <a:ext uri="{FF2B5EF4-FFF2-40B4-BE49-F238E27FC236}">
                <a16:creationId xmlns:a16="http://schemas.microsoft.com/office/drawing/2014/main" id="{0D87E689-C4CD-3495-555B-6A3CE4FF2C2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7581E5B-8EDA-A922-DFEF-609DFBB6F62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EFFBEB2-4023-1A0E-E491-C868A85B1D89}"/>
              </a:ext>
            </a:extLst>
          </p:cNvPr>
          <p:cNvPicPr>
            <a:picLocks noChangeAspect="1"/>
          </p:cNvPicPr>
          <p:nvPr/>
        </p:nvPicPr>
        <p:blipFill>
          <a:blip r:embed="rId9"/>
          <a:stretch>
            <a:fillRect/>
          </a:stretch>
        </p:blipFill>
        <p:spPr>
          <a:xfrm>
            <a:off x="5181600" y="3162300"/>
            <a:ext cx="8138865" cy="3688400"/>
          </a:xfrm>
          <a:prstGeom prst="rect">
            <a:avLst/>
          </a:prstGeom>
        </p:spPr>
      </p:pic>
    </p:spTree>
    <p:custDataLst>
      <p:tags r:id="rId1"/>
    </p:custDataLst>
    <p:extLst>
      <p:ext uri="{BB962C8B-B14F-4D97-AF65-F5344CB8AC3E}">
        <p14:creationId xmlns:p14="http://schemas.microsoft.com/office/powerpoint/2010/main" val="1570798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2" name="Rectangle 1">
            <a:extLst>
              <a:ext uri="{FF2B5EF4-FFF2-40B4-BE49-F238E27FC236}">
                <a16:creationId xmlns:a16="http://schemas.microsoft.com/office/drawing/2014/main" id="{3C1A1044-2E0D-EB56-30B4-7C040B5FB907}"/>
              </a:ext>
            </a:extLst>
          </p:cNvPr>
          <p:cNvSpPr/>
          <p:nvPr/>
        </p:nvSpPr>
        <p:spPr>
          <a:xfrm>
            <a:off x="242316" y="362302"/>
            <a:ext cx="17803368"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pic>
        <p:nvPicPr>
          <p:cNvPr id="4" name="Picture 3">
            <a:extLst>
              <a:ext uri="{FF2B5EF4-FFF2-40B4-BE49-F238E27FC236}">
                <a16:creationId xmlns:a16="http://schemas.microsoft.com/office/drawing/2014/main" id="{F3E32524-6CE2-DCF9-8257-F8EE2106A798}"/>
              </a:ext>
            </a:extLst>
          </p:cNvPr>
          <p:cNvPicPr>
            <a:picLocks noChangeAspect="1"/>
          </p:cNvPicPr>
          <p:nvPr/>
        </p:nvPicPr>
        <p:blipFill>
          <a:blip r:embed="rId4"/>
          <a:stretch>
            <a:fillRect/>
          </a:stretch>
        </p:blipFill>
        <p:spPr>
          <a:xfrm>
            <a:off x="3657600" y="647700"/>
            <a:ext cx="9906000" cy="9094628"/>
          </a:xfrm>
          <a:prstGeom prst="rect">
            <a:avLst/>
          </a:prstGeom>
        </p:spPr>
      </p:pic>
    </p:spTree>
    <p:custDataLst>
      <p:tags r:id="rId1"/>
    </p:custDataLst>
    <p:extLst>
      <p:ext uri="{BB962C8B-B14F-4D97-AF65-F5344CB8AC3E}">
        <p14:creationId xmlns:p14="http://schemas.microsoft.com/office/powerpoint/2010/main" val="3022796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6" name="Rectangle: Diagonal Corners Rounded 5">
            <a:extLst>
              <a:ext uri="{FF2B5EF4-FFF2-40B4-BE49-F238E27FC236}">
                <a16:creationId xmlns:a16="http://schemas.microsoft.com/office/drawing/2014/main" id="{9C33F908-C86D-C190-7F0C-2720390B52D8}"/>
              </a:ext>
            </a:extLst>
          </p:cNvPr>
          <p:cNvSpPr/>
          <p:nvPr/>
        </p:nvSpPr>
        <p:spPr>
          <a:xfrm>
            <a:off x="5105400" y="3238500"/>
            <a:ext cx="119634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a:extLst>
              <a:ext uri="{FF2B5EF4-FFF2-40B4-BE49-F238E27FC236}">
                <a16:creationId xmlns:a16="http://schemas.microsoft.com/office/drawing/2014/main" id="{8DC65E3A-78D2-1C24-D9A5-FEA41EB34448}"/>
              </a:ext>
            </a:extLst>
          </p:cNvPr>
          <p:cNvSpPr/>
          <p:nvPr/>
        </p:nvSpPr>
        <p:spPr>
          <a:xfrm>
            <a:off x="5023042" y="5420922"/>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a:extLst>
              <a:ext uri="{FF2B5EF4-FFF2-40B4-BE49-F238E27FC236}">
                <a16:creationId xmlns:a16="http://schemas.microsoft.com/office/drawing/2014/main" id="{B3FFD4B4-5451-8B96-24C8-09A8612ED0B3}"/>
              </a:ext>
            </a:extLst>
          </p:cNvPr>
          <p:cNvSpPr/>
          <p:nvPr/>
        </p:nvSpPr>
        <p:spPr>
          <a:xfrm>
            <a:off x="5023041" y="7668593"/>
            <a:ext cx="7321359"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487261-DB7D-71BC-0EFA-CC0E48FE5A3A}"/>
              </a:ext>
            </a:extLst>
          </p:cNvPr>
          <p:cNvPicPr>
            <a:picLocks noChangeAspect="1"/>
          </p:cNvPicPr>
          <p:nvPr/>
        </p:nvPicPr>
        <p:blipFill>
          <a:blip r:embed="rId4"/>
          <a:stretch>
            <a:fillRect/>
          </a:stretch>
        </p:blipFill>
        <p:spPr>
          <a:xfrm>
            <a:off x="914400" y="-114300"/>
            <a:ext cx="7065876" cy="3389670"/>
          </a:xfrm>
          <a:prstGeom prst="rect">
            <a:avLst/>
          </a:prstGeom>
        </p:spPr>
      </p:pic>
    </p:spTree>
    <p:custDataLst>
      <p:tags r:id="rId1"/>
    </p:custDataLst>
    <p:extLst>
      <p:ext uri="{BB962C8B-B14F-4D97-AF65-F5344CB8AC3E}">
        <p14:creationId xmlns:p14="http://schemas.microsoft.com/office/powerpoint/2010/main" val="312445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3">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5" name="Freeform 3">
            <a:extLst>
              <a:ext uri="{FF2B5EF4-FFF2-40B4-BE49-F238E27FC236}">
                <a16:creationId xmlns:a16="http://schemas.microsoft.com/office/drawing/2014/main" id="{F8BA8F9E-7150-56FC-E364-907C6861A788}"/>
              </a:ext>
            </a:extLst>
          </p:cNvPr>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a:extLst>
              <a:ext uri="{FF2B5EF4-FFF2-40B4-BE49-F238E27FC236}">
                <a16:creationId xmlns:a16="http://schemas.microsoft.com/office/drawing/2014/main" id="{D5EAC3C6-FAAF-9B24-CF85-D0F70ACEF846}"/>
              </a:ext>
            </a:extLst>
          </p:cNvPr>
          <p:cNvGrpSpPr/>
          <p:nvPr/>
        </p:nvGrpSpPr>
        <p:grpSpPr>
          <a:xfrm>
            <a:off x="990600" y="419100"/>
            <a:ext cx="5508507" cy="2694564"/>
            <a:chOff x="1425106" y="1954699"/>
            <a:chExt cx="3672338" cy="1796376"/>
          </a:xfrm>
        </p:grpSpPr>
        <p:sp>
          <p:nvSpPr>
            <p:cNvPr id="13" name="Freeform 9">
              <a:extLst>
                <a:ext uri="{FF2B5EF4-FFF2-40B4-BE49-F238E27FC236}">
                  <a16:creationId xmlns:a16="http://schemas.microsoft.com/office/drawing/2014/main" id="{1604F394-F51D-765B-9D3F-1AE7E672907A}"/>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a:extLst>
                <a:ext uri="{FF2B5EF4-FFF2-40B4-BE49-F238E27FC236}">
                  <a16:creationId xmlns:a16="http://schemas.microsoft.com/office/drawing/2014/main" id="{8AE70F3A-0BBB-76B5-1FA5-BFCAA1B6C3FC}"/>
                </a:ext>
              </a:extLst>
            </p:cNvPr>
            <p:cNvSpPr txBox="1"/>
            <p:nvPr/>
          </p:nvSpPr>
          <p:spPr>
            <a:xfrm>
              <a:off x="2024417" y="2364212"/>
              <a:ext cx="2358765"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đặc</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sắc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B51D68ED-B017-48D6-740F-5018DBDE3B46}"/>
              </a:ext>
            </a:extLst>
          </p:cNvPr>
          <p:cNvGrpSpPr/>
          <p:nvPr/>
        </p:nvGrpSpPr>
        <p:grpSpPr>
          <a:xfrm>
            <a:off x="1219200" y="4076700"/>
            <a:ext cx="5508507" cy="2694564"/>
            <a:chOff x="3301112" y="4136205"/>
            <a:chExt cx="3672338" cy="1796376"/>
          </a:xfrm>
        </p:grpSpPr>
        <p:sp>
          <p:nvSpPr>
            <p:cNvPr id="15" name="Freeform 9">
              <a:extLst>
                <a:ext uri="{FF2B5EF4-FFF2-40B4-BE49-F238E27FC236}">
                  <a16:creationId xmlns:a16="http://schemas.microsoft.com/office/drawing/2014/main" id="{3B0EDC42-8EA4-2E2E-9C88-0FF632B8F039}"/>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a:extLst>
                <a:ext uri="{FF2B5EF4-FFF2-40B4-BE49-F238E27FC236}">
                  <a16:creationId xmlns:a16="http://schemas.microsoft.com/office/drawing/2014/main" id="{C9CA8FD7-5B9D-E152-8568-4CD228007CA8}"/>
                </a:ext>
              </a:extLst>
            </p:cNvPr>
            <p:cNvSpPr txBox="1"/>
            <p:nvPr/>
          </p:nvSpPr>
          <p:spPr>
            <a:xfrm>
              <a:off x="3707512" y="4593405"/>
              <a:ext cx="276272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thoả</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sức</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48904D73-54CD-6DEB-FF1F-C702F60789F0}"/>
              </a:ext>
            </a:extLst>
          </p:cNvPr>
          <p:cNvPicPr>
            <a:picLocks noChangeAspect="1"/>
          </p:cNvPicPr>
          <p:nvPr/>
        </p:nvPicPr>
        <p:blipFill>
          <a:blip r:embed="rId8"/>
          <a:stretch>
            <a:fillRect/>
          </a:stretch>
        </p:blipFill>
        <p:spPr>
          <a:xfrm>
            <a:off x="7162800" y="0"/>
            <a:ext cx="6986622" cy="5194242"/>
          </a:xfrm>
          <a:prstGeom prst="rect">
            <a:avLst/>
          </a:prstGeom>
        </p:spPr>
      </p:pic>
      <p:grpSp>
        <p:nvGrpSpPr>
          <p:cNvPr id="20" name="Group 19">
            <a:extLst>
              <a:ext uri="{FF2B5EF4-FFF2-40B4-BE49-F238E27FC236}">
                <a16:creationId xmlns:a16="http://schemas.microsoft.com/office/drawing/2014/main" id="{8DF2D57B-B0FF-1D05-23BC-44418876DAF0}"/>
              </a:ext>
            </a:extLst>
          </p:cNvPr>
          <p:cNvGrpSpPr/>
          <p:nvPr/>
        </p:nvGrpSpPr>
        <p:grpSpPr>
          <a:xfrm>
            <a:off x="3505200" y="6667500"/>
            <a:ext cx="5508507" cy="2694564"/>
            <a:chOff x="3301112" y="4136205"/>
            <a:chExt cx="3672338" cy="1796376"/>
          </a:xfrm>
        </p:grpSpPr>
        <p:sp>
          <p:nvSpPr>
            <p:cNvPr id="22" name="Freeform 9">
              <a:extLst>
                <a:ext uri="{FF2B5EF4-FFF2-40B4-BE49-F238E27FC236}">
                  <a16:creationId xmlns:a16="http://schemas.microsoft.com/office/drawing/2014/main" id="{A55D290A-7FFD-7C3F-9981-5EA23A74E7EB}"/>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a:extLst>
                <a:ext uri="{FF2B5EF4-FFF2-40B4-BE49-F238E27FC236}">
                  <a16:creationId xmlns:a16="http://schemas.microsoft.com/office/drawing/2014/main" id="{9C211E00-129C-4FF9-DDAC-E7F9F45002DA}"/>
                </a:ext>
              </a:extLst>
            </p:cNvPr>
            <p:cNvSpPr txBox="1"/>
            <p:nvPr/>
          </p:nvSpPr>
          <p:spPr>
            <a:xfrm>
              <a:off x="3707512" y="4593405"/>
              <a:ext cx="3059812"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quảng</a:t>
              </a:r>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bá</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616897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FA3E1D5-399E-4460-A103-B47A2666777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o\uFFFD\uFFFDR{32F9DA1F-40E1-4BEC-848C-AABC197FD25C}&quot;,&quot;C:\\Users\\HP\\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DocChuocsenbay"/>
</p:tagLst>
</file>

<file path=ppt/tags/tag10.xml><?xml version="1.0" encoding="utf-8"?>
<p:tagLst xmlns:a="http://schemas.openxmlformats.org/drawingml/2006/main" xmlns:r="http://schemas.openxmlformats.org/officeDocument/2006/relationships" xmlns:p="http://schemas.openxmlformats.org/presentationml/2006/main">
  <p:tag name="GENSWF_SLIDE_UID" val="{52BA2B85-17DB-44C8-8BBD-0916301F9923}:312"/>
</p:tagLst>
</file>

<file path=ppt/tags/tag11.xml><?xml version="1.0" encoding="utf-8"?>
<p:tagLst xmlns:a="http://schemas.openxmlformats.org/drawingml/2006/main" xmlns:r="http://schemas.openxmlformats.org/officeDocument/2006/relationships" xmlns:p="http://schemas.openxmlformats.org/presentationml/2006/main">
  <p:tag name="GENSWF_SLIDE_UID" val="{46A13748-F154-4526-9913-FC47073BE5B7}:263"/>
</p:tagLst>
</file>

<file path=ppt/tags/tag12.xml><?xml version="1.0" encoding="utf-8"?>
<p:tagLst xmlns:a="http://schemas.openxmlformats.org/drawingml/2006/main" xmlns:r="http://schemas.openxmlformats.org/officeDocument/2006/relationships" xmlns:p="http://schemas.openxmlformats.org/presentationml/2006/main">
  <p:tag name="GENSWF_SLIDE_UID" val="{131D1180-C903-4491-A5FA-7685C11E9786}:314"/>
</p:tagLst>
</file>

<file path=ppt/tags/tag13.xml><?xml version="1.0" encoding="utf-8"?>
<p:tagLst xmlns:a="http://schemas.openxmlformats.org/drawingml/2006/main" xmlns:r="http://schemas.openxmlformats.org/officeDocument/2006/relationships" xmlns:p="http://schemas.openxmlformats.org/presentationml/2006/main">
  <p:tag name="GENSWF_SLIDE_UID" val="{4242E482-2790-4C56-96C1-78A00F61CAB1}: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856B8197-20BA-4628-8042-68DC78616A32}: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57279E7C-8E0F-4AEF-8372-0899A012765F}: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3B6FD1EE-145D-4C6C-9C5C-72C34856ED24}:264"/>
</p:tagLst>
</file>

<file path=ppt/tags/tag17.xml><?xml version="1.0" encoding="utf-8"?>
<p:tagLst xmlns:a="http://schemas.openxmlformats.org/drawingml/2006/main" xmlns:r="http://schemas.openxmlformats.org/officeDocument/2006/relationships" xmlns:p="http://schemas.openxmlformats.org/presentationml/2006/main">
  <p:tag name="GENSWF_SLIDE_UID" val="{58440220-22CC-43AC-8775-011FE4326F34}:315"/>
</p:tagLst>
</file>

<file path=ppt/tags/tag18.xml><?xml version="1.0" encoding="utf-8"?>
<p:tagLst xmlns:a="http://schemas.openxmlformats.org/drawingml/2006/main" xmlns:r="http://schemas.openxmlformats.org/officeDocument/2006/relationships" xmlns:p="http://schemas.openxmlformats.org/presentationml/2006/main">
  <p:tag name="GENSWF_SLIDE_UID" val="{E13FF8F2-3D48-4A31-AC9B-762009BEDE35}: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F11C39B7-324F-4773-82DB-D2454D2200D9}:273"/>
</p:tagLst>
</file>

<file path=ppt/tags/tag2.xml><?xml version="1.0" encoding="utf-8"?>
<p:tagLst xmlns:a="http://schemas.openxmlformats.org/drawingml/2006/main" xmlns:r="http://schemas.openxmlformats.org/officeDocument/2006/relationships" xmlns:p="http://schemas.openxmlformats.org/presentationml/2006/main">
  <p:tag name="GENSWF_SLIDE_UID" val="{C50ADCB1-F16F-4474-B95D-990BACC2AD93}:261"/>
</p:tagLst>
</file>

<file path=ppt/tags/tag20.xml><?xml version="1.0" encoding="utf-8"?>
<p:tagLst xmlns:a="http://schemas.openxmlformats.org/drawingml/2006/main" xmlns:r="http://schemas.openxmlformats.org/officeDocument/2006/relationships" xmlns:p="http://schemas.openxmlformats.org/presentationml/2006/main">
  <p:tag name="GENSWF_SLIDE_UID" val="{E531AADA-6A27-4237-A9AC-8CED198BB539}: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2DF766E5-1C32-437C-B7FC-09FBC8805D9F}:316"/>
</p:tagLst>
</file>

<file path=ppt/tags/tag22.xml><?xml version="1.0" encoding="utf-8"?>
<p:tagLst xmlns:a="http://schemas.openxmlformats.org/drawingml/2006/main" xmlns:r="http://schemas.openxmlformats.org/officeDocument/2006/relationships" xmlns:p="http://schemas.openxmlformats.org/presentationml/2006/main">
  <p:tag name="GENSWF_SLIDE_UID" val="{B4633B1F-D234-461A-9F16-76BED9091BFD}:275"/>
</p:tagLst>
</file>

<file path=ppt/tags/tag23.xml><?xml version="1.0" encoding="utf-8"?>
<p:tagLst xmlns:a="http://schemas.openxmlformats.org/drawingml/2006/main" xmlns:r="http://schemas.openxmlformats.org/officeDocument/2006/relationships" xmlns:p="http://schemas.openxmlformats.org/presentationml/2006/main">
  <p:tag name="GENSWF_SLIDE_UID" val="{49CB5741-D3B3-4E1C-A70D-C55390A261DF}:317"/>
</p:tagLst>
</file>

<file path=ppt/tags/tag24.xml><?xml version="1.0" encoding="utf-8"?>
<p:tagLst xmlns:a="http://schemas.openxmlformats.org/drawingml/2006/main" xmlns:r="http://schemas.openxmlformats.org/officeDocument/2006/relationships" xmlns:p="http://schemas.openxmlformats.org/presentationml/2006/main">
  <p:tag name="GENSWF_SLIDE_UID" val="{D9D38592-9C4A-4126-98AD-E47F137BDAA1}:276"/>
</p:tagLst>
</file>

<file path=ppt/tags/tag25.xml><?xml version="1.0" encoding="utf-8"?>
<p:tagLst xmlns:a="http://schemas.openxmlformats.org/drawingml/2006/main" xmlns:r="http://schemas.openxmlformats.org/officeDocument/2006/relationships" xmlns:p="http://schemas.openxmlformats.org/presentationml/2006/main">
  <p:tag name="GENSWF_SLIDE_UID" val="{361E6481-DCC0-4921-93D6-5BF215BD612D}:318"/>
</p:tagLst>
</file>

<file path=ppt/tags/tag26.xml><?xml version="1.0" encoding="utf-8"?>
<p:tagLst xmlns:a="http://schemas.openxmlformats.org/drawingml/2006/main" xmlns:r="http://schemas.openxmlformats.org/officeDocument/2006/relationships" xmlns:p="http://schemas.openxmlformats.org/presentationml/2006/main">
  <p:tag name="GENSWF_SLIDE_UID" val="{D712EEF4-1421-4B4E-B02B-A64048359A3C}:277"/>
</p:tagLst>
</file>

<file path=ppt/tags/tag27.xml><?xml version="1.0" encoding="utf-8"?>
<p:tagLst xmlns:a="http://schemas.openxmlformats.org/drawingml/2006/main" xmlns:r="http://schemas.openxmlformats.org/officeDocument/2006/relationships" xmlns:p="http://schemas.openxmlformats.org/presentationml/2006/main">
  <p:tag name="GENSWF_SLIDE_UID" val="{1F633459-E938-4931-AF74-58ED65ED6CBC}:278"/>
</p:tagLst>
</file>

<file path=ppt/tags/tag28.xml><?xml version="1.0" encoding="utf-8"?>
<p:tagLst xmlns:a="http://schemas.openxmlformats.org/drawingml/2006/main" xmlns:r="http://schemas.openxmlformats.org/officeDocument/2006/relationships" xmlns:p="http://schemas.openxmlformats.org/presentationml/2006/main">
  <p:tag name="GENSWF_SLIDE_UID" val="{B70FA52C-E77C-42E8-BB9A-3E7D28524F45}:280"/>
</p:tagLst>
</file>

<file path=ppt/tags/tag29.xml><?xml version="1.0" encoding="utf-8"?>
<p:tagLst xmlns:a="http://schemas.openxmlformats.org/drawingml/2006/main" xmlns:r="http://schemas.openxmlformats.org/officeDocument/2006/relationships" xmlns:p="http://schemas.openxmlformats.org/presentationml/2006/main">
  <p:tag name="GENSWF_SLIDE_UID" val="{827CAAAA-3275-4F6C-927C-D90C018188EC}:281"/>
</p:tagLst>
</file>

<file path=ppt/tags/tag3.xml><?xml version="1.0" encoding="utf-8"?>
<p:tagLst xmlns:a="http://schemas.openxmlformats.org/drawingml/2006/main" xmlns:r="http://schemas.openxmlformats.org/officeDocument/2006/relationships" xmlns:p="http://schemas.openxmlformats.org/presentationml/2006/main">
  <p:tag name="GENSWF_SLIDE_UID" val="{A84A0B75-88FD-4C46-A298-2D0E4E236BBE}: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0F7CCED0-F1A1-453B-8575-8966524CFCBB}:319"/>
</p:tagLst>
</file>

<file path=ppt/tags/tag31.xml><?xml version="1.0" encoding="utf-8"?>
<p:tagLst xmlns:a="http://schemas.openxmlformats.org/drawingml/2006/main" xmlns:r="http://schemas.openxmlformats.org/officeDocument/2006/relationships" xmlns:p="http://schemas.openxmlformats.org/presentationml/2006/main">
  <p:tag name="GENSWF_SLIDE_UID" val="{A92407DE-EE27-4D5A-832F-37276F634561}:320"/>
</p:tagLst>
</file>

<file path=ppt/tags/tag32.xml><?xml version="1.0" encoding="utf-8"?>
<p:tagLst xmlns:a="http://schemas.openxmlformats.org/drawingml/2006/main" xmlns:r="http://schemas.openxmlformats.org/officeDocument/2006/relationships" xmlns:p="http://schemas.openxmlformats.org/presentationml/2006/main">
  <p:tag name="GENSWF_SLIDE_UID" val="{FD30AB0E-D3EC-4731-82F8-4174A1338863}:285"/>
</p:tagLst>
</file>

<file path=ppt/tags/tag4.xml><?xml version="1.0" encoding="utf-8"?>
<p:tagLst xmlns:a="http://schemas.openxmlformats.org/drawingml/2006/main" xmlns:r="http://schemas.openxmlformats.org/officeDocument/2006/relationships" xmlns:p="http://schemas.openxmlformats.org/presentationml/2006/main">
  <p:tag name="GENSWF_SLIDE_UID" val="{4F64560C-8DCF-4581-8CE4-783A7915835D}:265"/>
</p:tagLst>
</file>

<file path=ppt/tags/tag5.xml><?xml version="1.0" encoding="utf-8"?>
<p:tagLst xmlns:a="http://schemas.openxmlformats.org/drawingml/2006/main" xmlns:r="http://schemas.openxmlformats.org/officeDocument/2006/relationships" xmlns:p="http://schemas.openxmlformats.org/presentationml/2006/main">
  <p:tag name="GENSWF_SLIDE_UID" val="{0E2E5594-D4AC-4DA8-B09C-E8150FFD90CB}:310"/>
</p:tagLst>
</file>

<file path=ppt/tags/tag6.xml><?xml version="1.0" encoding="utf-8"?>
<p:tagLst xmlns:a="http://schemas.openxmlformats.org/drawingml/2006/main" xmlns:r="http://schemas.openxmlformats.org/officeDocument/2006/relationships" xmlns:p="http://schemas.openxmlformats.org/presentationml/2006/main">
  <p:tag name="GENSWF_SLIDE_UID" val="{FA1D8E39-A4DB-4C30-A435-6A2A8711FEAF}:260"/>
</p:tagLst>
</file>

<file path=ppt/tags/tag7.xml><?xml version="1.0" encoding="utf-8"?>
<p:tagLst xmlns:a="http://schemas.openxmlformats.org/drawingml/2006/main" xmlns:r="http://schemas.openxmlformats.org/officeDocument/2006/relationships" xmlns:p="http://schemas.openxmlformats.org/presentationml/2006/main">
  <p:tag name="GENSWF_SLIDE_UID" val="{BC770C13-9B80-46C0-A9E1-70B614191F78}:257"/>
</p:tagLst>
</file>

<file path=ppt/tags/tag8.xml><?xml version="1.0" encoding="utf-8"?>
<p:tagLst xmlns:a="http://schemas.openxmlformats.org/drawingml/2006/main" xmlns:r="http://schemas.openxmlformats.org/officeDocument/2006/relationships" xmlns:p="http://schemas.openxmlformats.org/presentationml/2006/main">
  <p:tag name="GENSWF_SLIDE_UID" val="{DAEDB658-64F1-409C-A5F9-7CFB550246CF}:311"/>
</p:tagLst>
</file>

<file path=ppt/tags/tag9.xml><?xml version="1.0" encoding="utf-8"?>
<p:tagLst xmlns:a="http://schemas.openxmlformats.org/drawingml/2006/main" xmlns:r="http://schemas.openxmlformats.org/officeDocument/2006/relationships" xmlns:p="http://schemas.openxmlformats.org/presentationml/2006/main">
  <p:tag name="GENSWF_SLIDE_UID" val="{85349D52-B6BC-4B55-8F25-BCE89344D81E}: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1127</Words>
  <Application>Microsoft Office PowerPoint</Application>
  <PresentationFormat>Custom</PresentationFormat>
  <Paragraphs>59</Paragraphs>
  <Slides>31</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T1.DocChuocsenbay</dc:title>
  <dc:creator>Huong Thao - 0972115126</dc:creator>
  <cp:lastModifiedBy>HP</cp:lastModifiedBy>
  <cp:revision>122</cp:revision>
  <dcterms:created xsi:type="dcterms:W3CDTF">2006-08-16T00:00:00Z</dcterms:created>
  <dcterms:modified xsi:type="dcterms:W3CDTF">2024-12-24T13:39:11Z</dcterms:modified>
  <dc:identifier>DAGIZPjWVZs</dc:identifier>
</cp:coreProperties>
</file>