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5" r:id="rId3"/>
    <p:sldId id="258" r:id="rId4"/>
    <p:sldId id="261" r:id="rId5"/>
    <p:sldId id="269" r:id="rId6"/>
    <p:sldId id="276" r:id="rId7"/>
    <p:sldId id="272" r:id="rId8"/>
    <p:sldId id="277" r:id="rId9"/>
    <p:sldId id="267" r:id="rId10"/>
    <p:sldId id="268" r:id="rId11"/>
    <p:sldId id="260" r:id="rId12"/>
    <p:sldId id="274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05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3167176-A5D5-418C-AD7E-DD3D35985B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4A6BC5-6F51-4E14-8C5F-985C1707A48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AD3DA-614B-4AA6-AF05-5AE66BF308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9E8CD6-C536-4EE4-8172-6CCF9DBA7D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4EB1E-96B2-4FDD-86D1-FB26CBE820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B23E3C-04F2-4A2E-AB2A-1D5461DFDF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F3543-BCB4-4CDF-AA6D-4A060FED73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CC795-28F4-4346-A2B6-A52FA99B3B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69469-8288-4CEB-B0E3-5D787AD8F6F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0EA8B7-5D34-42C0-813E-C3255525938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18D0C5-A755-47EB-87E2-04AE8F9DB43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69247-7253-416B-BD68-895A1D37F5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599C00-103B-4E79-A517-8278C1B0798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4D9B0B8-0110-45FB-8F9A-A08A4813E9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30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nhac%201D\Movie_tac%20hai.wmv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4.gif"/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12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hac%201D\ViSaoConMeoRuaMat(HoangLong).mp3" TargetMode="External"/><Relationship Id="rId6" Type="http://schemas.openxmlformats.org/officeDocument/2006/relationships/image" Target="../media/image17.gif"/><Relationship Id="rId11" Type="http://schemas.openxmlformats.org/officeDocument/2006/relationships/image" Target="../media/image22.gif"/><Relationship Id="rId5" Type="http://schemas.openxmlformats.org/officeDocument/2006/relationships/image" Target="../media/image16.gif"/><Relationship Id="rId10" Type="http://schemas.openxmlformats.org/officeDocument/2006/relationships/image" Target="../media/image21.gif"/><Relationship Id="rId4" Type="http://schemas.openxmlformats.org/officeDocument/2006/relationships/image" Target="../media/image15.gif"/><Relationship Id="rId9" Type="http://schemas.openxmlformats.org/officeDocument/2006/relationships/image" Target="../media/image20.gif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Bitmap Image" r:id="rId3" imgW="7373379" imgH="10352381" progId="Paint.Picture">
              <p:embed/>
            </p:oleObj>
          </a:graphicData>
        </a:graphic>
      </p:graphicFrame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1524000" y="2286000"/>
            <a:ext cx="6400800" cy="2225675"/>
          </a:xfrm>
          <a:prstGeom prst="horizontalScroll">
            <a:avLst>
              <a:gd name="adj" fmla="val 22343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sz="4000" b="1" i="1">
                <a:solidFill>
                  <a:srgbClr val="000000"/>
                </a:solidFill>
              </a:rPr>
              <a:t>Kiểm tra bài cũ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2667000" y="1219200"/>
            <a:ext cx="381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Tự nhiên xã hội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4-2-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1524000" y="228600"/>
            <a:ext cx="7086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</a:rPr>
              <a:t>Thảo luận nhóm 2: nêu những việc nên và không nên làm để bảo vệ tai .</a:t>
            </a:r>
          </a:p>
        </p:txBody>
      </p:sp>
      <p:pic>
        <p:nvPicPr>
          <p:cNvPr id="12292" name="Picture 5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9144000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8600"/>
            <a:ext cx="9144000" cy="710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143000" y="2514600"/>
            <a:ext cx="1979613" cy="10779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</a:rPr>
              <a:t>không nên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705600" y="2667000"/>
            <a:ext cx="1331913" cy="57943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</a:rPr>
              <a:t>nên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447800" y="6278563"/>
            <a:ext cx="1476375" cy="57943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</a:rPr>
              <a:t>nên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380288" y="6308725"/>
            <a:ext cx="1763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019800" y="6278563"/>
            <a:ext cx="2124075" cy="5794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</a:rPr>
              <a:t>không nên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úa"/>
          <p:cNvPicPr>
            <a:picLocks noChangeAspect="1" noChangeArrowheads="1"/>
          </p:cNvPicPr>
          <p:nvPr/>
        </p:nvPicPr>
        <p:blipFill>
          <a:blip r:embed="rId4"/>
          <a:srcRect l="5000" t="4256" r="5000" b="4256"/>
          <a:stretch>
            <a:fillRect/>
          </a:stretch>
        </p:blipFill>
        <p:spPr bwMode="auto">
          <a:xfrm>
            <a:off x="-76200" y="-7620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kitt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8195">
            <a:off x="-228600" y="4495800"/>
            <a:ext cx="14097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kitt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8195">
            <a:off x="6096000" y="4800600"/>
            <a:ext cx="14097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1600200" y="3657600"/>
            <a:ext cx="6172200" cy="1600200"/>
            <a:chOff x="2350" y="1008"/>
            <a:chExt cx="1826" cy="534"/>
          </a:xfrm>
        </p:grpSpPr>
        <p:pic>
          <p:nvPicPr>
            <p:cNvPr id="15369" name="Picture 6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7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8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9" descr="SPARKLES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6" name="Picture 10" descr="1 (1562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914400"/>
            <a:ext cx="4343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nhac275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nhac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534400" y="5562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2286000" y="2819400"/>
            <a:ext cx="4572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0000FF"/>
                </a:solidFill>
              </a:rPr>
              <a:t>Trò ch</a:t>
            </a:r>
            <a:r>
              <a:rPr lang="vi-VN" altLang="en-US" sz="3500" b="1">
                <a:solidFill>
                  <a:srgbClr val="0000FF"/>
                </a:solidFill>
              </a:rPr>
              <a:t>ơ</a:t>
            </a:r>
            <a:r>
              <a:rPr lang="en-US" altLang="en-US" sz="3500" b="1">
                <a:solidFill>
                  <a:srgbClr val="0000FF"/>
                </a:solidFill>
              </a:rPr>
              <a:t>i sắm vai</a:t>
            </a:r>
          </a:p>
        </p:txBody>
      </p:sp>
    </p:spTree>
  </p:cSld>
  <p:clrMapOvr>
    <a:masterClrMapping/>
  </p:clrMapOvr>
  <p:transition spd="med">
    <p:comb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5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8" name="Bitmap Image" r:id="rId3" imgW="7373379" imgH="10352381" progId="Paint.Picture">
              <p:embed/>
            </p:oleObj>
          </a:graphicData>
        </a:graphic>
      </p:graphicFrame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667000" y="1219200"/>
            <a:ext cx="381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/>
              <a:t>Tự nhiên xã hội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438400" y="1981200"/>
            <a:ext cx="4191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500" b="1">
                <a:solidFill>
                  <a:schemeClr val="accent2"/>
                </a:solidFill>
              </a:rPr>
              <a:t>BẢO VỆ MẮT VÀ TAI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A4-2-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8610600" cy="54864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524000" y="228600"/>
            <a:ext cx="7086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</a:rPr>
              <a:t>Thảo luận nhóm 4: nêu những việc nên và không nên làm để bảo vệ mắt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33400" y="3048000"/>
            <a:ext cx="2057400" cy="1077913"/>
          </a:xfrm>
          <a:prstGeom prst="rect">
            <a:avLst/>
          </a:prstGeom>
          <a:solidFill>
            <a:srgbClr val="00CC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</a:rPr>
              <a:t>không nên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733800" y="6269038"/>
            <a:ext cx="2057400" cy="1077912"/>
          </a:xfrm>
          <a:prstGeom prst="rect">
            <a:avLst/>
          </a:prstGeom>
          <a:solidFill>
            <a:srgbClr val="00CCFF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</a:rPr>
              <a:t>không nên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animBg="1"/>
      <p:bldP spid="92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/>
            </a:endParaRPr>
          </a:p>
        </p:txBody>
      </p:sp>
      <p:pic>
        <p:nvPicPr>
          <p:cNvPr id="17415" name="Picture 7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1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 descr="15be2856f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0"/>
            <a:ext cx="381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2" descr="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692525"/>
            <a:ext cx="434340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24" name="Group 16"/>
          <p:cNvGrpSpPr>
            <a:grpSpLocks/>
          </p:cNvGrpSpPr>
          <p:nvPr/>
        </p:nvGrpSpPr>
        <p:grpSpPr bwMode="auto">
          <a:xfrm>
            <a:off x="3657600" y="2667000"/>
            <a:ext cx="1371600" cy="1219200"/>
            <a:chOff x="2304" y="1680"/>
            <a:chExt cx="864" cy="768"/>
          </a:xfrm>
        </p:grpSpPr>
        <p:sp>
          <p:nvSpPr>
            <p:cNvPr id="7176" name="Oval 14"/>
            <p:cNvSpPr>
              <a:spLocks noChangeArrowheads="1"/>
            </p:cNvSpPr>
            <p:nvPr/>
          </p:nvSpPr>
          <p:spPr bwMode="auto">
            <a:xfrm>
              <a:off x="2304" y="1680"/>
              <a:ext cx="864" cy="768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7177" name="Text Box 15"/>
            <p:cNvSpPr txBox="1">
              <a:spLocks noChangeArrowheads="1"/>
            </p:cNvSpPr>
            <p:nvPr/>
          </p:nvSpPr>
          <p:spPr bwMode="auto">
            <a:xfrm>
              <a:off x="2352" y="1824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0000"/>
                  </a:solidFill>
                </a:rPr>
                <a:t>KHÔNG NÊN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Movie_tac hai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1000"/>
            <a:ext cx="8305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6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2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85800" y="5943600"/>
            <a:ext cx="1258888" cy="579438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</a:rPr>
              <a:t>nên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553200" y="2362200"/>
            <a:ext cx="1187450" cy="579438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</a:rPr>
              <a:t>nên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239000" y="5029200"/>
            <a:ext cx="1331913" cy="579438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</a:rPr>
              <a:t>nên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5" grpId="0" animBg="1"/>
      <p:bldP spid="204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/>
            </a:endParaRPr>
          </a:p>
        </p:txBody>
      </p:sp>
      <p:pic>
        <p:nvPicPr>
          <p:cNvPr id="27653" name="Picture 5" descr="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338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40150"/>
            <a:ext cx="381000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hinh-13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810000"/>
            <a:ext cx="4419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7" name="Group 9"/>
          <p:cNvGrpSpPr>
            <a:grpSpLocks/>
          </p:cNvGrpSpPr>
          <p:nvPr/>
        </p:nvGrpSpPr>
        <p:grpSpPr bwMode="auto">
          <a:xfrm>
            <a:off x="3505200" y="2667000"/>
            <a:ext cx="1371600" cy="1219200"/>
            <a:chOff x="2304" y="1680"/>
            <a:chExt cx="864" cy="768"/>
          </a:xfrm>
        </p:grpSpPr>
        <p:sp>
          <p:nvSpPr>
            <p:cNvPr id="10248" name="Oval 10"/>
            <p:cNvSpPr>
              <a:spLocks noChangeArrowheads="1"/>
            </p:cNvSpPr>
            <p:nvPr/>
          </p:nvSpPr>
          <p:spPr bwMode="auto">
            <a:xfrm>
              <a:off x="2304" y="1680"/>
              <a:ext cx="864" cy="768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10249" name="Text Box 11"/>
            <p:cNvSpPr txBox="1">
              <a:spLocks noChangeArrowheads="1"/>
            </p:cNvSpPr>
            <p:nvPr/>
          </p:nvSpPr>
          <p:spPr bwMode="auto">
            <a:xfrm>
              <a:off x="2352" y="1824"/>
              <a:ext cx="76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3000" b="1">
                  <a:solidFill>
                    <a:srgbClr val="FF0000"/>
                  </a:solidFill>
                </a:rPr>
                <a:t>NÊN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0"/>
            <a:ext cx="9753600" cy="708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kids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3048000"/>
            <a:ext cx="533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2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8600" y="20574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2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1242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1828800" y="304800"/>
            <a:ext cx="6297613" cy="2771775"/>
            <a:chOff x="1056" y="96"/>
            <a:chExt cx="3967" cy="1746"/>
          </a:xfrm>
        </p:grpSpPr>
        <p:pic>
          <p:nvPicPr>
            <p:cNvPr id="11272" name="Picture 7" descr="g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481344">
              <a:off x="2352" y="336"/>
              <a:ext cx="552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Picture 8" descr="n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24" y="288"/>
              <a:ext cx="552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Picture 9" descr="o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68" y="1200"/>
              <a:ext cx="51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5" name="Picture 10" descr="u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920" y="1152"/>
              <a:ext cx="51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6" name="Picture 11" descr="h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-1124286">
              <a:off x="2880" y="336"/>
              <a:ext cx="552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7" name="Picture 12" descr="j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-2781446">
              <a:off x="3742" y="146"/>
              <a:ext cx="324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8" name="Picture 13" descr="j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-2781446">
              <a:off x="4750" y="1106"/>
              <a:ext cx="324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9" name="Picture 14" descr="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6944632">
              <a:off x="4610" y="910"/>
              <a:ext cx="91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0" name="Picture 15" descr="j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-1723766">
              <a:off x="2220" y="1054"/>
              <a:ext cx="324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1" name="Picture 16" descr="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-146642">
              <a:off x="3456" y="240"/>
              <a:ext cx="360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2" name="Picture 17" descr="a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 rot="649681">
              <a:off x="2496" y="1056"/>
              <a:ext cx="575" cy="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3" name="Picture 18" descr="o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842174">
              <a:off x="3552" y="288"/>
              <a:ext cx="24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4" name="Picture 19" descr="g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986602">
              <a:off x="1056" y="1200"/>
              <a:ext cx="552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5" name="Picture 20" descr="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-146642">
              <a:off x="1536" y="1008"/>
              <a:ext cx="360" cy="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6" name="Picture 21" descr="g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04" y="1200"/>
              <a:ext cx="552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7" name="Picture 22" descr="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-146642">
              <a:off x="3984" y="1104"/>
              <a:ext cx="360" cy="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8" name="Picture 23" descr="o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842174">
              <a:off x="4080" y="1104"/>
              <a:ext cx="24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9" name="Picture 24" descr="o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842174">
              <a:off x="1632" y="1152"/>
              <a:ext cx="24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90" name="Picture 25" descr="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5253358">
              <a:off x="2135" y="745"/>
              <a:ext cx="145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86" name="ViSaoConMeoRuaMat(HoangLong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838200" y="5943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3796" fill="hold"/>
                                        <p:tgtEl>
                                          <p:spTgt spid="15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6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8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76</Words>
  <Application>Microsoft Office PowerPoint</Application>
  <PresentationFormat>On-screen Show (4:3)</PresentationFormat>
  <Paragraphs>19</Paragraphs>
  <Slides>12</Slides>
  <Notes>1</Notes>
  <HiddenSlides>0</HiddenSlides>
  <MMClips>3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Default Design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TAco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CuongPQ</dc:creator>
  <cp:lastModifiedBy>CSTeam</cp:lastModifiedBy>
  <cp:revision>11</cp:revision>
  <dcterms:created xsi:type="dcterms:W3CDTF">2011-09-27T14:50:45Z</dcterms:created>
  <dcterms:modified xsi:type="dcterms:W3CDTF">2016-06-29T08:31:02Z</dcterms:modified>
</cp:coreProperties>
</file>