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4" y="0"/>
            <a:ext cx="9185313" cy="6827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651164"/>
            <a:ext cx="2881746" cy="99752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.VnAvant" pitchFamily="34" charset="0"/>
                </a:rPr>
                <a:t>NhËn biÕt</a:t>
              </a:r>
              <a:endParaRPr lang="vi-VN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3232"/>
          <a:stretch/>
        </p:blipFill>
        <p:spPr>
          <a:xfrm>
            <a:off x="-87978" y="0"/>
            <a:ext cx="9231978" cy="6040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112314"/>
            <a:ext cx="7786254" cy="149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" y="0"/>
            <a:ext cx="9096368" cy="266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45"/>
            <a:ext cx="9144000" cy="4433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8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0"/>
            <a:ext cx="9131996" cy="6867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83636" r="7753" b="8283"/>
          <a:stretch/>
        </p:blipFill>
        <p:spPr>
          <a:xfrm>
            <a:off x="0" y="1704109"/>
            <a:ext cx="9144000" cy="1330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/>
        </p:blipFill>
        <p:spPr>
          <a:xfrm>
            <a:off x="-47604" y="0"/>
            <a:ext cx="9191603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228109" y="651164"/>
            <a:ext cx="2493818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751C27-3479-4711-851E-364213397E5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7.....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79DB05-BD5E-4AD3-B259-00E2F9ED6E72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3B1173-9C32-44F3-85B1-6AD3D956777D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F3485-EF9A-4ACA-897D-7C73790FF6A6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4E9FDF-3C26-410E-95E1-6F6D9B8B9CD3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A54566-B633-4C58-9923-990C26478BC0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FAF281-521A-4E46-A611-8417AA184DF7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FE5FC4-9465-4C15-863F-F8BA59E23273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A4DEFB-A074-40F3-B022-A78EA191EF92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D5DD5A-3BCE-4CF6-9F92-4ED41767070B}:28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14</Words>
  <Application>Microsoft Office PowerPoint</Application>
  <PresentationFormat>On-screen Show (4:3)</PresentationFormat>
  <Paragraphs>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77......</dc:title>
  <dc:creator>Kim Duyen</dc:creator>
  <cp:lastModifiedBy>Admin</cp:lastModifiedBy>
  <cp:revision>54</cp:revision>
  <dcterms:created xsi:type="dcterms:W3CDTF">2020-08-06T11:51:30Z</dcterms:created>
  <dcterms:modified xsi:type="dcterms:W3CDTF">2024-12-18T13:42:28Z</dcterms:modified>
</cp:coreProperties>
</file>