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8" r:id="rId3"/>
    <p:sldId id="299" r:id="rId4"/>
    <p:sldId id="300" r:id="rId5"/>
    <p:sldId id="262" r:id="rId6"/>
    <p:sldId id="295" r:id="rId7"/>
    <p:sldId id="296" r:id="rId8"/>
    <p:sldId id="288" r:id="rId9"/>
    <p:sldId id="298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7F14-648C-4286-84EC-5694E274F0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4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6" y="0"/>
            <a:ext cx="9185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6222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3564" y="5818909"/>
            <a:ext cx="7786254" cy="78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0194" cy="278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7782"/>
            <a:ext cx="9296400" cy="417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44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6" y="0"/>
            <a:ext cx="9185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83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ViÕt</a:t>
              </a:r>
              <a:endParaRPr lang="vi-VN" sz="4400" b="1"/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84040" r="7469" b="7980"/>
          <a:stretch/>
        </p:blipFill>
        <p:spPr>
          <a:xfrm>
            <a:off x="11923" y="1607127"/>
            <a:ext cx="9132077" cy="1274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28"/>
          <a:stretch/>
        </p:blipFill>
        <p:spPr>
          <a:xfrm>
            <a:off x="0" y="0"/>
            <a:ext cx="903316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5855" y="4835236"/>
            <a:ext cx="7578436" cy="202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0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934690" y="658091"/>
            <a:ext cx="1939635" cy="56803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9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000" kern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458784"/>
      </p:ext>
    </p:extLst>
  </p:cSld>
  <p:clrMapOvr>
    <a:masterClrMapping/>
  </p:clrMapOvr>
  <p:transition spd="med">
    <p:comb dir="vert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2B2B631-58FE-413D-98FF-63CD6D4CC69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79E34085-9CC5-4145-9CE7-A6B31BCE51CC}&quot;,&quot;D:\\GADT LỚP 1\\tv kì 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8..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891CA4-99F0-4BC0-BCC6-2D906C0CAF89}:2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99EF4C-6AC1-4105-BCD4-C5BD364A289F}:2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826588-F93D-4818-B572-1533FF5DEB78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A6D853-830F-4248-A45D-965EA7BE2683}:2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61AEA6-8731-4ED4-8C0A-9902C6AD2D1A}:3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554A6A-2612-46E6-9D0D-A116C308FFA3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770A3F-E2FD-40E9-9142-BA97E51360A2}:2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19357C-D6A0-4E6F-856B-2085489B8DA1}: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62F3E0-FF1E-4DA9-997A-5E86037D0246}:28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1104</TotalTime>
  <Words>9</Words>
  <Application>Microsoft Office PowerPoint</Application>
  <PresentationFormat>On-screen Show (4:3)</PresentationFormat>
  <Paragraphs>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78...</dc:title>
  <dc:creator>Kim Duyen</dc:creator>
  <cp:lastModifiedBy>Admin</cp:lastModifiedBy>
  <cp:revision>59</cp:revision>
  <dcterms:created xsi:type="dcterms:W3CDTF">2020-08-06T11:51:30Z</dcterms:created>
  <dcterms:modified xsi:type="dcterms:W3CDTF">2024-12-18T13:43:39Z</dcterms:modified>
</cp:coreProperties>
</file>