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74" r:id="rId4"/>
    <p:sldId id="266" r:id="rId5"/>
    <p:sldId id="293" r:id="rId6"/>
    <p:sldId id="310" r:id="rId7"/>
    <p:sldId id="311" r:id="rId8"/>
    <p:sldId id="312" r:id="rId9"/>
    <p:sldId id="313" r:id="rId10"/>
    <p:sldId id="314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yen Uyen" initials="UU" lastIdx="1" clrIdx="0">
    <p:extLst>
      <p:ext uri="{19B8F6BF-5375-455C-9EA6-DF929625EA0E}">
        <p15:presenceInfo xmlns:p15="http://schemas.microsoft.com/office/powerpoint/2012/main" userId="Uyen 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EA0"/>
    <a:srgbClr val="FFE1FD"/>
    <a:srgbClr val="FFCCFF"/>
    <a:srgbClr val="F44A4C"/>
    <a:srgbClr val="FF0066"/>
    <a:srgbClr val="7F3A0B"/>
    <a:srgbClr val="FFE181"/>
    <a:srgbClr val="FFFF99"/>
    <a:srgbClr val="4D230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CẨM DUYÊN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0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1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6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5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8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4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38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3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93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CẨM DUYÊN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94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7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10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2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CẨM DUYÊN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8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4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6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3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2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3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1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06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3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0.svg"/><Relationship Id="rId18" Type="http://schemas.openxmlformats.org/officeDocument/2006/relationships/image" Target="../media/image34.png"/><Relationship Id="rId26" Type="http://schemas.openxmlformats.org/officeDocument/2006/relationships/image" Target="../media/image36.png"/><Relationship Id="rId3" Type="http://schemas.openxmlformats.org/officeDocument/2006/relationships/image" Target="../media/image80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31.png"/><Relationship Id="rId17" Type="http://schemas.openxmlformats.org/officeDocument/2006/relationships/image" Target="../media/image94.svg"/><Relationship Id="rId25" Type="http://schemas.openxmlformats.org/officeDocument/2006/relationships/image" Target="../media/image32.svg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88.svg"/><Relationship Id="rId24" Type="http://schemas.openxmlformats.org/officeDocument/2006/relationships/image" Target="../media/image6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36.svg"/><Relationship Id="rId28" Type="http://schemas.openxmlformats.org/officeDocument/2006/relationships/image" Target="../media/image37.png"/><Relationship Id="rId10" Type="http://schemas.openxmlformats.org/officeDocument/2006/relationships/image" Target="../media/image30.png"/><Relationship Id="rId19" Type="http://schemas.openxmlformats.org/officeDocument/2006/relationships/image" Target="../media/image96.svg"/><Relationship Id="rId4" Type="http://schemas.openxmlformats.org/officeDocument/2006/relationships/image" Target="../media/image27.png"/><Relationship Id="rId9" Type="http://schemas.openxmlformats.org/officeDocument/2006/relationships/image" Target="../media/image86.svg"/><Relationship Id="rId14" Type="http://schemas.openxmlformats.org/officeDocument/2006/relationships/image" Target="../media/image32.png"/><Relationship Id="rId22" Type="http://schemas.openxmlformats.org/officeDocument/2006/relationships/image" Target="../media/image8.png"/><Relationship Id="rId27" Type="http://schemas.openxmlformats.org/officeDocument/2006/relationships/image" Target="../media/image10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8.svg"/><Relationship Id="rId18" Type="http://schemas.openxmlformats.org/officeDocument/2006/relationships/image" Target="../media/image12.png"/><Relationship Id="rId3" Type="http://schemas.openxmlformats.org/officeDocument/2006/relationships/image" Target="../media/image28.svg"/><Relationship Id="rId21" Type="http://schemas.openxmlformats.org/officeDocument/2006/relationships/image" Target="../media/image14.png"/><Relationship Id="rId7" Type="http://schemas.openxmlformats.org/officeDocument/2006/relationships/image" Target="../media/image32.svg"/><Relationship Id="rId12" Type="http://schemas.openxmlformats.org/officeDocument/2006/relationships/image" Target="../media/image9.png"/><Relationship Id="rId17" Type="http://schemas.openxmlformats.org/officeDocument/2006/relationships/image" Target="../media/image42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8.png"/><Relationship Id="rId19" Type="http://schemas.openxmlformats.org/officeDocument/2006/relationships/image" Target="../media/image44.svg"/><Relationship Id="rId4" Type="http://schemas.openxmlformats.org/officeDocument/2006/relationships/image" Target="../media/image5.png"/><Relationship Id="rId9" Type="http://schemas.openxmlformats.org/officeDocument/2006/relationships/image" Target="../media/image34.svg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ẨM DUYÊNCẨM DUYÊN">
            <a:extLst>
              <a:ext uri="{FF2B5EF4-FFF2-40B4-BE49-F238E27FC236}">
                <a16:creationId xmlns:a16="http://schemas.microsoft.com/office/drawing/2014/main" id="{1909F510-78F2-4FD7-B73A-EDDFAB8F8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28" y="2214873"/>
            <a:ext cx="7888908" cy="1896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4" y="1857006"/>
            <a:ext cx="4773127" cy="41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37671" y="5310905"/>
            <a:ext cx="21502491" cy="2616796"/>
            <a:chOff x="0" y="0"/>
            <a:chExt cx="8494811" cy="10337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94812" cy="1033796"/>
            </a:xfrm>
            <a:custGeom>
              <a:avLst/>
              <a:gdLst/>
              <a:ahLst/>
              <a:cxnLst/>
              <a:rect l="l" t="t" r="r" b="b"/>
              <a:pathLst>
                <a:path w="8494812" h="1033796">
                  <a:moveTo>
                    <a:pt x="0" y="0"/>
                  </a:moveTo>
                  <a:lnTo>
                    <a:pt x="8494812" y="0"/>
                  </a:lnTo>
                  <a:lnTo>
                    <a:pt x="8494812" y="1033796"/>
                  </a:lnTo>
                  <a:lnTo>
                    <a:pt x="0" y="1033796"/>
                  </a:lnTo>
                  <a:close/>
                </a:path>
              </a:pathLst>
            </a:custGeom>
            <a:solidFill>
              <a:srgbClr val="34674D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494811" cy="10623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2400" y="1592972"/>
            <a:ext cx="8992403" cy="4288286"/>
            <a:chOff x="0" y="0"/>
            <a:chExt cx="3306146" cy="15766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06145" cy="1576631"/>
            </a:xfrm>
            <a:custGeom>
              <a:avLst/>
              <a:gdLst/>
              <a:ahLst/>
              <a:cxnLst/>
              <a:rect l="l" t="t" r="r" b="b"/>
              <a:pathLst>
                <a:path w="3306145" h="1576631">
                  <a:moveTo>
                    <a:pt x="17793" y="0"/>
                  </a:moveTo>
                  <a:lnTo>
                    <a:pt x="3288353" y="0"/>
                  </a:lnTo>
                  <a:cubicBezTo>
                    <a:pt x="3293071" y="0"/>
                    <a:pt x="3297597" y="1875"/>
                    <a:pt x="3300934" y="5211"/>
                  </a:cubicBezTo>
                  <a:cubicBezTo>
                    <a:pt x="3304271" y="8548"/>
                    <a:pt x="3306145" y="13074"/>
                    <a:pt x="3306145" y="17793"/>
                  </a:cubicBezTo>
                  <a:lnTo>
                    <a:pt x="3306145" y="1558838"/>
                  </a:lnTo>
                  <a:cubicBezTo>
                    <a:pt x="3306145" y="1568665"/>
                    <a:pt x="3298179" y="1576631"/>
                    <a:pt x="3288353" y="1576631"/>
                  </a:cubicBezTo>
                  <a:lnTo>
                    <a:pt x="17793" y="1576631"/>
                  </a:lnTo>
                  <a:cubicBezTo>
                    <a:pt x="7966" y="1576631"/>
                    <a:pt x="0" y="1568665"/>
                    <a:pt x="0" y="1558838"/>
                  </a:cubicBezTo>
                  <a:lnTo>
                    <a:pt x="0" y="17793"/>
                  </a:lnTo>
                  <a:cubicBezTo>
                    <a:pt x="0" y="7966"/>
                    <a:pt x="7966" y="0"/>
                    <a:pt x="17793" y="0"/>
                  </a:cubicBezTo>
                  <a:close/>
                </a:path>
              </a:pathLst>
            </a:custGeom>
            <a:solidFill>
              <a:srgbClr val="FEFEFE"/>
            </a:solidFill>
            <a:ln w="57150" cap="rnd">
              <a:solidFill>
                <a:srgbClr val="7D4C2A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06146" cy="16147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276629" y="2260331"/>
            <a:ext cx="2222521" cy="2494879"/>
          </a:xfrm>
          <a:custGeom>
            <a:avLst/>
            <a:gdLst/>
            <a:ahLst/>
            <a:cxnLst/>
            <a:rect l="l" t="t" r="r" b="b"/>
            <a:pathLst>
              <a:path w="3333782" h="3742318">
                <a:moveTo>
                  <a:pt x="3333782" y="0"/>
                </a:moveTo>
                <a:lnTo>
                  <a:pt x="0" y="0"/>
                </a:lnTo>
                <a:lnTo>
                  <a:pt x="0" y="3742318"/>
                </a:lnTo>
                <a:lnTo>
                  <a:pt x="3333782" y="3742318"/>
                </a:lnTo>
                <a:lnTo>
                  <a:pt x="3333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556812" y="4167244"/>
            <a:ext cx="2597241" cy="685022"/>
          </a:xfrm>
          <a:custGeom>
            <a:avLst/>
            <a:gdLst/>
            <a:ahLst/>
            <a:cxnLst/>
            <a:rect l="l" t="t" r="r" b="b"/>
            <a:pathLst>
              <a:path w="3895861" h="1027533">
                <a:moveTo>
                  <a:pt x="0" y="0"/>
                </a:moveTo>
                <a:lnTo>
                  <a:pt x="3895861" y="0"/>
                </a:lnTo>
                <a:lnTo>
                  <a:pt x="3895861" y="1027533"/>
                </a:lnTo>
                <a:lnTo>
                  <a:pt x="0" y="1027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19034" flipH="1">
            <a:off x="-2673563" y="4499507"/>
            <a:ext cx="10338331" cy="2157215"/>
          </a:xfrm>
          <a:custGeom>
            <a:avLst/>
            <a:gdLst/>
            <a:ahLst/>
            <a:cxnLst/>
            <a:rect l="l" t="t" r="r" b="b"/>
            <a:pathLst>
              <a:path w="15507497" h="3235822">
                <a:moveTo>
                  <a:pt x="15507497" y="0"/>
                </a:moveTo>
                <a:lnTo>
                  <a:pt x="0" y="0"/>
                </a:lnTo>
                <a:lnTo>
                  <a:pt x="0" y="3235821"/>
                </a:lnTo>
                <a:lnTo>
                  <a:pt x="15507497" y="3235821"/>
                </a:lnTo>
                <a:lnTo>
                  <a:pt x="155074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901622" y="2411228"/>
            <a:ext cx="1625145" cy="2513110"/>
          </a:xfrm>
          <a:custGeom>
            <a:avLst/>
            <a:gdLst/>
            <a:ahLst/>
            <a:cxnLst/>
            <a:rect l="l" t="t" r="r" b="b"/>
            <a:pathLst>
              <a:path w="2437717" h="3769665">
                <a:moveTo>
                  <a:pt x="0" y="0"/>
                </a:moveTo>
                <a:lnTo>
                  <a:pt x="2437717" y="0"/>
                </a:lnTo>
                <a:lnTo>
                  <a:pt x="2437717" y="3769665"/>
                </a:lnTo>
                <a:lnTo>
                  <a:pt x="0" y="3769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501316" y="4605263"/>
            <a:ext cx="9385534" cy="1958402"/>
          </a:xfrm>
          <a:custGeom>
            <a:avLst/>
            <a:gdLst/>
            <a:ahLst/>
            <a:cxnLst/>
            <a:rect l="l" t="t" r="r" b="b"/>
            <a:pathLst>
              <a:path w="14078301" h="2937603">
                <a:moveTo>
                  <a:pt x="0" y="0"/>
                </a:moveTo>
                <a:lnTo>
                  <a:pt x="14078302" y="0"/>
                </a:lnTo>
                <a:lnTo>
                  <a:pt x="14078302" y="2937603"/>
                </a:lnTo>
                <a:lnTo>
                  <a:pt x="0" y="2937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322812">
            <a:off x="4135098" y="632299"/>
            <a:ext cx="851829" cy="327723"/>
          </a:xfrm>
          <a:custGeom>
            <a:avLst/>
            <a:gdLst/>
            <a:ahLst/>
            <a:cxnLst/>
            <a:rect l="l" t="t" r="r" b="b"/>
            <a:pathLst>
              <a:path w="1277744" h="491585">
                <a:moveTo>
                  <a:pt x="0" y="0"/>
                </a:moveTo>
                <a:lnTo>
                  <a:pt x="1277744" y="0"/>
                </a:lnTo>
                <a:lnTo>
                  <a:pt x="1277744" y="491585"/>
                </a:lnTo>
                <a:lnTo>
                  <a:pt x="0" y="4915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38654"/>
            </a:stretch>
          </a:blipFill>
        </p:spPr>
      </p:sp>
      <p:sp>
        <p:nvSpPr>
          <p:cNvPr id="14" name="Freeform 14"/>
          <p:cNvSpPr/>
          <p:nvPr/>
        </p:nvSpPr>
        <p:spPr>
          <a:xfrm rot="-259417" flipH="1">
            <a:off x="710164" y="4427638"/>
            <a:ext cx="1669066" cy="709353"/>
          </a:xfrm>
          <a:custGeom>
            <a:avLst/>
            <a:gdLst/>
            <a:ahLst/>
            <a:cxnLst/>
            <a:rect l="l" t="t" r="r" b="b"/>
            <a:pathLst>
              <a:path w="2503599" h="1064030">
                <a:moveTo>
                  <a:pt x="2503599" y="0"/>
                </a:moveTo>
                <a:lnTo>
                  <a:pt x="0" y="0"/>
                </a:lnTo>
                <a:lnTo>
                  <a:pt x="0" y="1064030"/>
                </a:lnTo>
                <a:lnTo>
                  <a:pt x="2503599" y="1064030"/>
                </a:lnTo>
                <a:lnTo>
                  <a:pt x="25035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952777" y="4450671"/>
            <a:ext cx="1290378" cy="638151"/>
          </a:xfrm>
          <a:custGeom>
            <a:avLst/>
            <a:gdLst/>
            <a:ahLst/>
            <a:cxnLst/>
            <a:rect l="l" t="t" r="r" b="b"/>
            <a:pathLst>
              <a:path w="1935567" h="957226">
                <a:moveTo>
                  <a:pt x="0" y="0"/>
                </a:moveTo>
                <a:lnTo>
                  <a:pt x="1935566" y="0"/>
                </a:lnTo>
                <a:lnTo>
                  <a:pt x="1935566" y="957226"/>
                </a:lnTo>
                <a:lnTo>
                  <a:pt x="0" y="9572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132446" flipH="1">
            <a:off x="8294346" y="-350105"/>
            <a:ext cx="2963520" cy="2593080"/>
          </a:xfrm>
          <a:custGeom>
            <a:avLst/>
            <a:gdLst/>
            <a:ahLst/>
            <a:cxnLst/>
            <a:rect l="l" t="t" r="r" b="b"/>
            <a:pathLst>
              <a:path w="4445280" h="3889620">
                <a:moveTo>
                  <a:pt x="4445280" y="0"/>
                </a:moveTo>
                <a:lnTo>
                  <a:pt x="0" y="0"/>
                </a:lnTo>
                <a:lnTo>
                  <a:pt x="0" y="3889620"/>
                </a:lnTo>
                <a:lnTo>
                  <a:pt x="4445280" y="3889620"/>
                </a:lnTo>
                <a:lnTo>
                  <a:pt x="444528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3389858" y="5836388"/>
            <a:ext cx="517906" cy="310096"/>
          </a:xfrm>
          <a:custGeom>
            <a:avLst/>
            <a:gdLst/>
            <a:ahLst/>
            <a:cxnLst/>
            <a:rect l="l" t="t" r="r" b="b"/>
            <a:pathLst>
              <a:path w="776859" h="465144">
                <a:moveTo>
                  <a:pt x="776859" y="0"/>
                </a:moveTo>
                <a:lnTo>
                  <a:pt x="0" y="0"/>
                </a:lnTo>
                <a:lnTo>
                  <a:pt x="0" y="465144"/>
                </a:lnTo>
                <a:lnTo>
                  <a:pt x="776859" y="465144"/>
                </a:lnTo>
                <a:lnTo>
                  <a:pt x="77685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9619610" y="5732496"/>
            <a:ext cx="432469" cy="258941"/>
          </a:xfrm>
          <a:custGeom>
            <a:avLst/>
            <a:gdLst/>
            <a:ahLst/>
            <a:cxnLst/>
            <a:rect l="l" t="t" r="r" b="b"/>
            <a:pathLst>
              <a:path w="648703" h="388411">
                <a:moveTo>
                  <a:pt x="0" y="0"/>
                </a:moveTo>
                <a:lnTo>
                  <a:pt x="648703" y="0"/>
                </a:lnTo>
                <a:lnTo>
                  <a:pt x="648703" y="388411"/>
                </a:lnTo>
                <a:lnTo>
                  <a:pt x="0" y="3884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6489540" y="5991436"/>
            <a:ext cx="661539" cy="310096"/>
          </a:xfrm>
          <a:custGeom>
            <a:avLst/>
            <a:gdLst/>
            <a:ahLst/>
            <a:cxnLst/>
            <a:rect l="l" t="t" r="r" b="b"/>
            <a:pathLst>
              <a:path w="992308" h="465144">
                <a:moveTo>
                  <a:pt x="0" y="0"/>
                </a:moveTo>
                <a:lnTo>
                  <a:pt x="992307" y="0"/>
                </a:lnTo>
                <a:lnTo>
                  <a:pt x="992307" y="465144"/>
                </a:lnTo>
                <a:lnTo>
                  <a:pt x="0" y="4651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06935" y="4945623"/>
            <a:ext cx="580108" cy="271925"/>
          </a:xfrm>
          <a:custGeom>
            <a:avLst/>
            <a:gdLst/>
            <a:ahLst/>
            <a:cxnLst/>
            <a:rect l="l" t="t" r="r" b="b"/>
            <a:pathLst>
              <a:path w="870162" h="407888">
                <a:moveTo>
                  <a:pt x="0" y="0"/>
                </a:moveTo>
                <a:lnTo>
                  <a:pt x="870162" y="0"/>
                </a:lnTo>
                <a:lnTo>
                  <a:pt x="870162" y="407888"/>
                </a:lnTo>
                <a:lnTo>
                  <a:pt x="0" y="40788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11169085" y="816080"/>
            <a:ext cx="1504409" cy="622449"/>
          </a:xfrm>
          <a:custGeom>
            <a:avLst/>
            <a:gdLst/>
            <a:ahLst/>
            <a:cxnLst/>
            <a:rect l="l" t="t" r="r" b="b"/>
            <a:pathLst>
              <a:path w="2256613" h="933674">
                <a:moveTo>
                  <a:pt x="2256613" y="0"/>
                </a:moveTo>
                <a:lnTo>
                  <a:pt x="0" y="0"/>
                </a:lnTo>
                <a:lnTo>
                  <a:pt x="0" y="933673"/>
                </a:lnTo>
                <a:lnTo>
                  <a:pt x="2256613" y="933673"/>
                </a:lnTo>
                <a:lnTo>
                  <a:pt x="2256613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>
            <a:off x="577368" y="328846"/>
            <a:ext cx="842833" cy="848134"/>
          </a:xfrm>
          <a:custGeom>
            <a:avLst/>
            <a:gdLst/>
            <a:ahLst/>
            <a:cxnLst/>
            <a:rect l="l" t="t" r="r" b="b"/>
            <a:pathLst>
              <a:path w="1264250" h="1272201">
                <a:moveTo>
                  <a:pt x="0" y="0"/>
                </a:moveTo>
                <a:lnTo>
                  <a:pt x="1264250" y="0"/>
                </a:lnTo>
                <a:lnTo>
                  <a:pt x="1264250" y="1272201"/>
                </a:lnTo>
                <a:lnTo>
                  <a:pt x="0" y="127220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-409738" y="506010"/>
            <a:ext cx="1906727" cy="788908"/>
          </a:xfrm>
          <a:custGeom>
            <a:avLst/>
            <a:gdLst/>
            <a:ahLst/>
            <a:cxnLst/>
            <a:rect l="l" t="t" r="r" b="b"/>
            <a:pathLst>
              <a:path w="2860090" h="1183362">
                <a:moveTo>
                  <a:pt x="0" y="0"/>
                </a:moveTo>
                <a:lnTo>
                  <a:pt x="2860090" y="0"/>
                </a:lnTo>
                <a:lnTo>
                  <a:pt x="2860090" y="1183363"/>
                </a:lnTo>
                <a:lnTo>
                  <a:pt x="0" y="118336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 rot="99228">
            <a:off x="-3535464" y="5634020"/>
            <a:ext cx="4603650" cy="1264085"/>
          </a:xfrm>
          <a:custGeom>
            <a:avLst/>
            <a:gdLst/>
            <a:ahLst/>
            <a:cxnLst/>
            <a:rect l="l" t="t" r="r" b="b"/>
            <a:pathLst>
              <a:path w="6905475" h="1896128">
                <a:moveTo>
                  <a:pt x="0" y="0"/>
                </a:moveTo>
                <a:lnTo>
                  <a:pt x="6905475" y="0"/>
                </a:lnTo>
                <a:lnTo>
                  <a:pt x="6905475" y="1896128"/>
                </a:lnTo>
                <a:lnTo>
                  <a:pt x="0" y="189612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8"/>
          <a:srcRect l="52480" t="-2980" r="-52480" b="2980"/>
          <a:stretch/>
        </p:blipFill>
        <p:spPr>
          <a:xfrm>
            <a:off x="8491313" y="3193538"/>
            <a:ext cx="4922927" cy="34093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8"/>
          <a:srcRect l="-48057" t="-5534" r="48057" b="5534"/>
          <a:stretch/>
        </p:blipFill>
        <p:spPr>
          <a:xfrm>
            <a:off x="-1114350" y="3262931"/>
            <a:ext cx="4922927" cy="34093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E18E32-70BA-E2AC-8F7E-1FC75977623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22527" y="2076298"/>
            <a:ext cx="588315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"/>
          <p:cNvSpPr/>
          <p:nvPr/>
        </p:nvSpPr>
        <p:spPr>
          <a:xfrm flipH="1">
            <a:off x="-317619" y="3238689"/>
            <a:ext cx="2044403" cy="2957725"/>
          </a:xfrm>
          <a:custGeom>
            <a:avLst/>
            <a:gdLst/>
            <a:ahLst/>
            <a:cxnLst/>
            <a:rect l="l" t="t" r="r" b="b"/>
            <a:pathLst>
              <a:path w="2839595" h="4391126">
                <a:moveTo>
                  <a:pt x="2839595" y="0"/>
                </a:moveTo>
                <a:lnTo>
                  <a:pt x="0" y="0"/>
                </a:lnTo>
                <a:lnTo>
                  <a:pt x="0" y="4391126"/>
                </a:lnTo>
                <a:lnTo>
                  <a:pt x="2839595" y="4391126"/>
                </a:lnTo>
                <a:lnTo>
                  <a:pt x="28395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218819">
            <a:off x="11431376" y="6628253"/>
            <a:ext cx="555969" cy="260611"/>
          </a:xfrm>
          <a:custGeom>
            <a:avLst/>
            <a:gdLst/>
            <a:ahLst/>
            <a:cxnLst/>
            <a:rect l="l" t="t" r="r" b="b"/>
            <a:pathLst>
              <a:path w="833954" h="390916">
                <a:moveTo>
                  <a:pt x="0" y="0"/>
                </a:moveTo>
                <a:lnTo>
                  <a:pt x="833954" y="0"/>
                </a:lnTo>
                <a:lnTo>
                  <a:pt x="833954" y="390916"/>
                </a:lnTo>
                <a:lnTo>
                  <a:pt x="0" y="390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10867" y="685800"/>
            <a:ext cx="907808" cy="913517"/>
          </a:xfrm>
          <a:custGeom>
            <a:avLst/>
            <a:gdLst/>
            <a:ahLst/>
            <a:cxnLst/>
            <a:rect l="l" t="t" r="r" b="b"/>
            <a:pathLst>
              <a:path w="1361712" h="1370276">
                <a:moveTo>
                  <a:pt x="0" y="0"/>
                </a:moveTo>
                <a:lnTo>
                  <a:pt x="1361712" y="0"/>
                </a:lnTo>
                <a:lnTo>
                  <a:pt x="1361712" y="1370276"/>
                </a:lnTo>
                <a:lnTo>
                  <a:pt x="0" y="1370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01213" y="1010939"/>
            <a:ext cx="1819308" cy="752739"/>
          </a:xfrm>
          <a:custGeom>
            <a:avLst/>
            <a:gdLst/>
            <a:ahLst/>
            <a:cxnLst/>
            <a:rect l="l" t="t" r="r" b="b"/>
            <a:pathLst>
              <a:path w="2728962" h="1129108">
                <a:moveTo>
                  <a:pt x="0" y="0"/>
                </a:moveTo>
                <a:lnTo>
                  <a:pt x="2728962" y="0"/>
                </a:lnTo>
                <a:lnTo>
                  <a:pt x="2728962" y="1129108"/>
                </a:lnTo>
                <a:lnTo>
                  <a:pt x="0" y="1129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>
            <a:off x="-423246" y="1599318"/>
            <a:ext cx="1529546" cy="632850"/>
          </a:xfrm>
          <a:custGeom>
            <a:avLst/>
            <a:gdLst/>
            <a:ahLst/>
            <a:cxnLst/>
            <a:rect l="l" t="t" r="r" b="b"/>
            <a:pathLst>
              <a:path w="2294319" h="949275">
                <a:moveTo>
                  <a:pt x="2294320" y="0"/>
                </a:moveTo>
                <a:lnTo>
                  <a:pt x="0" y="0"/>
                </a:lnTo>
                <a:lnTo>
                  <a:pt x="0" y="949275"/>
                </a:lnTo>
                <a:lnTo>
                  <a:pt x="2294320" y="949275"/>
                </a:lnTo>
                <a:lnTo>
                  <a:pt x="229432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2970721" flipH="1">
            <a:off x="1415874" y="3386182"/>
            <a:ext cx="628864" cy="565716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4510">
            <a:off x="3497760" y="5713018"/>
            <a:ext cx="9452430" cy="1972361"/>
          </a:xfrm>
          <a:custGeom>
            <a:avLst/>
            <a:gdLst/>
            <a:ahLst/>
            <a:cxnLst/>
            <a:rect l="l" t="t" r="r" b="b"/>
            <a:pathLst>
              <a:path w="14178645" h="2958541">
                <a:moveTo>
                  <a:pt x="0" y="0"/>
                </a:moveTo>
                <a:lnTo>
                  <a:pt x="14178645" y="0"/>
                </a:lnTo>
                <a:lnTo>
                  <a:pt x="14178645" y="2958541"/>
                </a:lnTo>
                <a:lnTo>
                  <a:pt x="0" y="2958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249455">
            <a:off x="-1287516" y="5591512"/>
            <a:ext cx="9452430" cy="1972361"/>
          </a:xfrm>
          <a:custGeom>
            <a:avLst/>
            <a:gdLst/>
            <a:ahLst/>
            <a:cxnLst/>
            <a:rect l="l" t="t" r="r" b="b"/>
            <a:pathLst>
              <a:path w="14178645" h="2958541">
                <a:moveTo>
                  <a:pt x="0" y="0"/>
                </a:moveTo>
                <a:lnTo>
                  <a:pt x="14178646" y="0"/>
                </a:lnTo>
                <a:lnTo>
                  <a:pt x="14178646" y="2958541"/>
                </a:lnTo>
                <a:lnTo>
                  <a:pt x="0" y="2958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-3913920" y="5610212"/>
            <a:ext cx="5263763" cy="1445342"/>
          </a:xfrm>
          <a:custGeom>
            <a:avLst/>
            <a:gdLst/>
            <a:ahLst/>
            <a:cxnLst/>
            <a:rect l="l" t="t" r="r" b="b"/>
            <a:pathLst>
              <a:path w="7895645" h="2168013">
                <a:moveTo>
                  <a:pt x="0" y="0"/>
                </a:moveTo>
                <a:lnTo>
                  <a:pt x="7895646" y="0"/>
                </a:lnTo>
                <a:lnTo>
                  <a:pt x="7895646" y="2168013"/>
                </a:lnTo>
                <a:lnTo>
                  <a:pt x="0" y="2168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250174">
            <a:off x="4367020" y="5953998"/>
            <a:ext cx="482025" cy="225949"/>
          </a:xfrm>
          <a:custGeom>
            <a:avLst/>
            <a:gdLst/>
            <a:ahLst/>
            <a:cxnLst/>
            <a:rect l="l" t="t" r="r" b="b"/>
            <a:pathLst>
              <a:path w="723038" h="338924">
                <a:moveTo>
                  <a:pt x="0" y="0"/>
                </a:moveTo>
                <a:lnTo>
                  <a:pt x="723038" y="0"/>
                </a:lnTo>
                <a:lnTo>
                  <a:pt x="723038" y="338924"/>
                </a:lnTo>
                <a:lnTo>
                  <a:pt x="0" y="338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250174">
            <a:off x="7634852" y="6465970"/>
            <a:ext cx="407059" cy="190809"/>
          </a:xfrm>
          <a:custGeom>
            <a:avLst/>
            <a:gdLst/>
            <a:ahLst/>
            <a:cxnLst/>
            <a:rect l="l" t="t" r="r" b="b"/>
            <a:pathLst>
              <a:path w="610589" h="286214">
                <a:moveTo>
                  <a:pt x="0" y="0"/>
                </a:moveTo>
                <a:lnTo>
                  <a:pt x="610589" y="0"/>
                </a:lnTo>
                <a:lnTo>
                  <a:pt x="610589" y="286214"/>
                </a:lnTo>
                <a:lnTo>
                  <a:pt x="0" y="286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97780" flipH="1">
            <a:off x="7475016" y="5605693"/>
            <a:ext cx="615001" cy="963449"/>
          </a:xfrm>
          <a:custGeom>
            <a:avLst/>
            <a:gdLst/>
            <a:ahLst/>
            <a:cxnLst/>
            <a:rect l="l" t="t" r="r" b="b"/>
            <a:pathLst>
              <a:path w="922502" h="1445173">
                <a:moveTo>
                  <a:pt x="922502" y="0"/>
                </a:moveTo>
                <a:lnTo>
                  <a:pt x="0" y="0"/>
                </a:lnTo>
                <a:lnTo>
                  <a:pt x="0" y="1445173"/>
                </a:lnTo>
                <a:lnTo>
                  <a:pt x="922502" y="1445173"/>
                </a:lnTo>
                <a:lnTo>
                  <a:pt x="92250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50174">
            <a:off x="8477964" y="4106802"/>
            <a:ext cx="407059" cy="190809"/>
          </a:xfrm>
          <a:custGeom>
            <a:avLst/>
            <a:gdLst/>
            <a:ahLst/>
            <a:cxnLst/>
            <a:rect l="l" t="t" r="r" b="b"/>
            <a:pathLst>
              <a:path w="610589" h="286214">
                <a:moveTo>
                  <a:pt x="0" y="0"/>
                </a:moveTo>
                <a:lnTo>
                  <a:pt x="610589" y="0"/>
                </a:lnTo>
                <a:lnTo>
                  <a:pt x="610589" y="286214"/>
                </a:lnTo>
                <a:lnTo>
                  <a:pt x="0" y="286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 rot="-2970721" flipH="1">
            <a:off x="7683959" y="952349"/>
            <a:ext cx="628864" cy="565716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18629279" flipH="1">
            <a:off x="3247937" y="1810289"/>
            <a:ext cx="351866" cy="349331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0"/>
          <a:stretch/>
        </p:blipFill>
        <p:spPr>
          <a:xfrm>
            <a:off x="8696017" y="2571819"/>
            <a:ext cx="6225018" cy="5342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8621E-1F70-9106-50B5-982214F5157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408" y="-91411"/>
            <a:ext cx="11540728" cy="1743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E4D55E-BF1E-5B50-8C71-139AA2E46A2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3111" y="1130265"/>
            <a:ext cx="11168840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03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1"/>
          <a:stretch/>
        </p:blipFill>
        <p:spPr>
          <a:xfrm>
            <a:off x="-1340515" y="2100552"/>
            <a:ext cx="5214015" cy="504954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95700" y="2692184"/>
            <a:ext cx="7042150" cy="561757"/>
            <a:chOff x="3695700" y="2692184"/>
            <a:chExt cx="7042150" cy="561757"/>
          </a:xfrm>
        </p:grpSpPr>
        <p:sp>
          <p:nvSpPr>
            <p:cNvPr id="4" name="TextBox 3"/>
            <p:cNvSpPr txBox="1"/>
            <p:nvPr/>
          </p:nvSpPr>
          <p:spPr>
            <a:xfrm>
              <a:off x="3847124" y="2692184"/>
              <a:ext cx="6890726" cy="56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Ôn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Freeform 9"/>
            <p:cNvSpPr/>
            <p:nvPr/>
          </p:nvSpPr>
          <p:spPr>
            <a:xfrm rot="2503425">
              <a:off x="3695700" y="2736847"/>
              <a:ext cx="355600" cy="425232"/>
            </a:xfrm>
            <a:custGeom>
              <a:avLst/>
              <a:gdLst/>
              <a:ahLst/>
              <a:cxnLst/>
              <a:rect l="l" t="t" r="r" b="b"/>
              <a:pathLst>
                <a:path w="533400" h="637848">
                  <a:moveTo>
                    <a:pt x="0" y="0"/>
                  </a:moveTo>
                  <a:lnTo>
                    <a:pt x="533400" y="0"/>
                  </a:lnTo>
                  <a:lnTo>
                    <a:pt x="533400" y="637848"/>
                  </a:lnTo>
                  <a:lnTo>
                    <a:pt x="0" y="637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0"/>
          <p:cNvGrpSpPr/>
          <p:nvPr/>
        </p:nvGrpSpPr>
        <p:grpSpPr>
          <a:xfrm>
            <a:off x="3594100" y="3569970"/>
            <a:ext cx="7150100" cy="1560299"/>
            <a:chOff x="3695700" y="3905250"/>
            <a:chExt cx="7150100" cy="1560299"/>
          </a:xfrm>
        </p:grpSpPr>
        <p:sp>
          <p:nvSpPr>
            <p:cNvPr id="6" name="TextBox 5"/>
            <p:cNvSpPr txBox="1"/>
            <p:nvPr/>
          </p:nvSpPr>
          <p:spPr>
            <a:xfrm>
              <a:off x="4043974" y="3905250"/>
              <a:ext cx="6801826" cy="1560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7000"/>
                </a:lnSpc>
                <a:spcBef>
                  <a:spcPts val="0"/>
                </a:spcBef>
                <a:spcAft>
                  <a:spcPts val="200"/>
                </a:spcAft>
                <a:tabLst>
                  <a:tab pos="236855" algn="l"/>
                </a:tabLs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Luyện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vế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8" name="Freeform 9"/>
            <p:cNvSpPr/>
            <p:nvPr/>
          </p:nvSpPr>
          <p:spPr>
            <a:xfrm rot="2503425">
              <a:off x="3695700" y="3931160"/>
              <a:ext cx="355600" cy="425232"/>
            </a:xfrm>
            <a:custGeom>
              <a:avLst/>
              <a:gdLst/>
              <a:ahLst/>
              <a:cxnLst/>
              <a:rect l="l" t="t" r="r" b="b"/>
              <a:pathLst>
                <a:path w="533400" h="637848">
                  <a:moveTo>
                    <a:pt x="0" y="0"/>
                  </a:moveTo>
                  <a:lnTo>
                    <a:pt x="533400" y="0"/>
                  </a:lnTo>
                  <a:lnTo>
                    <a:pt x="533400" y="637848"/>
                  </a:lnTo>
                  <a:lnTo>
                    <a:pt x="0" y="637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133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506375" y="407436"/>
            <a:ext cx="11359560" cy="6099690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12B66-A6EC-3D59-CB8A-18F0E6D299E5}"/>
              </a:ext>
            </a:extLst>
          </p:cNvPr>
          <p:cNvGrpSpPr/>
          <p:nvPr/>
        </p:nvGrpSpPr>
        <p:grpSpPr>
          <a:xfrm>
            <a:off x="320249" y="381001"/>
            <a:ext cx="11617751" cy="1225965"/>
            <a:chOff x="963626" y="741622"/>
            <a:chExt cx="11617751" cy="12259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318194-6974-49F6-4FEB-C1851B568114}"/>
                </a:ext>
              </a:extLst>
            </p:cNvPr>
            <p:cNvSpPr/>
            <p:nvPr/>
          </p:nvSpPr>
          <p:spPr>
            <a:xfrm>
              <a:off x="1532377" y="741622"/>
              <a:ext cx="11049000" cy="1108604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1. </a:t>
              </a:r>
              <a:r>
                <a:rPr lang="vi-VN" sz="3200" b="1" dirty="0">
                  <a:solidFill>
                    <a:schemeClr val="tx1"/>
                  </a:solidFill>
                </a:rPr>
                <a:t>Chọn từ ngữ ở cột A phù hợp với từ ngữ ở cột B để tạo câu. Chỉ ra các kết từ trong mỗi câu.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9E1B04-ADB5-9936-6511-B61C0F36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626" y="900787"/>
              <a:ext cx="918458" cy="106680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756B37A-8F67-57BE-213D-8F02703066B2}"/>
              </a:ext>
            </a:extLst>
          </p:cNvPr>
          <p:cNvSpPr/>
          <p:nvPr/>
        </p:nvSpPr>
        <p:spPr>
          <a:xfrm>
            <a:off x="2368403" y="1627077"/>
            <a:ext cx="736600" cy="660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3A9837-BE93-837D-1135-3CFC9F63F971}"/>
              </a:ext>
            </a:extLst>
          </p:cNvPr>
          <p:cNvSpPr/>
          <p:nvPr/>
        </p:nvSpPr>
        <p:spPr>
          <a:xfrm>
            <a:off x="8809960" y="1629144"/>
            <a:ext cx="736600" cy="660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27AE751-AA91-D1AD-E70D-AF0F9B3285B0}"/>
              </a:ext>
            </a:extLst>
          </p:cNvPr>
          <p:cNvSpPr/>
          <p:nvPr/>
        </p:nvSpPr>
        <p:spPr>
          <a:xfrm>
            <a:off x="797442" y="2551814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a. Nước Áo được coi là đất nước của âm nhạc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71B3C2B-646B-D434-01A8-736BBC911139}"/>
              </a:ext>
            </a:extLst>
          </p:cNvPr>
          <p:cNvSpPr/>
          <p:nvPr/>
        </p:nvSpPr>
        <p:spPr>
          <a:xfrm>
            <a:off x="797442" y="3625702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b. Nếu không tính toán thật kĩ lưỡng và luyện tập tỉ mỉ trong mỗi cảnh quay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BBE69FC-2601-9512-56C2-9DD664C9E1AB}"/>
              </a:ext>
            </a:extLst>
          </p:cNvPr>
          <p:cNvSpPr/>
          <p:nvPr/>
        </p:nvSpPr>
        <p:spPr>
          <a:xfrm>
            <a:off x="797442" y="4720855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c. </a:t>
            </a:r>
            <a:r>
              <a:rPr lang="en-US" dirty="0">
                <a:solidFill>
                  <a:srgbClr val="002060"/>
                </a:solidFill>
              </a:rPr>
              <a:t>Â</a:t>
            </a:r>
            <a:r>
              <a:rPr lang="vi-VN" dirty="0">
                <a:solidFill>
                  <a:srgbClr val="002060"/>
                </a:solidFill>
              </a:rPr>
              <a:t>m nhạc không những làm tăng sự lạc quan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D1B9D1F-1899-50E5-8B92-E90819C6A8BF}"/>
              </a:ext>
            </a:extLst>
          </p:cNvPr>
          <p:cNvSpPr/>
          <p:nvPr/>
        </p:nvSpPr>
        <p:spPr>
          <a:xfrm>
            <a:off x="797442" y="5709683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d. Mặc dù nhiều bức tranh của Van Gốc có màu vàng chói chang đến nhức mắt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3A61567-CB67-C7EE-D695-4AE07A6C2DB7}"/>
              </a:ext>
            </a:extLst>
          </p:cNvPr>
          <p:cNvSpPr/>
          <p:nvPr/>
        </p:nvSpPr>
        <p:spPr>
          <a:xfrm>
            <a:off x="6666614" y="2402958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</a:rPr>
              <a:t>1</a:t>
            </a:r>
            <a:r>
              <a:rPr lang="vi-VN" dirty="0">
                <a:solidFill>
                  <a:srgbClr val="002060"/>
                </a:solidFill>
              </a:rPr>
              <a:t>) nhưng đó vẫn là những bức tranh đắt nhất thế giới.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8E43E3C-1F67-176D-91B2-D2711159E817}"/>
              </a:ext>
            </a:extLst>
          </p:cNvPr>
          <p:cNvSpPr/>
          <p:nvPr/>
        </p:nvSpPr>
        <p:spPr>
          <a:xfrm>
            <a:off x="6666614" y="3476846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(2) mà còn giúp ta ngủ sâu và hoàn toàn thư giãn.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1833DCF-A141-84D6-B5DC-9345588851FA}"/>
              </a:ext>
            </a:extLst>
          </p:cNvPr>
          <p:cNvSpPr/>
          <p:nvPr/>
        </p:nvSpPr>
        <p:spPr>
          <a:xfrm>
            <a:off x="6666614" y="4571999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(3) thì các diễn viên đóng thế sẽ rất dễ gặp nguy hiểm.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F878D1E-0851-0A91-814C-B9FCF5C9A957}"/>
              </a:ext>
            </a:extLst>
          </p:cNvPr>
          <p:cNvSpPr/>
          <p:nvPr/>
        </p:nvSpPr>
        <p:spPr>
          <a:xfrm>
            <a:off x="6666614" y="5560827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(4) bởi nhiều nhạc sĩ nổi tiếng thế giới đều đã sống ở đây.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EB6CC3-1A50-A75A-0594-ADA7F74E6880}"/>
              </a:ext>
            </a:extLst>
          </p:cNvPr>
          <p:cNvCxnSpPr>
            <a:stCxn id="16" idx="3"/>
          </p:cNvCxnSpPr>
          <p:nvPr/>
        </p:nvCxnSpPr>
        <p:spPr>
          <a:xfrm>
            <a:off x="5603358" y="2918637"/>
            <a:ext cx="1041991" cy="301433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98C14F-F854-EA70-56F0-EE82CDA068AD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5603358" y="4003158"/>
            <a:ext cx="1063256" cy="93566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A43860-913F-9B2B-3091-8FFE8D52BF33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92725" y="3843669"/>
            <a:ext cx="1073889" cy="12440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8BF68-07D7-54AA-0B45-6943F15A2A4E}"/>
              </a:ext>
            </a:extLst>
          </p:cNvPr>
          <p:cNvCxnSpPr>
            <a:cxnSpLocks/>
          </p:cNvCxnSpPr>
          <p:nvPr/>
        </p:nvCxnSpPr>
        <p:spPr>
          <a:xfrm flipV="1">
            <a:off x="5592725" y="2743200"/>
            <a:ext cx="1041991" cy="337583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0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  <p:bldP spid="16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506375" y="407436"/>
            <a:ext cx="11359560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12B66-A6EC-3D59-CB8A-18F0E6D299E5}"/>
              </a:ext>
            </a:extLst>
          </p:cNvPr>
          <p:cNvGrpSpPr/>
          <p:nvPr/>
        </p:nvGrpSpPr>
        <p:grpSpPr>
          <a:xfrm>
            <a:off x="1000733" y="115187"/>
            <a:ext cx="9812579" cy="1225965"/>
            <a:chOff x="963626" y="741622"/>
            <a:chExt cx="9812579" cy="12259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318194-6974-49F6-4FEB-C1851B568114}"/>
                </a:ext>
              </a:extLst>
            </p:cNvPr>
            <p:cNvSpPr/>
            <p:nvPr/>
          </p:nvSpPr>
          <p:spPr>
            <a:xfrm>
              <a:off x="1532377" y="741622"/>
              <a:ext cx="9243828" cy="979966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Chọn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phù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hợp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thay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9E1B04-ADB5-9936-6511-B61C0F36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626" y="900787"/>
              <a:ext cx="918458" cy="1066800"/>
            </a:xfrm>
            <a:prstGeom prst="rect">
              <a:avLst/>
            </a:prstGeom>
          </p:spPr>
        </p:pic>
      </p:grpSp>
      <p:sp>
        <p:nvSpPr>
          <p:cNvPr id="2" name="Hexagon 1">
            <a:extLst>
              <a:ext uri="{FF2B5EF4-FFF2-40B4-BE49-F238E27FC236}">
                <a16:creationId xmlns:a16="http://schemas.microsoft.com/office/drawing/2014/main" id="{81AC8E4E-4A05-F501-6FF2-8B888497CADE}"/>
              </a:ext>
            </a:extLst>
          </p:cNvPr>
          <p:cNvSpPr/>
          <p:nvPr/>
        </p:nvSpPr>
        <p:spPr>
          <a:xfrm>
            <a:off x="914399" y="1477925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cho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9805AEF-02F8-538A-B1EC-A23F46B026B8}"/>
              </a:ext>
            </a:extLst>
          </p:cNvPr>
          <p:cNvSpPr/>
          <p:nvPr/>
        </p:nvSpPr>
        <p:spPr>
          <a:xfrm>
            <a:off x="3763925" y="1467292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của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FDDE236-D07E-528B-A351-934741598003}"/>
              </a:ext>
            </a:extLst>
          </p:cNvPr>
          <p:cNvSpPr/>
          <p:nvPr/>
        </p:nvSpPr>
        <p:spPr>
          <a:xfrm>
            <a:off x="6741042" y="1456659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mà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0D92963-BDE2-4CC7-2D9B-E9694077CF39}"/>
              </a:ext>
            </a:extLst>
          </p:cNvPr>
          <p:cNvSpPr/>
          <p:nvPr/>
        </p:nvSpPr>
        <p:spPr>
          <a:xfrm>
            <a:off x="9548037" y="1414128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và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938E01-02F6-DE44-07A2-89FA43FF0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265" y="2591686"/>
            <a:ext cx="91725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506375" y="407436"/>
            <a:ext cx="11359560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7ECB9-B558-D72F-AC1D-B60B1AF03A7E}"/>
              </a:ext>
            </a:extLst>
          </p:cNvPr>
          <p:cNvSpPr txBox="1"/>
          <p:nvPr/>
        </p:nvSpPr>
        <p:spPr>
          <a:xfrm>
            <a:off x="1158950" y="1148316"/>
            <a:ext cx="10090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Nghị lực phi thường, sự lãng mạn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lòng nhân ái đã chắp cánh ở tài năng âm nhạc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Mô-da. Di sản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ông để lại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nhân loại thật là vĩ đại: hơn 600 tác phẩm lớn nhỏ. Đây là một cống hiến vào mức kỉ lục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một con người chỉ sống trên đời có 35 năm.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948EF987-D6F4-24B7-297F-19E1BA6D8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21" y="848833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6917D9C5-6347-9270-9EEA-548547CD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35" y="2092843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282BED81-6080-B0BA-443F-2BF3222FB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6" y="2114108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CA27F1E8-5FDC-1BE6-F6AE-A5E06426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62" y="2709531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B1989B34-0BD1-99D6-C189-C1E0A8D2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18" y="3953540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308344" y="407436"/>
            <a:ext cx="11557591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12B66-A6EC-3D59-CB8A-18F0E6D299E5}"/>
              </a:ext>
            </a:extLst>
          </p:cNvPr>
          <p:cNvGrpSpPr/>
          <p:nvPr/>
        </p:nvGrpSpPr>
        <p:grpSpPr>
          <a:xfrm>
            <a:off x="1000733" y="115187"/>
            <a:ext cx="10631285" cy="1225965"/>
            <a:chOff x="963626" y="741622"/>
            <a:chExt cx="10631285" cy="12259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318194-6974-49F6-4FEB-C1851B568114}"/>
                </a:ext>
              </a:extLst>
            </p:cNvPr>
            <p:cNvSpPr/>
            <p:nvPr/>
          </p:nvSpPr>
          <p:spPr>
            <a:xfrm>
              <a:off x="1532376" y="741622"/>
              <a:ext cx="10062535" cy="979966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Hoàn thiện câu a hoặc b dưới đây với mỗi kết từ cho sẵn.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9E1B04-ADB5-9936-6511-B61C0F36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626" y="900787"/>
              <a:ext cx="918458" cy="1066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F42FD75-0EB4-4DAF-701C-3A1DCFBC8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73" y="1971564"/>
            <a:ext cx="11100015" cy="28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308344" y="407436"/>
            <a:ext cx="11557591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C7C2B-331B-0D2A-D2E7-51F262362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17" y="1355207"/>
            <a:ext cx="7449571" cy="399297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A56B66-7021-455F-4135-5A712F6035FE}"/>
              </a:ext>
            </a:extLst>
          </p:cNvPr>
          <p:cNvSpPr/>
          <p:nvPr/>
        </p:nvSpPr>
        <p:spPr>
          <a:xfrm>
            <a:off x="6847367" y="1446028"/>
            <a:ext cx="3072810" cy="8187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học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khiêu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vũ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F9EC1C-DF16-6EC7-FCA0-45C709A82321}"/>
              </a:ext>
            </a:extLst>
          </p:cNvPr>
          <p:cNvSpPr/>
          <p:nvPr/>
        </p:nvSpPr>
        <p:spPr>
          <a:xfrm>
            <a:off x="6900529" y="2711302"/>
            <a:ext cx="4816549" cy="9888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thoả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niềm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mê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mình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7D8819-751B-2B34-05C2-B3BB82E0A112}"/>
              </a:ext>
            </a:extLst>
          </p:cNvPr>
          <p:cNvSpPr/>
          <p:nvPr/>
        </p:nvSpPr>
        <p:spPr>
          <a:xfrm>
            <a:off x="6804836" y="4157330"/>
            <a:ext cx="4816549" cy="9888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giúp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tôi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toả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căng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4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308344" y="407436"/>
            <a:ext cx="11557591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E21C8-776E-9E35-2066-C22C1FAA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41" y="1643062"/>
            <a:ext cx="7259717" cy="37370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C82845-D44B-9B4B-2593-FB0C5C393752}"/>
              </a:ext>
            </a:extLst>
          </p:cNvPr>
          <p:cNvSpPr/>
          <p:nvPr/>
        </p:nvSpPr>
        <p:spPr>
          <a:xfrm>
            <a:off x="6783572" y="1733107"/>
            <a:ext cx="4486940" cy="8187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nó vô cùng bất ngờ.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0702FD-BE03-A432-1D9F-81C8208E841A}"/>
              </a:ext>
            </a:extLst>
          </p:cNvPr>
          <p:cNvSpPr/>
          <p:nvPr/>
        </p:nvSpPr>
        <p:spPr>
          <a:xfrm>
            <a:off x="6772938" y="3062176"/>
            <a:ext cx="5029201" cy="8187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</a:rPr>
              <a:t>nhiều người thích nó.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AAE9938-8783-173D-2650-CB9995A4A6E5}"/>
              </a:ext>
            </a:extLst>
          </p:cNvPr>
          <p:cNvSpPr/>
          <p:nvPr/>
        </p:nvSpPr>
        <p:spPr>
          <a:xfrm>
            <a:off x="6709143" y="4104168"/>
            <a:ext cx="5029201" cy="11483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nhiều cung bậc cảm xúc khác nhau.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7508</TotalTime>
  <Words>277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HP</cp:lastModifiedBy>
  <cp:revision>230</cp:revision>
  <dcterms:created xsi:type="dcterms:W3CDTF">2024-06-19T08:15:46Z</dcterms:created>
  <dcterms:modified xsi:type="dcterms:W3CDTF">2024-12-30T08:45:49Z</dcterms:modified>
</cp:coreProperties>
</file>