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21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7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8.xml"/><Relationship Id="rId20" Type="http://schemas.microsoft.com/office/2007/relationships/hdphoto" Target="../media/hdphoto5.wdp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122.xml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8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slide" Target="slide8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.xml"/><Relationship Id="rId6" Type="http://schemas.openxmlformats.org/officeDocument/2006/relationships/image" Target="../media/image26.sv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7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7A29556-F35D-4146-919E-7304EE19FE3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խ\uFFFD\uFFFD{283948F8-DCAF-4966-9C7A-02809E7295DB}&quot;,&quot;C:\\Users\\STD_DELL\\Desktop\\DOI DUO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ai_47.BaiToanLienQuanDen_RutveDonV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8D301C-4A62-4AFF-8E56-BBFA7DDA3377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D18E52EA-4284-48D8-A0B3-3FD7C2C0281B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9E53C799-D109-4711-ABB2-1773D32B7A98}:2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2D5A9E88-2B2A-45F1-BEE7-20151DBABDB7}:2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F86853BE-B37A-446E-86C9-AA8B70223777}:2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D15448BD-2D4C-4C65-BB4A-4F655C957CA8}:2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487D20CE-0D3F-4CA4-BF20-35D281255D24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0204C9-1ECB-49A9-9F18-AEFF4BF3E220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4FFF8B-0CE7-4C15-9BBE-64132A4B8556}:28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B939E1-6EF5-4CDE-BEF2-4522F580C99E}:5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A49A027F-8350-4F3F-9BDC-56380217279E}:2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C8204B5A-66D2-41A7-BBA8-F51A1E9AB2E7}:5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34FC2E-17F5-43AC-A1C3-C124A05C9BE2}:5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B5E521-6EE7-4B22-89FF-D29E0FD27381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373F599D-AE6A-4430-A7C1-18087D6896A5}:2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73F5DB-3AD6-4AE2-AFFF-48EB50878F0E}:3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24DC0-532E-4000-8C6F-20C5B352FE84}: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1237BF-8537-4A46-981E-C34F353A3701}:3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00D6C7-9C0E-4B46-8A19-32813731AD63}:3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442F09-75E6-4FD5-BD2F-01C24F3BA90F}:3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D43AFB-5CB2-4A36-96D2-9DB1CD3FB468}:3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  <p:tag name="GENSWF_SLIDE_UID" val="{A46E2C88-7EAF-4C0F-9881-C288B92BAF44}:260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713</Words>
  <Application>Microsoft Office PowerPoint</Application>
  <PresentationFormat>Widescreen</PresentationFormat>
  <Paragraphs>82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맑은 고딕</vt:lpstr>
      <vt:lpstr>Aharoni</vt:lpstr>
      <vt:lpstr>Arial</vt:lpstr>
      <vt:lpstr>Arial-Rounded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Bai_47.BaiToanLienQuanDen_RutveDonVi</dc:title>
  <dc:creator>Thao Tran</dc:creator>
  <cp:lastModifiedBy>STD_DELL</cp:lastModifiedBy>
  <cp:revision>60</cp:revision>
  <dcterms:created xsi:type="dcterms:W3CDTF">2023-09-07T08:53:46Z</dcterms:created>
  <dcterms:modified xsi:type="dcterms:W3CDTF">2024-11-09T09:44:10Z</dcterms:modified>
</cp:coreProperties>
</file>