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10" r:id="rId6"/>
  </p:sldMasterIdLst>
  <p:notesMasterIdLst>
    <p:notesMasterId r:id="rId30"/>
  </p:notesMasterIdLst>
  <p:sldIdLst>
    <p:sldId id="302" r:id="rId7"/>
    <p:sldId id="293" r:id="rId8"/>
    <p:sldId id="294" r:id="rId9"/>
    <p:sldId id="295" r:id="rId10"/>
    <p:sldId id="296" r:id="rId11"/>
    <p:sldId id="297" r:id="rId12"/>
    <p:sldId id="298" r:id="rId13"/>
    <p:sldId id="263" r:id="rId14"/>
    <p:sldId id="264" r:id="rId15"/>
    <p:sldId id="267" r:id="rId16"/>
    <p:sldId id="299" r:id="rId17"/>
    <p:sldId id="268" r:id="rId18"/>
    <p:sldId id="269" r:id="rId19"/>
    <p:sldId id="300" r:id="rId20"/>
    <p:sldId id="303" r:id="rId21"/>
    <p:sldId id="270" r:id="rId22"/>
    <p:sldId id="271" r:id="rId23"/>
    <p:sldId id="272" r:id="rId24"/>
    <p:sldId id="273" r:id="rId25"/>
    <p:sldId id="274" r:id="rId26"/>
    <p:sldId id="275" r:id="rId27"/>
    <p:sldId id="301" r:id="rId28"/>
    <p:sldId id="29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49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913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02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27/11/2024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27/11/2024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27/11/2024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27/11/2024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27/11/2024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27/11/2024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27/11/2024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27/11/2024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27/11/2024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27/11/2024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27/11/2024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27/11/2024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GIF"/><Relationship Id="rId18" Type="http://schemas.openxmlformats.org/officeDocument/2006/relationships/image" Target="../media/image45.png"/><Relationship Id="rId26" Type="http://schemas.openxmlformats.org/officeDocument/2006/relationships/image" Target="../media/image50.png"/><Relationship Id="rId3" Type="http://schemas.openxmlformats.org/officeDocument/2006/relationships/image" Target="../media/image36.GIF"/><Relationship Id="rId21" Type="http://schemas.openxmlformats.org/officeDocument/2006/relationships/image" Target="../media/image47.GIF"/><Relationship Id="rId34" Type="http://schemas.microsoft.com/office/2007/relationships/hdphoto" Target="../media/hdphoto13.wdp"/><Relationship Id="rId7" Type="http://schemas.microsoft.com/office/2007/relationships/hdphoto" Target="../media/hdphoto2.wdp"/><Relationship Id="rId12" Type="http://schemas.openxmlformats.org/officeDocument/2006/relationships/image" Target="../media/image41.GIF"/><Relationship Id="rId17" Type="http://schemas.microsoft.com/office/2007/relationships/hdphoto" Target="../media/hdphoto6.wdp"/><Relationship Id="rId25" Type="http://schemas.microsoft.com/office/2007/relationships/hdphoto" Target="../media/hdphoto9.wdp"/><Relationship Id="rId3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4.png"/><Relationship Id="rId20" Type="http://schemas.microsoft.com/office/2007/relationships/hdphoto" Target="../media/hdphoto7.wdp"/><Relationship Id="rId29" Type="http://schemas.microsoft.com/office/2007/relationships/hdphoto" Target="../media/hdphoto11.wdp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8.png"/><Relationship Id="rId11" Type="http://schemas.microsoft.com/office/2007/relationships/hdphoto" Target="../media/hdphoto4.wdp"/><Relationship Id="rId24" Type="http://schemas.openxmlformats.org/officeDocument/2006/relationships/image" Target="../media/image49.png"/><Relationship Id="rId32" Type="http://schemas.openxmlformats.org/officeDocument/2006/relationships/image" Target="../media/image53.GIF"/><Relationship Id="rId5" Type="http://schemas.microsoft.com/office/2007/relationships/hdphoto" Target="../media/hdphoto1.wdp"/><Relationship Id="rId15" Type="http://schemas.microsoft.com/office/2007/relationships/hdphoto" Target="../media/hdphoto5.wdp"/><Relationship Id="rId23" Type="http://schemas.microsoft.com/office/2007/relationships/hdphoto" Target="../media/hdphoto8.wdp"/><Relationship Id="rId28" Type="http://schemas.openxmlformats.org/officeDocument/2006/relationships/image" Target="../media/image51.png"/><Relationship Id="rId10" Type="http://schemas.openxmlformats.org/officeDocument/2006/relationships/image" Target="../media/image40.png"/><Relationship Id="rId19" Type="http://schemas.openxmlformats.org/officeDocument/2006/relationships/image" Target="../media/image46.png"/><Relationship Id="rId31" Type="http://schemas.microsoft.com/office/2007/relationships/hdphoto" Target="../media/hdphoto12.wdp"/><Relationship Id="rId4" Type="http://schemas.openxmlformats.org/officeDocument/2006/relationships/image" Target="../media/image37.png"/><Relationship Id="rId9" Type="http://schemas.microsoft.com/office/2007/relationships/hdphoto" Target="../media/hdphoto3.wdp"/><Relationship Id="rId14" Type="http://schemas.openxmlformats.org/officeDocument/2006/relationships/image" Target="../media/image43.png"/><Relationship Id="rId22" Type="http://schemas.openxmlformats.org/officeDocument/2006/relationships/image" Target="../media/image48.png"/><Relationship Id="rId27" Type="http://schemas.microsoft.com/office/2007/relationships/hdphoto" Target="../media/hdphoto10.wdp"/><Relationship Id="rId30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17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3.wav"/><Relationship Id="rId5" Type="http://schemas.microsoft.com/office/2007/relationships/media" Target="../media/media3.mp3"/><Relationship Id="rId15" Type="http://schemas.openxmlformats.org/officeDocument/2006/relationships/image" Target="../media/image16.GIF"/><Relationship Id="rId10" Type="http://schemas.openxmlformats.org/officeDocument/2006/relationships/audio" Target="../media/audio2.wav"/><Relationship Id="rId19" Type="http://schemas.openxmlformats.org/officeDocument/2006/relationships/image" Target="../media/image20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1.png"/><Relationship Id="rId18" Type="http://schemas.openxmlformats.org/officeDocument/2006/relationships/image" Target="../media/image20.GIF"/><Relationship Id="rId3" Type="http://schemas.microsoft.com/office/2007/relationships/media" Target="../media/media2.mp3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5" Type="http://schemas.openxmlformats.org/officeDocument/2006/relationships/image" Target="../media/image17.GIF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3.png"/><Relationship Id="rId18" Type="http://schemas.openxmlformats.org/officeDocument/2006/relationships/image" Target="../media/image20.GIF"/><Relationship Id="rId3" Type="http://schemas.microsoft.com/office/2007/relationships/media" Target="../media/media2.mp3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22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5" Type="http://schemas.openxmlformats.org/officeDocument/2006/relationships/image" Target="../media/image17.GIF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4.png"/><Relationship Id="rId18" Type="http://schemas.openxmlformats.org/officeDocument/2006/relationships/image" Target="../media/image20.GIF"/><Relationship Id="rId3" Type="http://schemas.microsoft.com/office/2007/relationships/media" Target="../media/media2.mp3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5" Type="http://schemas.openxmlformats.org/officeDocument/2006/relationships/image" Target="../media/image17.GIF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6.png"/><Relationship Id="rId18" Type="http://schemas.openxmlformats.org/officeDocument/2006/relationships/image" Target="../media/image20.GIF"/><Relationship Id="rId3" Type="http://schemas.microsoft.com/office/2007/relationships/media" Target="../media/media2.mp3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25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5" Type="http://schemas.openxmlformats.org/officeDocument/2006/relationships/image" Target="../media/image17.GIF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19" y="836712"/>
            <a:ext cx="12255059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081" y="-14096"/>
            <a:ext cx="12865100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3808032"/>
            <a:ext cx="12194117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16" y="3997599"/>
            <a:ext cx="746936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753744" y="1458114"/>
            <a:ext cx="6115547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87" y="2057564"/>
            <a:ext cx="4268259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249464" y="698406"/>
            <a:ext cx="2139785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310527" y="537032"/>
            <a:ext cx="2540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093200" y="2186676"/>
            <a:ext cx="9983821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QUÝ THẦY CÔ</a:t>
            </a:r>
          </a:p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</a:t>
            </a:r>
          </a:p>
        </p:txBody>
      </p:sp>
    </p:spTree>
    <p:extLst>
      <p:ext uri="{BB962C8B-B14F-4D97-AF65-F5344CB8AC3E}">
        <p14:creationId xmlns:p14="http://schemas.microsoft.com/office/powerpoint/2010/main" val="376578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50"/>
                            </p:stCondLst>
                            <p:childTnLst>
                              <p:par>
                                <p:cTn id="35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Content Placeholder 4" descr="C:\Users\user\Desktop\Capture.PNGCaptur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48205" y="871855"/>
            <a:ext cx="8935085" cy="147193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23" name="Content Placeholder 2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24003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2525" y="2118360"/>
            <a:ext cx="9712325" cy="2011045"/>
          </a:xfrm>
          <a:prstGeom prst="rect">
            <a:avLst/>
          </a:prstGeom>
        </p:spPr>
      </p:pic>
      <p:sp>
        <p:nvSpPr>
          <p:cNvPr id="5" name="Hexagon 4"/>
          <p:cNvSpPr/>
          <p:nvPr/>
        </p:nvSpPr>
        <p:spPr>
          <a:xfrm>
            <a:off x="5041265" y="2912110"/>
            <a:ext cx="1358265" cy="1115695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92</a:t>
            </a:r>
          </a:p>
        </p:txBody>
      </p:sp>
      <p:sp>
        <p:nvSpPr>
          <p:cNvPr id="6" name="7-Point Star 5"/>
          <p:cNvSpPr/>
          <p:nvPr/>
        </p:nvSpPr>
        <p:spPr>
          <a:xfrm>
            <a:off x="7303135" y="2871470"/>
            <a:ext cx="1358265" cy="1115695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85</a:t>
            </a:r>
          </a:p>
        </p:txBody>
      </p:sp>
      <p:sp>
        <p:nvSpPr>
          <p:cNvPr id="7" name="5-Point Star 6"/>
          <p:cNvSpPr/>
          <p:nvPr/>
        </p:nvSpPr>
        <p:spPr>
          <a:xfrm>
            <a:off x="9230360" y="2677795"/>
            <a:ext cx="1813560" cy="145161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125" y="458470"/>
            <a:ext cx="9827260" cy="330517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058670" y="4098925"/>
            <a:ext cx="9269730" cy="14706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Sóc cần leo lên thêm số bậc thang để vào nhà là:</a:t>
            </a:r>
          </a:p>
          <a:p>
            <a:pPr algn="ctr"/>
            <a:r>
              <a:rPr lang="en-US" sz="3200"/>
              <a:t>32 - 9 = 21 (bậc)</a:t>
            </a:r>
          </a:p>
          <a:p>
            <a:pPr algn="ctr"/>
            <a:r>
              <a:rPr lang="en-US" sz="3200"/>
              <a:t>Đáp số: 21 bậc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745" y="786765"/>
            <a:ext cx="10197465" cy="528510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9057005" y="4545330"/>
            <a:ext cx="923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= 15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9057005" y="5067300"/>
            <a:ext cx="923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= 20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9057005" y="5549900"/>
            <a:ext cx="923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= 18</a:t>
            </a:r>
          </a:p>
        </p:txBody>
      </p:sp>
      <p:sp>
        <p:nvSpPr>
          <p:cNvPr id="10" name="Oval 9"/>
          <p:cNvSpPr/>
          <p:nvPr/>
        </p:nvSpPr>
        <p:spPr>
          <a:xfrm>
            <a:off x="7494905" y="5579745"/>
            <a:ext cx="527685" cy="548005"/>
          </a:xfrm>
          <a:prstGeom prst="ellips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5405" y="547370"/>
            <a:ext cx="9307830" cy="362077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3660775" y="4423410"/>
            <a:ext cx="5710555" cy="185674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Số bé nhất là 33</a:t>
            </a:r>
          </a:p>
          <a:p>
            <a:pPr algn="ctr"/>
            <a:r>
              <a:rPr lang="en-US" sz="3600"/>
              <a:t>Số lớn nhất là 83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1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15177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1" y="457202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1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7" y="2180361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71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3" y="2646732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1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6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9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1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3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70" y="4409210"/>
            <a:ext cx="1398311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4" y="4458566"/>
            <a:ext cx="1228719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6" y="2139777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74122" y="5523074"/>
            <a:ext cx="12150436" cy="1323439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UNI Tap Viet 0" pitchFamily="66" charset="0"/>
              </a:rPr>
              <a:t>Hẹn</a:t>
            </a:r>
            <a:r>
              <a:rPr lang="en-US" sz="8000" dirty="0">
                <a:solidFill>
                  <a:srgbClr val="FF0000"/>
                </a:solidFill>
                <a:latin typeface="UNI Tap Viet 0" pitchFamily="66" charset="0"/>
              </a:rPr>
              <a:t> gặp lại </a:t>
            </a:r>
            <a:r>
              <a:rPr lang="en-US" sz="8000" dirty="0" err="1">
                <a:solidFill>
                  <a:srgbClr val="FF0000"/>
                </a:solidFill>
                <a:latin typeface="UNI Tap Viet 0" pitchFamily="66" charset="0"/>
              </a:rPr>
              <a:t>các</a:t>
            </a:r>
            <a:r>
              <a:rPr lang="en-US" sz="8000" dirty="0">
                <a:solidFill>
                  <a:srgbClr val="FF0000"/>
                </a:solidFill>
                <a:latin typeface="UNI Tap Viet 0" pitchFamily="66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UNI Tap Viet 0" pitchFamily="66" charset="0"/>
              </a:rPr>
              <a:t>em</a:t>
            </a:r>
            <a:r>
              <a:rPr lang="en-US" sz="8000" dirty="0">
                <a:solidFill>
                  <a:srgbClr val="FF0000"/>
                </a:solidFill>
                <a:latin typeface="UNI Tap Viet 0" pitchFamily="66" charset="0"/>
              </a:rPr>
              <a:t> ở bài </a:t>
            </a:r>
            <a:r>
              <a:rPr lang="en-US" sz="8000" dirty="0" err="1">
                <a:solidFill>
                  <a:srgbClr val="FF0000"/>
                </a:solidFill>
                <a:latin typeface="UNI Tap Viet 0" pitchFamily="66" charset="0"/>
              </a:rPr>
              <a:t>sau</a:t>
            </a:r>
            <a:r>
              <a:rPr lang="en-US" sz="8000" dirty="0">
                <a:solidFill>
                  <a:srgbClr val="FF0000"/>
                </a:solidFill>
                <a:latin typeface="UNI Tap Viet 0" pitchFamily="66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UNI Tap Viet 0" pitchFamily="66" charset="0"/>
              </a:rPr>
              <a:t>nhé</a:t>
            </a:r>
            <a:r>
              <a:rPr lang="en-US" sz="8000" dirty="0">
                <a:solidFill>
                  <a:srgbClr val="FF0000"/>
                </a:solidFill>
                <a:latin typeface="UNI Tap Viet 0" pitchFamily="66" charset="0"/>
              </a:rPr>
              <a:t>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8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6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60"/>
            <a:ext cx="1628244" cy="1389127"/>
          </a:xfrm>
          <a:prstGeom prst="rect">
            <a:avLst/>
          </a:prstGeom>
        </p:spPr>
      </p:pic>
      <p:sp>
        <p:nvSpPr>
          <p:cNvPr id="31" name="WordArt 6"/>
          <p:cNvSpPr>
            <a:spLocks noChangeArrowheads="1" noChangeShapeType="1" noTextEdit="1"/>
          </p:cNvSpPr>
          <p:nvPr/>
        </p:nvSpPr>
        <p:spPr bwMode="auto">
          <a:xfrm>
            <a:off x="1297687" y="1315067"/>
            <a:ext cx="9983821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Chúc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quý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thầy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cô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mạnh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khoẻ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71250270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" y="0"/>
            <a:ext cx="2400300" cy="1028700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36650" y="2139950"/>
            <a:ext cx="9563100" cy="2035175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6115685" y="3186430"/>
            <a:ext cx="14401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60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10182860" y="3216910"/>
            <a:ext cx="14401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007745"/>
            <a:ext cx="9754235" cy="419481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672590" y="5398135"/>
            <a:ext cx="8103870" cy="12369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Tổng các số trên 3 bông hoa mà chú ong đã gặp là:</a:t>
            </a:r>
          </a:p>
          <a:p>
            <a:pPr algn="ctr"/>
            <a:r>
              <a:rPr lang="en-US" sz="2800"/>
              <a:t>5 + 61 + 8 = 74 (bông)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9640" y="441960"/>
            <a:ext cx="9751695" cy="400367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474595" y="4738370"/>
            <a:ext cx="7343140" cy="15417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Hai cây tre có tất cả số đốt là:</a:t>
            </a:r>
          </a:p>
          <a:p>
            <a:pPr algn="ctr"/>
            <a:r>
              <a:rPr lang="en-US" sz="3600"/>
              <a:t>43 + 50 = 93 (đốt)</a:t>
            </a:r>
          </a:p>
          <a:p>
            <a:pPr algn="ctr"/>
            <a:r>
              <a:rPr lang="en-US" sz="3600"/>
              <a:t>Đáp số: 93 đốt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267" y="2421839"/>
            <a:ext cx="813887" cy="1838103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49882" y="2432447"/>
            <a:ext cx="824873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CHƠI POWERPOINT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27444" y="3538136"/>
            <a:ext cx="3960904" cy="6223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36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36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34446" y="4913066"/>
            <a:ext cx="457200" cy="457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27109" y="4335446"/>
            <a:ext cx="1657350" cy="218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 PHẨM CỦA TRỢ GIẢNG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04896" y="4529273"/>
            <a:ext cx="1501775" cy="218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25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by Vo Van Xin Em</a:t>
            </a:r>
          </a:p>
        </p:txBody>
      </p:sp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34446" y="3128927"/>
            <a:ext cx="4572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759938" y="5024017"/>
            <a:ext cx="1190625" cy="6915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bldLvl="0" animBg="1"/>
      <p:bldP spid="26" grpId="0"/>
      <p:bldP spid="10" grpId="0"/>
      <p:bldP spid="19" grpId="0"/>
      <p:bldP spid="13" grpId="0"/>
      <p:bldP spid="1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565" y="2157095"/>
            <a:ext cx="10516870" cy="218821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044565" y="3683000"/>
            <a:ext cx="375285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325100" y="3662680"/>
            <a:ext cx="375285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bldLvl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9370" y="273685"/>
            <a:ext cx="9220200" cy="24707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630" y="3133725"/>
            <a:ext cx="7687945" cy="3188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9680" y="628650"/>
            <a:ext cx="9833610" cy="5548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quý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em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37793" y="1466832"/>
            <a:ext cx="627761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thích hợp cho </a:t>
            </a:r>
            <a:r>
              <a:rPr lang="en-US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kiểm tra bài cũ 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 </a:t>
            </a:r>
            <a:r>
              <a:rPr lang="en-US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củng cố bài học.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69776" y="1829327"/>
            <a:ext cx="76136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 dung trò chơi : </a:t>
            </a:r>
          </a:p>
          <a:p>
            <a:pPr algn="ctr"/>
            <a:r>
              <a:rPr lang="en-US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trả lời đúng thì đ</a:t>
            </a:r>
            <a:r>
              <a:rPr lang="vi-VN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lên xe còn không trả lời đúng thì ng</a:t>
            </a:r>
            <a:r>
              <a:rPr lang="vi-VN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lại.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62270" y="3464581"/>
            <a:ext cx="505079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1 : 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màn hình đ</a:t>
            </a:r>
            <a:r>
              <a:rPr lang="vi-VN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ra đáp án sau khi học sinh trả lời xong.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62271" y="3887760"/>
            <a:ext cx="343725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2A : 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học sinh trả lời đúng thì bấm vào</a:t>
            </a:r>
          </a:p>
        </p:txBody>
      </p:sp>
      <p:sp>
        <p:nvSpPr>
          <p:cNvPr id="9" name="Arrow: Pentagon 8"/>
          <p:cNvSpPr/>
          <p:nvPr/>
        </p:nvSpPr>
        <p:spPr>
          <a:xfrm flipH="1">
            <a:off x="5976599" y="3805848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RIGHT</a:t>
            </a:r>
            <a:r>
              <a:rPr lang="en-US" sz="105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/ĐÚNG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44223" y="3887760"/>
            <a:ext cx="174879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mời học sinh lên xe.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34643" y="2506717"/>
            <a:ext cx="3314700" cy="6915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cap="none" spc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Thao tác ch</a:t>
            </a:r>
            <a:r>
              <a:rPr lang="vi-VN" sz="4050" b="1" cap="none" spc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ơ</a:t>
            </a:r>
            <a:r>
              <a:rPr lang="en-US" sz="4050" b="1" cap="none" spc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i 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62270" y="4425944"/>
            <a:ext cx="327596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2B : 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học sinh trả lời sai thì bấm vào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45707" y="4425944"/>
            <a:ext cx="208216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không đ</a:t>
            </a:r>
            <a:r>
              <a:rPr lang="vi-VN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lên xe.</a:t>
            </a:r>
          </a:p>
        </p:txBody>
      </p:sp>
      <p:sp>
        <p:nvSpPr>
          <p:cNvPr id="15" name="Arrow: Pentagon 14"/>
          <p:cNvSpPr/>
          <p:nvPr/>
        </p:nvSpPr>
        <p:spPr>
          <a:xfrm>
            <a:off x="5862818" y="4344032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WRONG</a:t>
            </a:r>
            <a:r>
              <a:rPr lang="en-US" sz="105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/SAI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62270" y="4964128"/>
            <a:ext cx="379857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3 : 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màn hình để qua câu hỏi tiếp theo.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56684" y="5492302"/>
            <a:ext cx="3098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7057" y="2432447"/>
            <a:ext cx="824873" cy="188542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11628" y="2432447"/>
            <a:ext cx="820159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36- 28 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6223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WRONG</a:t>
            </a:r>
            <a:r>
              <a:rPr lang="en-US" sz="135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7611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en-US" sz="135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913066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1906" y="2426412"/>
            <a:ext cx="802025" cy="1868354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1906" y="2426412"/>
            <a:ext cx="797467" cy="186835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83 - 68 =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5759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WRONG</a:t>
            </a:r>
            <a:r>
              <a:rPr lang="en-US" sz="1350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7611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RIGHT</a:t>
            </a:r>
            <a:r>
              <a:rPr lang="en-US" sz="1350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5011802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8175" y="2475812"/>
            <a:ext cx="791912" cy="1788475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8175" y="2465663"/>
            <a:ext cx="789968" cy="179862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25 + 5 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5759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WRONG</a:t>
            </a:r>
            <a:r>
              <a:rPr lang="en-US" sz="1350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7611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RIGHT</a:t>
            </a:r>
            <a:r>
              <a:rPr lang="en-US" sz="1350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5011802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8797" y="2407669"/>
            <a:ext cx="867710" cy="1862624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8798" y="2407313"/>
            <a:ext cx="865579" cy="1863272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+ 12 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5759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WRONG</a:t>
            </a:r>
            <a:r>
              <a:rPr lang="en-US" sz="1350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7611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RIGHT</a:t>
            </a:r>
            <a:r>
              <a:rPr lang="en-US" sz="1350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5011802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Bài 24: Luyện tập chung</a:t>
            </a:r>
            <a:endParaRPr lang="zh-CN" altLang="en-US" sz="54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26360" y="2230120"/>
            <a:ext cx="40792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386</Words>
  <Application>Microsoft Office PowerPoint</Application>
  <PresentationFormat>Widescreen</PresentationFormat>
  <Paragraphs>89</Paragraphs>
  <Slides>23</Slides>
  <Notes>3</Notes>
  <HiddenSlides>0</HiddenSlides>
  <MMClips>16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Arial</vt:lpstr>
      <vt:lpstr>Calibri</vt:lpstr>
      <vt:lpstr>Calibri Light</vt:lpstr>
      <vt:lpstr>Franklin Gothic Book</vt:lpstr>
      <vt:lpstr>Franklin Gothic Medium</vt:lpstr>
      <vt:lpstr>ITC Avant Garde Std Bk</vt:lpstr>
      <vt:lpstr>Tahoma</vt:lpstr>
      <vt:lpstr>Times New Roman</vt:lpstr>
      <vt:lpstr>UNI Tap Viet 0</vt:lpstr>
      <vt:lpstr>Verdana</vt:lpstr>
      <vt:lpstr>Wingdings 2</vt:lpstr>
      <vt:lpstr>方正卡通简体</vt:lpstr>
      <vt:lpstr>Office Theme</vt:lpstr>
      <vt:lpstr>Office 主题​​</vt:lpstr>
      <vt:lpstr>Trek</vt:lpstr>
      <vt:lpstr>1_Office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4</cp:revision>
  <dcterms:created xsi:type="dcterms:W3CDTF">2021-05-19T10:01:53Z</dcterms:created>
  <dcterms:modified xsi:type="dcterms:W3CDTF">2024-11-27T08:09:15Z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