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74" r:id="rId17"/>
    <p:sldId id="275" r:id="rId18"/>
    <p:sldId id="276" r:id="rId19"/>
    <p:sldId id="277" r:id="rId20"/>
    <p:sldId id="269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2CAD-946D-4871-AA16-BC448230751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1AF73-B285-4A7C-AA0A-0942FA9A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2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1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2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7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7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9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0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8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34B-67A7-4002-A9E3-F10D308BA4A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3.xml"/><Relationship Id="rId7" Type="http://schemas.openxmlformats.org/officeDocument/2006/relationships/image" Target="../media/image18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2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4422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3811012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3200" dirty="0" smtClean="0">
                <a:latin typeface=".VnAvant" pitchFamily="34" charset="0"/>
              </a:rPr>
              <a:t>Hµ </a:t>
            </a:r>
            <a:r>
              <a:rPr lang="en-US" sz="3200" dirty="0" err="1" smtClean="0">
                <a:latin typeface=".VnAvant" pitchFamily="34" charset="0"/>
              </a:rPr>
              <a:t>theo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bè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Õn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s©n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chim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S©n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chim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cß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diÖc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s¸o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bå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n«ng</a:t>
            </a:r>
            <a:r>
              <a:rPr lang="en-US" sz="3200" dirty="0" smtClean="0">
                <a:latin typeface=".VnAvant" pitchFamily="34" charset="0"/>
              </a:rPr>
              <a:t>,… Hµ </a:t>
            </a:r>
            <a:r>
              <a:rPr lang="en-US" sz="3200" dirty="0" err="1" smtClean="0">
                <a:latin typeface=".VnAvant" pitchFamily="34" charset="0"/>
              </a:rPr>
              <a:t>ch¨m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chó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nh×n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®µn </a:t>
            </a:r>
            <a:r>
              <a:rPr lang="en-US" sz="3200" dirty="0" err="1" smtClean="0">
                <a:latin typeface=".VnAvant" pitchFamily="34" charset="0"/>
              </a:rPr>
              <a:t>cß</a:t>
            </a:r>
            <a:r>
              <a:rPr lang="en-US" sz="3200" dirty="0" smtClean="0">
                <a:latin typeface=".VnAvant" pitchFamily="34" charset="0"/>
              </a:rPr>
              <a:t> tr¾ng, </a:t>
            </a:r>
            <a:r>
              <a:rPr lang="en-US" sz="3200" dirty="0" err="1" smtClean="0">
                <a:latin typeface=".VnAvant" pitchFamily="34" charset="0"/>
              </a:rPr>
              <a:t>diÖc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x¸m</a:t>
            </a:r>
            <a:r>
              <a:rPr lang="en-US" sz="3200" dirty="0" smtClean="0">
                <a:latin typeface=".VnAvant" pitchFamily="34" charset="0"/>
              </a:rPr>
              <a:t> bay </a:t>
            </a:r>
            <a:r>
              <a:rPr lang="en-US" sz="3200" dirty="0" err="1" smtClean="0">
                <a:latin typeface=".VnAvant" pitchFamily="34" charset="0"/>
              </a:rPr>
              <a:t>liÖng</a:t>
            </a:r>
            <a:r>
              <a:rPr lang="en-US" sz="3200" dirty="0" smtClean="0">
                <a:latin typeface=".VnAvant" pitchFamily="34" charset="0"/>
              </a:rPr>
              <a:t>, ®</a:t>
            </a:r>
            <a:r>
              <a:rPr lang="en-US" sz="3200" dirty="0" err="1" smtClean="0">
                <a:latin typeface=".VnAvant" pitchFamily="34" charset="0"/>
              </a:rPr>
              <a:t>Ëu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kÝn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ngän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c©y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Sau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mét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ngµy</a:t>
            </a:r>
            <a:r>
              <a:rPr lang="en-US" sz="3200" dirty="0" smtClean="0">
                <a:latin typeface=".VnAvant" pitchFamily="34" charset="0"/>
              </a:rPr>
              <a:t> ®i </a:t>
            </a:r>
            <a:r>
              <a:rPr lang="en-US" sz="3200" dirty="0" err="1" smtClean="0">
                <a:latin typeface=".VnAvant" pitchFamily="34" charset="0"/>
              </a:rPr>
              <a:t>kiÕm</a:t>
            </a:r>
            <a:r>
              <a:rPr lang="en-US" sz="3200" dirty="0" smtClean="0">
                <a:latin typeface=".VnAvant" pitchFamily="34" charset="0"/>
              </a:rPr>
              <a:t> ¨n, </a:t>
            </a:r>
            <a:r>
              <a:rPr lang="en-US" sz="3200" dirty="0" err="1" smtClean="0">
                <a:latin typeface=".VnAvant" pitchFamily="34" charset="0"/>
              </a:rPr>
              <a:t>tõng</a:t>
            </a:r>
            <a:r>
              <a:rPr lang="en-US" sz="3200" dirty="0" smtClean="0">
                <a:latin typeface=".VnAvant" pitchFamily="34" charset="0"/>
              </a:rPr>
              <a:t> ®µn </a:t>
            </a:r>
            <a:r>
              <a:rPr lang="en-US" sz="3200" dirty="0" err="1" smtClean="0">
                <a:latin typeface=".VnAvant" pitchFamily="34" charset="0"/>
              </a:rPr>
              <a:t>chim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rÝu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tÝt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vÒ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tæ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tr«ng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thËt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yªn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b×nh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292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1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008401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01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4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lớp 1 năm 2020 -2021 knttvcs\ảnh tiếng việt\chao-mao-lua-chao-mao-hong-y-giao-chu-14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66800"/>
            <a:ext cx="7143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4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lớp 1 năm 2020 -2021 knttvcs\ảnh tiếng việt\chim-hong-hac-376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67176"/>
            <a:ext cx="6019800" cy="47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88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tước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lớp 1 năm 2020 -2021 knttvcs\ảnh tiếng việt\chim-kim-tuoc-bohemian-waxwing-14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7750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26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anna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lớp 1 năm 2020 -2021 knttvcs\ảnh tiếng việt\chim-ruoi-14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33475"/>
            <a:ext cx="5715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5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trĩ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lớp 1 năm 2020 -2021 knttvcs\ảnh tiếng việt\chim-tri-vang-14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287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5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lớp 1 năm 2020 -2021 knttvcs\ảnh tiếng việt\cong-pavo-14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285875"/>
            <a:ext cx="59531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4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lớp 1 năm 2020 -2021 knttvcs\ảnh tiếng việt\chim-uyen-uong-14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09713"/>
            <a:ext cx="6858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7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.VnAvant" pitchFamily="34" charset="0"/>
              </a:rPr>
              <a:t>KiÓm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tra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bµi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tõ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 err="1" smtClean="0">
                <a:latin typeface=".VnAvant" pitchFamily="34" charset="0"/>
              </a:rPr>
              <a:t>tÊm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thiÖp</a:t>
            </a:r>
            <a:r>
              <a:rPr lang="en-US" sz="3600" dirty="0" smtClean="0">
                <a:latin typeface=".VnAvant" pitchFamily="34" charset="0"/>
              </a:rPr>
              <a:t>      </a:t>
            </a:r>
            <a:r>
              <a:rPr lang="en-US" sz="3600" dirty="0" err="1" smtClean="0">
                <a:latin typeface=".VnAvant" pitchFamily="34" charset="0"/>
              </a:rPr>
              <a:t>tiÖc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mõng</a:t>
            </a:r>
            <a:r>
              <a:rPr lang="en-US" sz="3600" dirty="0" smtClean="0">
                <a:latin typeface=".VnAvant" pitchFamily="34" charset="0"/>
              </a:rPr>
              <a:t>      </a:t>
            </a:r>
            <a:r>
              <a:rPr lang="en-US" sz="3600" dirty="0" err="1" smtClean="0">
                <a:latin typeface=".VnAvant" pitchFamily="34" charset="0"/>
              </a:rPr>
              <a:t>tiÕn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bé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c©u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 smtClean="0">
                <a:latin typeface=".VnAvant" pitchFamily="34" charset="0"/>
              </a:rPr>
              <a:t>     </a:t>
            </a:r>
            <a:r>
              <a:rPr lang="en-US" sz="3600" dirty="0" err="1" smtClean="0">
                <a:latin typeface=".VnAvant" pitchFamily="34" charset="0"/>
              </a:rPr>
              <a:t>Sau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c¬n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b·o</a:t>
            </a:r>
            <a:r>
              <a:rPr lang="en-US" sz="3600" dirty="0" smtClean="0">
                <a:latin typeface=".VnAvant" pitchFamily="34" charset="0"/>
              </a:rPr>
              <a:t>­, </a:t>
            </a:r>
            <a:r>
              <a:rPr lang="en-US" sz="3600" dirty="0" err="1" smtClean="0">
                <a:latin typeface=".VnAvant" pitchFamily="34" charset="0"/>
              </a:rPr>
              <a:t>kiÕn</a:t>
            </a:r>
            <a:r>
              <a:rPr lang="en-US" sz="3600" dirty="0" smtClean="0">
                <a:latin typeface=".VnAvant" pitchFamily="34" charset="0"/>
              </a:rPr>
              <a:t> ®en l¹i </a:t>
            </a:r>
            <a:r>
              <a:rPr lang="en-US" sz="3600" dirty="0" err="1" smtClean="0">
                <a:latin typeface=".VnAvant" pitchFamily="34" charset="0"/>
              </a:rPr>
              <a:t>tha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måi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vÒ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tæ</a:t>
            </a:r>
            <a:r>
              <a:rPr lang="en-US" sz="3600" dirty="0" smtClean="0">
                <a:latin typeface=".VnAvant" pitchFamily="34" charset="0"/>
              </a:rPr>
              <a:t>.</a:t>
            </a:r>
            <a:endParaRPr lang="en-US" sz="3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60142" cy="613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1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3500" y="609600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834048"/>
              </p:ext>
            </p:extLst>
          </p:nvPr>
        </p:nvGraphicFramePr>
        <p:xfrm>
          <a:off x="3276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.VnAvant" pitchFamily="34" charset="0"/>
                        </a:rPr>
                        <a:t>b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kiÔng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liÖng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riÒng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 smtClean="0">
                <a:latin typeface=".VnAvant" pitchFamily="34" charset="0"/>
              </a:rPr>
              <a:t>diÒm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kiÓm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xiªm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y</a:t>
            </a:r>
            <a:r>
              <a:rPr lang="en-US" sz="3200" b="1" dirty="0" err="1" smtClean="0">
                <a:latin typeface=".VnAvant" pitchFamily="34" charset="0"/>
              </a:rPr>
              <a:t>ªn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SÇu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riªng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1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c</a:t>
            </a:r>
            <a:r>
              <a:rPr lang="en-US" sz="3200" b="1" dirty="0" smtClean="0">
                <a:latin typeface=".VnAvant" pitchFamily="34" charset="0"/>
              </a:rPr>
              <a:t>¸ </a:t>
            </a:r>
            <a:r>
              <a:rPr lang="en-US" sz="3200" b="1" dirty="0" err="1" smtClean="0">
                <a:latin typeface=".VnAvant" pitchFamily="34" charset="0"/>
              </a:rPr>
              <a:t>kiÕm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400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tæ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4495800"/>
            <a:ext cx="227720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47754"/>
            <a:ext cx="3472164" cy="13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2" y="4521775"/>
            <a:ext cx="2185988" cy="155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7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34144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HP001 4 hàng 2 ô ly" pitchFamily="34" charset="0"/>
              </a:rPr>
              <a:t>iêng</a:t>
            </a:r>
            <a:r>
              <a:rPr lang="en-US" sz="9600" dirty="0" smtClean="0">
                <a:latin typeface="HP001 4 hàng 2 ô ly" pitchFamily="34" charset="0"/>
              </a:rPr>
              <a:t>  </a:t>
            </a:r>
            <a:r>
              <a:rPr lang="en-US" sz="9600" dirty="0" err="1" smtClean="0">
                <a:latin typeface="HP001 4 hàng 2 ô ly" pitchFamily="34" charset="0"/>
              </a:rPr>
              <a:t>iêm</a:t>
            </a:r>
            <a:r>
              <a:rPr lang="en-US" sz="9600" dirty="0" smtClean="0">
                <a:latin typeface="HP001 4 hàng 2 ô ly" pitchFamily="34" charset="0"/>
              </a:rPr>
              <a:t>  </a:t>
            </a:r>
            <a:r>
              <a:rPr lang="en-US" sz="9600" dirty="0" err="1" smtClean="0">
                <a:latin typeface="HP001 4 hàng 2 ô ly" pitchFamily="34" charset="0"/>
              </a:rPr>
              <a:t>yên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1910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c</a:t>
            </a:r>
            <a:r>
              <a:rPr lang="en-US" sz="9600" dirty="0" err="1" smtClean="0">
                <a:latin typeface="HP001 4 hàng 2 ô ly" pitchFamily="34" charset="0"/>
              </a:rPr>
              <a:t>á</a:t>
            </a:r>
            <a:r>
              <a:rPr lang="en-US" sz="9600" dirty="0" smtClean="0">
                <a:latin typeface="HP001 4 hàng 2 ô ly" pitchFamily="34" charset="0"/>
              </a:rPr>
              <a:t> </a:t>
            </a:r>
            <a:r>
              <a:rPr lang="en-US" sz="9600" dirty="0" err="1" smtClean="0">
                <a:latin typeface="HP001 4 hàng 2 ô ly" pitchFamily="34" charset="0"/>
              </a:rPr>
              <a:t>kiếm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6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462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/>
              <a:t> - </a:t>
            </a:r>
            <a:r>
              <a:rPr lang="en-US" sz="4800" dirty="0" err="1" smtClean="0"/>
              <a:t>Đọc</a:t>
            </a:r>
            <a:r>
              <a:rPr lang="en-US" sz="4800" dirty="0" smtClean="0"/>
              <a:t> </a:t>
            </a:r>
            <a:r>
              <a:rPr lang="en-US" sz="4800" dirty="0" err="1" smtClean="0"/>
              <a:t>lại</a:t>
            </a:r>
            <a:r>
              <a:rPr lang="en-US" sz="4800" dirty="0" smtClean="0"/>
              <a:t> </a:t>
            </a:r>
            <a:r>
              <a:rPr lang="en-US" sz="4800" dirty="0" err="1" smtClean="0"/>
              <a:t>bài</a:t>
            </a:r>
            <a:r>
              <a:rPr lang="en-US" sz="4800" dirty="0" smtClean="0"/>
              <a:t> ở </a:t>
            </a:r>
            <a:r>
              <a:rPr lang="en-US" sz="4800" dirty="0" err="1" smtClean="0"/>
              <a:t>tiết</a:t>
            </a:r>
            <a:r>
              <a:rPr lang="en-US" sz="4800" dirty="0" smtClean="0"/>
              <a:t> 1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.VnAvant" pitchFamily="34" charset="0"/>
              </a:rPr>
              <a:t>KiÓm tra bµi cò</a:t>
            </a:r>
            <a:endParaRPr lang="en-US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8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266</Words>
  <Application>Microsoft Office PowerPoint</Application>
  <PresentationFormat>On-screen Show (4:3)</PresentationFormat>
  <Paragraphs>53</Paragraphs>
  <Slides>21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loài chim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2020-08-18T13:57:32Z</dcterms:created>
  <dcterms:modified xsi:type="dcterms:W3CDTF">2020-08-18T14:45:20Z</dcterms:modified>
</cp:coreProperties>
</file>