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tags" Target="../tags/tag3.xml"/><Relationship Id="rId7" Type="http://schemas.openxmlformats.org/officeDocument/2006/relationships/image" Target="../media/image11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1523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81101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.VnAvant" pitchFamily="34" charset="0"/>
              </a:rPr>
              <a:t>       </a:t>
            </a:r>
            <a:r>
              <a:rPr lang="en-US" sz="3200" dirty="0" err="1" smtClean="0">
                <a:latin typeface=".VnAvant" pitchFamily="34" charset="0"/>
              </a:rPr>
              <a:t>Bè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cho</a:t>
            </a:r>
            <a:r>
              <a:rPr lang="en-US" sz="3200" dirty="0" smtClean="0">
                <a:latin typeface=".VnAvant" pitchFamily="34" charset="0"/>
              </a:rPr>
              <a:t> Nam vµ e </a:t>
            </a:r>
            <a:r>
              <a:rPr lang="en-US" sz="3200" dirty="0" err="1" smtClean="0">
                <a:latin typeface=".VnAvant" pitchFamily="34" charset="0"/>
              </a:rPr>
              <a:t>ch¬i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</a:t>
            </a:r>
            <a:r>
              <a:rPr lang="en-US" sz="3200" dirty="0" smtClean="0">
                <a:latin typeface=".VnAvant" pitchFamily="34" charset="0"/>
              </a:rPr>
              <a:t>¶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Bè</a:t>
            </a:r>
            <a:r>
              <a:rPr lang="en-US" sz="3200" dirty="0" smtClean="0">
                <a:latin typeface=".VnAvant" pitchFamily="34" charset="0"/>
              </a:rPr>
              <a:t> d¹y Nam </a:t>
            </a:r>
            <a:r>
              <a:rPr lang="en-US" sz="3200" dirty="0" err="1" smtClean="0">
                <a:latin typeface=".VnAvant" pitchFamily="34" charset="0"/>
              </a:rPr>
              <a:t>biÕt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c¸ch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ch¹y </a:t>
            </a:r>
            <a:r>
              <a:rPr lang="en-US" sz="3200" dirty="0" err="1" smtClean="0">
                <a:latin typeface=".VnAvant" pitchFamily="34" charset="0"/>
              </a:rPr>
              <a:t>võa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kÐo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c¨ng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d©y</a:t>
            </a:r>
            <a:r>
              <a:rPr lang="en-US" sz="3200" dirty="0" smtClean="0">
                <a:latin typeface=".VnAvant" pitchFamily="34" charset="0"/>
              </a:rPr>
              <a:t> vµ </a:t>
            </a:r>
            <a:r>
              <a:rPr lang="en-US" sz="3200" dirty="0" err="1" smtClean="0">
                <a:latin typeface=".VnAvant" pitchFamily="34" charset="0"/>
              </a:rPr>
              <a:t>giËt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giËt</a:t>
            </a:r>
            <a:r>
              <a:rPr lang="en-US" sz="3200" dirty="0" smtClean="0">
                <a:latin typeface=".VnAvant" pitchFamily="34" charset="0"/>
              </a:rPr>
              <a:t> ®Ó con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cã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 bay </a:t>
            </a:r>
            <a:r>
              <a:rPr lang="en-US" sz="3200" dirty="0" err="1" smtClean="0">
                <a:latin typeface=".VnAvant" pitchFamily="34" charset="0"/>
              </a:rPr>
              <a:t>cao</a:t>
            </a:r>
            <a:r>
              <a:rPr lang="en-US" sz="3200" dirty="0" smtClean="0">
                <a:latin typeface=".VnAvant" pitchFamily="34" charset="0"/>
              </a:rPr>
              <a:t>. </a:t>
            </a:r>
            <a:r>
              <a:rPr lang="en-US" sz="3200" dirty="0" err="1" smtClean="0">
                <a:latin typeface=".VnAvant" pitchFamily="34" charset="0"/>
              </a:rPr>
              <a:t>Hai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anh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em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thÝch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thó</a:t>
            </a:r>
            <a:r>
              <a:rPr lang="en-US" sz="3200" dirty="0" smtClean="0">
                <a:latin typeface=".VnAvant" pitchFamily="34" charset="0"/>
              </a:rPr>
              <a:t> ng¾m </a:t>
            </a:r>
            <a:r>
              <a:rPr lang="en-US" sz="3200" dirty="0" err="1" smtClean="0">
                <a:latin typeface=".VnAvant" pitchFamily="34" charset="0"/>
              </a:rPr>
              <a:t>nh×n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nh÷ng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c¸nh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diÒu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sÆc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sì</a:t>
            </a:r>
            <a:r>
              <a:rPr lang="en-US" sz="3200" dirty="0" smtClean="0">
                <a:latin typeface=".VnAvant" pitchFamily="34" charset="0"/>
              </a:rPr>
              <a:t>, ®¸</a:t>
            </a:r>
            <a:r>
              <a:rPr lang="en-US" sz="3200" dirty="0" err="1" smtClean="0">
                <a:latin typeface=".VnAvant" pitchFamily="34" charset="0"/>
              </a:rPr>
              <a:t>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yªu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chao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liÖng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trªn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bÇu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trêi</a:t>
            </a:r>
            <a:r>
              <a:rPr lang="en-US" sz="3200" dirty="0" smtClean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543800" cy="381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31450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0" y="2416314"/>
            <a:ext cx="466724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1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.VnAvant" pitchFamily="34" charset="0"/>
              </a:rPr>
              <a:t>KiÓm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tra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bµi</a:t>
            </a:r>
            <a:r>
              <a:rPr lang="en-US" dirty="0" smtClean="0">
                <a:latin typeface=".VnAvant" pitchFamily="34" charset="0"/>
              </a:rPr>
              <a:t> </a:t>
            </a:r>
            <a:r>
              <a:rPr lang="en-US" dirty="0" err="1" smtClean="0">
                <a:latin typeface=".VnAvant" pitchFamily="34" charset="0"/>
              </a:rPr>
              <a:t>cò</a:t>
            </a:r>
            <a:endParaRPr lang="en-US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tõ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bay </a:t>
            </a:r>
            <a:r>
              <a:rPr lang="en-US" sz="3600" dirty="0" err="1" smtClean="0">
                <a:latin typeface=".VnAvant" pitchFamily="34" charset="0"/>
              </a:rPr>
              <a:t>liÖng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chim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yÕn</a:t>
            </a:r>
            <a:r>
              <a:rPr lang="en-US" sz="3600" dirty="0" smtClean="0">
                <a:latin typeface=".VnAvant" pitchFamily="34" charset="0"/>
              </a:rPr>
              <a:t>       </a:t>
            </a:r>
            <a:r>
              <a:rPr lang="en-US" sz="3600" dirty="0" err="1" smtClean="0">
                <a:latin typeface=".VnAvant" pitchFamily="34" charset="0"/>
              </a:rPr>
              <a:t>t×m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kiÕm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.VnAvant" pitchFamily="34" charset="0"/>
              </a:rPr>
              <a:t>§</a:t>
            </a:r>
            <a:r>
              <a:rPr lang="en-US" sz="3600" b="1" u="sng" dirty="0" err="1" smtClean="0">
                <a:latin typeface=".VnAvant" pitchFamily="34" charset="0"/>
              </a:rPr>
              <a:t>äc</a:t>
            </a:r>
            <a:r>
              <a:rPr lang="en-US" sz="3600" b="1" u="sng" dirty="0" smtClean="0">
                <a:latin typeface=".VnAvant" pitchFamily="34" charset="0"/>
              </a:rPr>
              <a:t> </a:t>
            </a:r>
            <a:r>
              <a:rPr lang="en-US" sz="3600" b="1" u="sng" dirty="0" err="1" smtClean="0">
                <a:latin typeface=".VnAvant" pitchFamily="34" charset="0"/>
              </a:rPr>
              <a:t>c©u</a:t>
            </a:r>
            <a:r>
              <a:rPr lang="en-US" sz="3600" b="1" u="sng" dirty="0" smtClean="0">
                <a:latin typeface=".VnAvant" pitchFamily="34" charset="0"/>
              </a:rPr>
              <a:t>:</a:t>
            </a:r>
          </a:p>
          <a:p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Trong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giê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häc</a:t>
            </a:r>
            <a:r>
              <a:rPr lang="en-US" sz="3600" dirty="0" smtClean="0">
                <a:latin typeface=".VnAvant" pitchFamily="34" charset="0"/>
              </a:rPr>
              <a:t>, Nam </a:t>
            </a:r>
            <a:r>
              <a:rPr lang="en-US" sz="3600" dirty="0" err="1" smtClean="0">
                <a:latin typeface=".VnAvant" pitchFamily="34" charset="0"/>
              </a:rPr>
              <a:t>lµm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viÖc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riªng</a:t>
            </a:r>
            <a:r>
              <a:rPr lang="en-US" sz="3600" dirty="0" smtClean="0">
                <a:latin typeface=".VnAvant" pitchFamily="34" charset="0"/>
              </a:rPr>
              <a:t>.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7199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2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76200"/>
            <a:ext cx="19050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</a:rPr>
              <a:t>Đọc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" y="152400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2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00" y="609600"/>
            <a:ext cx="186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iªt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845796"/>
              </p:ext>
            </p:extLst>
          </p:nvPr>
        </p:nvGraphicFramePr>
        <p:xfrm>
          <a:off x="3276600" y="1463040"/>
          <a:ext cx="2514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.VnAvant" pitchFamily="34" charset="0"/>
                        </a:rPr>
                        <a:t>b</a:t>
                      </a:r>
                      <a:endParaRPr lang="en-US" sz="3600" dirty="0">
                        <a:latin typeface=".VnAvan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iªt</a:t>
                      </a:r>
                      <a:endParaRPr lang="en-US" sz="36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600" b="1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iÕt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438400" y="274320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hiÕt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viÕt</a:t>
            </a:r>
            <a:r>
              <a:rPr lang="en-US" sz="3200" b="1" dirty="0" smtClean="0">
                <a:latin typeface=".VnAvant" pitchFamily="34" charset="0"/>
              </a:rPr>
              <a:t>      </a:t>
            </a:r>
            <a:r>
              <a:rPr lang="en-US" sz="3200" b="1" dirty="0" err="1" smtClean="0">
                <a:latin typeface=".VnAvant" pitchFamily="34" charset="0"/>
              </a:rPr>
              <a:t>viÖt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c</a:t>
            </a:r>
            <a:r>
              <a:rPr lang="en-US" sz="3200" b="1" dirty="0" err="1" smtClean="0">
                <a:latin typeface=".VnAvant" pitchFamily="34" charset="0"/>
              </a:rPr>
              <a:t>hiÒu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diÔu</a:t>
            </a:r>
            <a:r>
              <a:rPr lang="en-US" sz="3200" b="1" dirty="0" smtClean="0">
                <a:latin typeface=".VnAvant" pitchFamily="34" charset="0"/>
              </a:rPr>
              <a:t>     </a:t>
            </a:r>
            <a:r>
              <a:rPr lang="en-US" sz="3200" b="1" dirty="0" err="1" smtClean="0">
                <a:latin typeface=".VnAvant" pitchFamily="34" charset="0"/>
              </a:rPr>
              <a:t>kiÓu</a:t>
            </a:r>
            <a:endParaRPr lang="en-US" sz="3200" b="1" dirty="0" smtClean="0">
              <a:latin typeface=".VnAvant" pitchFamily="34" charset="0"/>
            </a:endParaRPr>
          </a:p>
          <a:p>
            <a:r>
              <a:rPr lang="en-US" sz="3200" b="1" dirty="0" err="1">
                <a:latin typeface=".VnAvant" pitchFamily="34" charset="0"/>
              </a:rPr>
              <a:t>y</a:t>
            </a:r>
            <a:r>
              <a:rPr lang="en-US" sz="3200" b="1" dirty="0" err="1" smtClean="0">
                <a:latin typeface=".VnAvant" pitchFamily="34" charset="0"/>
              </a:rPr>
              <a:t>ªu</a:t>
            </a:r>
            <a:r>
              <a:rPr lang="en-US" sz="3200" b="1" dirty="0" smtClean="0">
                <a:latin typeface=".VnAvant" pitchFamily="34" charset="0"/>
              </a:rPr>
              <a:t>        </a:t>
            </a:r>
            <a:r>
              <a:rPr lang="en-US" sz="3200" b="1" dirty="0" err="1" smtClean="0">
                <a:latin typeface=".VnAvant" pitchFamily="34" charset="0"/>
              </a:rPr>
              <a:t>yÕu</a:t>
            </a:r>
            <a:r>
              <a:rPr lang="en-US" sz="3200" b="1" dirty="0" smtClean="0">
                <a:latin typeface=".VnAvant" pitchFamily="34" charset="0"/>
              </a:rPr>
              <a:t>       </a:t>
            </a:r>
            <a:r>
              <a:rPr lang="en-US" sz="3200" b="1" dirty="0" err="1" smtClean="0">
                <a:latin typeface=".VnAvant" pitchFamily="34" charset="0"/>
              </a:rPr>
              <a:t>yÓu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096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</a:t>
            </a:r>
            <a:r>
              <a:rPr lang="en-US" sz="3200" b="1" dirty="0" err="1" smtClean="0">
                <a:latin typeface=".VnAvant" pitchFamily="34" charset="0"/>
              </a:rPr>
              <a:t>hiÖt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kÕ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040" y="6096000"/>
            <a:ext cx="2256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c</a:t>
            </a:r>
            <a:r>
              <a:rPr lang="en-US" sz="3200" b="1" dirty="0" smtClean="0">
                <a:latin typeface=".VnAvant" pitchFamily="34" charset="0"/>
              </a:rPr>
              <a:t>on </a:t>
            </a:r>
            <a:r>
              <a:rPr lang="en-US" sz="3200" b="1" dirty="0" err="1" smtClean="0">
                <a:latin typeface=".VnAvant" pitchFamily="34" charset="0"/>
              </a:rPr>
              <a:t>diÒu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29400" y="6096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y</a:t>
            </a:r>
            <a:r>
              <a:rPr lang="en-US" sz="3200" b="1" dirty="0" err="1" smtClean="0">
                <a:latin typeface=".VnAvant" pitchFamily="34" charset="0"/>
              </a:rPr>
              <a:t>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chiÒu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609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y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4495800"/>
            <a:ext cx="241139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4495800"/>
            <a:ext cx="246944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43" y="4419600"/>
            <a:ext cx="1916257" cy="178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47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.VnAvant" pitchFamily="34" charset="0"/>
              </a:rPr>
              <a:t>gi¶i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lao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1600" y="1157276"/>
            <a:ext cx="6624602" cy="4968888"/>
          </a:xfrm>
        </p:spPr>
      </p:pic>
    </p:spTree>
    <p:extLst>
      <p:ext uri="{BB962C8B-B14F-4D97-AF65-F5344CB8AC3E}">
        <p14:creationId xmlns:p14="http://schemas.microsoft.com/office/powerpoint/2010/main" val="23575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bảng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1600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i</a:t>
            </a:r>
            <a:r>
              <a:rPr lang="en-US" sz="9600" dirty="0" err="1" smtClean="0">
                <a:latin typeface="HP001 4 hàng 2 ô ly" pitchFamily="34" charset="0"/>
              </a:rPr>
              <a:t>êt</a:t>
            </a:r>
            <a:r>
              <a:rPr lang="en-US" sz="9600" dirty="0" smtClean="0">
                <a:latin typeface="HP001 4 hàng 2 ô ly" pitchFamily="34" charset="0"/>
              </a:rPr>
              <a:t>   </a:t>
            </a:r>
            <a:r>
              <a:rPr lang="en-US" sz="9600" dirty="0" err="1" smtClean="0">
                <a:latin typeface="HP001 4 hàng 2 ô ly" pitchFamily="34" charset="0"/>
              </a:rPr>
              <a:t>iêu</a:t>
            </a:r>
            <a:r>
              <a:rPr lang="en-US" sz="9600" dirty="0" smtClean="0">
                <a:latin typeface="HP001 4 hàng 2 ô ly" pitchFamily="34" charset="0"/>
              </a:rPr>
              <a:t>   </a:t>
            </a:r>
            <a:r>
              <a:rPr lang="en-US" sz="9600" dirty="0" err="1" smtClean="0">
                <a:latin typeface="HP001 4 hàng 2 ô ly" pitchFamily="34" charset="0"/>
              </a:rPr>
              <a:t>yêu</a:t>
            </a:r>
            <a:endParaRPr lang="en-US" sz="9600" dirty="0">
              <a:latin typeface="HP001 4 hàng 2 ô ly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àng 2 ô ly" pitchFamily="34" charset="0"/>
              </a:rPr>
              <a:t>y</a:t>
            </a:r>
            <a:r>
              <a:rPr lang="en-US" sz="9600" dirty="0" err="1" smtClean="0">
                <a:latin typeface="HP001 4 hàng 2 ô ly" pitchFamily="34" charset="0"/>
              </a:rPr>
              <a:t>êu</a:t>
            </a:r>
            <a:r>
              <a:rPr lang="en-US" sz="9600" dirty="0" smtClean="0">
                <a:latin typeface="HP001 4 hàng 2 ô ly" pitchFamily="34" charset="0"/>
              </a:rPr>
              <a:t> </a:t>
            </a:r>
            <a:r>
              <a:rPr lang="en-US" sz="9600" dirty="0" err="1" smtClean="0">
                <a:latin typeface="HP001 4 hàng 2 ô ly" pitchFamily="34" charset="0"/>
              </a:rPr>
              <a:t>chiều</a:t>
            </a:r>
            <a:endParaRPr lang="en-US" sz="96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0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228850" y="838200"/>
            <a:ext cx="63104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2286000" y="5943600"/>
            <a:ext cx="46863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228850" y="838200"/>
            <a:ext cx="462915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894911" y="838200"/>
            <a:ext cx="34528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 dirty="0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386012" y="2743200"/>
            <a:ext cx="34529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141936" y="5638800"/>
            <a:ext cx="187285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2286000" y="5715000"/>
            <a:ext cx="2028825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2514600" y="2819400"/>
            <a:ext cx="34529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71737" y="2895600"/>
            <a:ext cx="100013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43225" y="1447802"/>
            <a:ext cx="3128963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23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83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 - </a:t>
            </a:r>
            <a:r>
              <a:rPr lang="en-US" sz="4800" dirty="0" err="1" smtClean="0"/>
              <a:t>Đọc</a:t>
            </a:r>
            <a:r>
              <a:rPr lang="en-US" sz="4800" dirty="0" smtClean="0"/>
              <a:t> </a:t>
            </a:r>
            <a:r>
              <a:rPr lang="en-US" sz="4800" dirty="0" err="1" smtClean="0"/>
              <a:t>lại</a:t>
            </a:r>
            <a:r>
              <a:rPr lang="en-US" sz="4800" dirty="0" smtClean="0"/>
              <a:t> </a:t>
            </a:r>
            <a:r>
              <a:rPr lang="en-US" sz="4800" dirty="0" err="1" smtClean="0"/>
              <a:t>bài</a:t>
            </a:r>
            <a:r>
              <a:rPr lang="en-US" sz="4800" dirty="0" smtClean="0"/>
              <a:t> ở </a:t>
            </a:r>
            <a:r>
              <a:rPr lang="en-US" sz="4800" dirty="0" err="1" smtClean="0"/>
              <a:t>tiết</a:t>
            </a:r>
            <a:r>
              <a:rPr lang="en-US" sz="4800" dirty="0" smtClean="0"/>
              <a:t> 1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.VnAvant" pitchFamily="34" charset="0"/>
              </a:rPr>
              <a:t>KiÓm tra bµi cò</a:t>
            </a:r>
            <a:endParaRPr lang="en-US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4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1"/>
            <a:ext cx="35052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  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viÕt</a:t>
            </a:r>
            <a:r>
              <a:rPr lang="en-US" sz="4400" b="1" dirty="0" smtClean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.VnAvant" pitchFamily="34" charset="0"/>
              </a:rPr>
              <a:t>vë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28601"/>
            <a:ext cx="838200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074" name="Picture 2" descr="D:\lớp 1 năm 2020 -2021 knttvcs\ảnh tiếng việt\tu-the-ngoi-hoc-dung-cho-tre-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2837"/>
            <a:ext cx="8406246" cy="5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4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165</Words>
  <Application>Microsoft Office PowerPoint</Application>
  <PresentationFormat>On-screen Show (4:3)</PresentationFormat>
  <Paragraphs>39</Paragraphs>
  <Slides>14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KiÓm tra bµi cò</vt:lpstr>
      <vt:lpstr>PowerPoint Presentation</vt:lpstr>
      <vt:lpstr>PowerPoint Presentation</vt:lpstr>
      <vt:lpstr>gi¶i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2020-08-18T14:45:28Z</dcterms:created>
  <dcterms:modified xsi:type="dcterms:W3CDTF">2020-08-18T15:00:47Z</dcterms:modified>
</cp:coreProperties>
</file>