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1" r:id="rId6"/>
    <p:sldId id="258" r:id="rId7"/>
    <p:sldId id="259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018C-1B05-4EE6-B2CB-760C1C12F90A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25CF-09BE-4702-9BB8-43890EB8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9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018C-1B05-4EE6-B2CB-760C1C12F90A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25CF-09BE-4702-9BB8-43890EB8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8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018C-1B05-4EE6-B2CB-760C1C12F90A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25CF-09BE-4702-9BB8-43890EB8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07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14510" y="4191001"/>
            <a:ext cx="8712599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651760"/>
          </a:xfr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719569"/>
            <a:ext cx="6858000" cy="1082939"/>
          </a:xfr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2802514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D5253"/>
              </a:solidFill>
            </a:endParaRPr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>
                <a:solidFill>
                  <a:srgbClr val="1D5253"/>
                </a:solidFill>
              </a:rPr>
              <a:pPr/>
              <a:t>‹#›</a:t>
            </a:fld>
            <a:endParaRPr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5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>
                <a:solidFill>
                  <a:srgbClr val="1D5253"/>
                </a:solidFill>
              </a:rPr>
              <a:pPr/>
              <a:t>03/08/2023</a:t>
            </a:fld>
            <a:endParaRPr>
              <a:solidFill>
                <a:srgbClr val="1D5253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D5253"/>
              </a:solidFill>
            </a:endParaRPr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>
                <a:solidFill>
                  <a:srgbClr val="1D5253"/>
                </a:solidFill>
              </a:rPr>
              <a:pPr/>
              <a:t>‹#›</a:t>
            </a:fld>
            <a:endParaRPr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1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/>
          <p:cNvGrpSpPr/>
          <p:nvPr/>
        </p:nvGrpSpPr>
        <p:grpSpPr>
          <a:xfrm>
            <a:off x="-83394" y="56188"/>
            <a:ext cx="890318" cy="6801813"/>
            <a:chOff x="-111192" y="56187"/>
            <a:chExt cx="1187090" cy="6801813"/>
          </a:xfrm>
        </p:grpSpPr>
        <p:sp>
          <p:nvSpPr>
            <p:cNvPr id="7" name="Hình tự do 6"/>
            <p:cNvSpPr/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8" name="Hình bầu dục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grpSp>
          <p:nvGrpSpPr>
            <p:cNvPr id="9" name="Nhóm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Hình tự do 9"/>
              <p:cNvSpPr/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srgbClr val="1D5253"/>
                  </a:solidFill>
                </a:endParaRPr>
              </a:p>
            </p:txBody>
          </p:sp>
          <p:sp>
            <p:nvSpPr>
              <p:cNvPr id="11" name="Hình tự do 10"/>
              <p:cNvSpPr/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srgbClr val="1D5253"/>
                  </a:solidFill>
                </a:endParaRPr>
              </a:p>
            </p:txBody>
          </p:sp>
        </p:grpSp>
        <p:sp>
          <p:nvSpPr>
            <p:cNvPr id="12" name="Hình tự do 11"/>
            <p:cNvSpPr/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13" name="Hình tự do 12"/>
            <p:cNvSpPr/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14" name="Hình tự do 13"/>
            <p:cNvSpPr/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15" name="Hình tự do 14"/>
            <p:cNvSpPr/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16" name="Hình tự do 15"/>
            <p:cNvSpPr/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17" name="Hình tự do 16"/>
            <p:cNvSpPr/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18" name="Hình bầu dục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19" name="Hình tự do 27"/>
            <p:cNvSpPr/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20" name="Hình tự d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1" name="Hình tự do 49"/>
            <p:cNvSpPr/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22" name="Hình tự d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grpSp>
          <p:nvGrpSpPr>
            <p:cNvPr id="23" name="Nhóm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Hình tự do 5"/>
              <p:cNvSpPr/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srgbClr val="1D5253"/>
                  </a:solidFill>
                </a:endParaRPr>
              </a:p>
            </p:txBody>
          </p:sp>
          <p:sp>
            <p:nvSpPr>
              <p:cNvPr id="25" name="Dòng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srgbClr val="1D5253"/>
                  </a:solidFill>
                </a:endParaRPr>
              </a:p>
            </p:txBody>
          </p:sp>
          <p:sp>
            <p:nvSpPr>
              <p:cNvPr id="26" name="Hình tự do 32"/>
              <p:cNvSpPr/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srgbClr val="1D5253"/>
                  </a:solidFill>
                </a:endParaRPr>
              </a:p>
            </p:txBody>
          </p:sp>
          <p:sp>
            <p:nvSpPr>
              <p:cNvPr id="27" name="Hình tự do 33"/>
              <p:cNvSpPr/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srgbClr val="1D5253"/>
                  </a:solidFill>
                </a:endParaRPr>
              </a:p>
            </p:txBody>
          </p:sp>
          <p:sp>
            <p:nvSpPr>
              <p:cNvPr id="28" name="Hình tự do 32"/>
              <p:cNvSpPr/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srgbClr val="1D5253"/>
                  </a:solidFill>
                </a:endParaRPr>
              </a:p>
            </p:txBody>
          </p:sp>
          <p:sp>
            <p:nvSpPr>
              <p:cNvPr id="29" name="Hình bầu dục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Hình tự do 29"/>
            <p:cNvSpPr/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31" name="Hình tự d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2" name="Hình tự d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grpSp>
          <p:nvGrpSpPr>
            <p:cNvPr id="33" name="Nhóm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Hình tự do 33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srgbClr val="1D5253"/>
                  </a:solidFill>
                </a:endParaRPr>
              </a:p>
            </p:txBody>
          </p:sp>
          <p:sp>
            <p:nvSpPr>
              <p:cNvPr id="35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srgbClr val="1D5253"/>
                  </a:solidFill>
                </a:endParaRPr>
              </a:p>
            </p:txBody>
          </p:sp>
          <p:sp>
            <p:nvSpPr>
              <p:cNvPr id="36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srgbClr val="1D5253"/>
                  </a:solidFill>
                </a:endParaRPr>
              </a:p>
            </p:txBody>
          </p:sp>
          <p:sp>
            <p:nvSpPr>
              <p:cNvPr id="37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srgbClr val="1D5253"/>
                  </a:solidFill>
                </a:endParaRPr>
              </a:p>
            </p:txBody>
          </p:sp>
          <p:sp>
            <p:nvSpPr>
              <p:cNvPr id="38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srgbClr val="1D5253"/>
                  </a:solidFill>
                </a:endParaRPr>
              </a:p>
            </p:txBody>
          </p:sp>
        </p:grpSp>
      </p:grpSp>
      <p:grpSp>
        <p:nvGrpSpPr>
          <p:cNvPr id="83" name="Nhóm 82"/>
          <p:cNvGrpSpPr/>
          <p:nvPr/>
        </p:nvGrpSpPr>
        <p:grpSpPr>
          <a:xfrm>
            <a:off x="7999810" y="2618022"/>
            <a:ext cx="1032551" cy="4239979"/>
            <a:chOff x="10666412" y="2618021"/>
            <a:chExt cx="1376735" cy="4239979"/>
          </a:xfrm>
        </p:grpSpPr>
        <p:sp>
          <p:nvSpPr>
            <p:cNvPr id="82" name="Hình tự d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40" name="Hình tự do 23"/>
            <p:cNvSpPr/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41" name="Hình tự do 27"/>
            <p:cNvSpPr/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43" name="Hình tự do 5"/>
            <p:cNvSpPr/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44" name="Dòng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45" name="Hình tự do 10"/>
            <p:cNvSpPr/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46" name="Hình tự do 25"/>
            <p:cNvSpPr/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47" name="Hình tự do 26"/>
            <p:cNvSpPr/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48" name="Hình tự do 31"/>
            <p:cNvSpPr/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49" name="Hình tự do 34"/>
            <p:cNvSpPr/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50" name="Hình tự do 49"/>
            <p:cNvSpPr/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51" name="Hình tự do 50"/>
            <p:cNvSpPr/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52" name="Dòng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53" name="Hình tự do 78"/>
            <p:cNvSpPr/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54" name="Hình tự do 79"/>
            <p:cNvSpPr/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55" name="Hình tự do 82"/>
            <p:cNvSpPr/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56" name="Hình tự do 84"/>
            <p:cNvSpPr/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57" name="Hình tự do 80"/>
            <p:cNvSpPr/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58" name="Hình tự do 84"/>
            <p:cNvSpPr/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grpSp>
          <p:nvGrpSpPr>
            <p:cNvPr id="59" name="Nhóm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Hình tự do 83"/>
              <p:cNvSpPr/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srgbClr val="1D5253"/>
                  </a:solidFill>
                </a:endParaRPr>
              </a:p>
            </p:txBody>
          </p:sp>
          <p:sp>
            <p:nvSpPr>
              <p:cNvPr id="66" name="Hình tự do 80"/>
              <p:cNvSpPr/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srgbClr val="1D5253"/>
                  </a:solidFill>
                </a:endParaRPr>
              </a:p>
            </p:txBody>
          </p:sp>
          <p:sp>
            <p:nvSpPr>
              <p:cNvPr id="67" name="Hình tự do 84"/>
              <p:cNvSpPr/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srgbClr val="1D5253"/>
                  </a:solidFill>
                </a:endParaRPr>
              </a:p>
            </p:txBody>
          </p:sp>
        </p:grpSp>
        <p:grpSp>
          <p:nvGrpSpPr>
            <p:cNvPr id="60" name="Nhóm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Hình tự do 32"/>
              <p:cNvSpPr/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srgbClr val="1D5253"/>
                  </a:solidFill>
                </a:endParaRPr>
              </a:p>
            </p:txBody>
          </p:sp>
          <p:sp>
            <p:nvSpPr>
              <p:cNvPr id="62" name="Hình tự do 33"/>
              <p:cNvSpPr/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srgbClr val="1D5253"/>
                  </a:solidFill>
                </a:endParaRPr>
              </a:p>
            </p:txBody>
          </p:sp>
          <p:sp>
            <p:nvSpPr>
              <p:cNvPr id="63" name="Hình tự do 32"/>
              <p:cNvSpPr/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>
                  <a:solidFill>
                    <a:srgbClr val="1D5253"/>
                  </a:solidFill>
                </a:endParaRPr>
              </a:p>
            </p:txBody>
          </p:sp>
          <p:sp>
            <p:nvSpPr>
              <p:cNvPr id="64" name="Hình bầu dục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6858000" cy="2862262"/>
          </a:xfrm>
        </p:spPr>
        <p:txBody>
          <a:bodyPr anchor="b">
            <a:normAutofit/>
          </a:bodyPr>
          <a:lstStyle>
            <a:lvl1pPr latinLnBrk="0">
              <a:defRPr lang="vi-VN" sz="5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4589463"/>
            <a:ext cx="6858000" cy="1280160"/>
          </a:xfrm>
        </p:spPr>
        <p:txBody>
          <a:bodyPr/>
          <a:lstStyle>
            <a:lvl1pPr marL="0" indent="0" latinLnBrk="0">
              <a:buNone/>
              <a:defRPr lang="vi-V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000"/>
            </a:lvl2pPr>
            <a:lvl3pPr marL="914400" indent="0" latinLnBrk="0">
              <a:buNone/>
              <a:defRPr lang="vi-VN" sz="1800"/>
            </a:lvl3pPr>
            <a:lvl4pPr marL="1371600" indent="0" latinLnBrk="0">
              <a:buNone/>
              <a:defRPr lang="vi-VN" sz="1600"/>
            </a:lvl4pPr>
            <a:lvl5pPr marL="1828800" indent="0" latinLnBrk="0">
              <a:buNone/>
              <a:defRPr lang="vi-VN" sz="1600"/>
            </a:lvl5pPr>
            <a:lvl6pPr marL="2286000" indent="0" latinLnBrk="0">
              <a:buNone/>
              <a:defRPr lang="vi-VN" sz="1600"/>
            </a:lvl6pPr>
            <a:lvl7pPr marL="2743200" indent="0" latinLnBrk="0">
              <a:buNone/>
              <a:defRPr lang="vi-VN" sz="1600"/>
            </a:lvl7pPr>
            <a:lvl8pPr marL="3200400" indent="0" latinLnBrk="0">
              <a:buNone/>
              <a:defRPr lang="vi-VN" sz="1600"/>
            </a:lvl8pPr>
            <a:lvl9pPr marL="3657600" indent="0" latinLnBrk="0">
              <a:buNone/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43744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904999"/>
            <a:ext cx="3291840" cy="4114801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904999"/>
            <a:ext cx="3291840" cy="4114801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>
                <a:solidFill>
                  <a:srgbClr val="1D5253"/>
                </a:solidFill>
              </a:rPr>
              <a:pPr/>
              <a:t>03/08/2023</a:t>
            </a:fld>
            <a:endParaRPr>
              <a:solidFill>
                <a:srgbClr val="1D5253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D5253"/>
              </a:solidFill>
            </a:endParaRPr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>
                <a:solidFill>
                  <a:srgbClr val="1D5253"/>
                </a:solidFill>
              </a:rPr>
              <a:pPr/>
              <a:t>‹#›</a:t>
            </a:fld>
            <a:endParaRPr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905000"/>
            <a:ext cx="329184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588106"/>
            <a:ext cx="3291840" cy="343169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905000"/>
            <a:ext cx="329184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588106"/>
            <a:ext cx="3291840" cy="343169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>
                <a:solidFill>
                  <a:srgbClr val="1D5253"/>
                </a:solidFill>
              </a:rPr>
              <a:pPr/>
              <a:t>03/08/2023</a:t>
            </a:fld>
            <a:endParaRPr>
              <a:solidFill>
                <a:srgbClr val="1D5253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D5253"/>
              </a:solidFill>
            </a:endParaRPr>
          </a:p>
        </p:txBody>
      </p:sp>
      <p:sp>
        <p:nvSpPr>
          <p:cNvPr id="9" name="Chỗ dành sẵn cho Số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>
                <a:solidFill>
                  <a:srgbClr val="1D5253"/>
                </a:solidFill>
              </a:rPr>
              <a:pPr/>
              <a:t>‹#›</a:t>
            </a:fld>
            <a:endParaRPr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7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>
                <a:solidFill>
                  <a:srgbClr val="1D5253"/>
                </a:solidFill>
              </a:rPr>
              <a:pPr/>
              <a:t>03/08/2023</a:t>
            </a:fld>
            <a:endParaRPr>
              <a:solidFill>
                <a:srgbClr val="1D5253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D5253"/>
              </a:solidFill>
            </a:endParaRPr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>
                <a:solidFill>
                  <a:srgbClr val="1D5253"/>
                </a:solidFill>
              </a:rPr>
              <a:pPr/>
              <a:t>‹#›</a:t>
            </a:fld>
            <a:endParaRPr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>
                <a:solidFill>
                  <a:srgbClr val="1D5253"/>
                </a:solidFill>
              </a:rPr>
              <a:pPr/>
              <a:t>03/08/2023</a:t>
            </a:fld>
            <a:endParaRPr>
              <a:solidFill>
                <a:srgbClr val="1D5253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D5253"/>
              </a:solidFill>
            </a:endParaRPr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>
                <a:solidFill>
                  <a:srgbClr val="1D5253"/>
                </a:solidFill>
              </a:rPr>
              <a:pPr/>
              <a:t>‹#›</a:t>
            </a:fld>
            <a:endParaRPr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1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018C-1B05-4EE6-B2CB-760C1C12F90A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25CF-09BE-4702-9BB8-43890EB8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1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Hình tự do 44"/>
            <p:cNvSpPr/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10" name="Dòng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11" name="Hình tự do 46"/>
            <p:cNvSpPr/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12" name="Hình tự do 47"/>
            <p:cNvSpPr/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13" name="Hình tự do 48"/>
            <p:cNvSpPr/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14" name="Hình tự do 49"/>
            <p:cNvSpPr/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15" name="Hình tự do 10"/>
            <p:cNvSpPr/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16" name="Hình tự do 16"/>
            <p:cNvSpPr/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  <p:sp>
          <p:nvSpPr>
            <p:cNvPr id="17" name="Hình tự do 18"/>
            <p:cNvSpPr/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>
                <a:solidFill>
                  <a:srgbClr val="1D5253"/>
                </a:solidFill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5774436" y="1993392"/>
            <a:ext cx="2400300" cy="2194560"/>
          </a:xfrm>
        </p:spPr>
        <p:txBody>
          <a:bodyPr anchor="b">
            <a:normAutofit/>
          </a:bodyPr>
          <a:lstStyle>
            <a:lvl1pPr latinLnBrk="0">
              <a:defRPr lang="vi-VN" sz="3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628648" y="838200"/>
            <a:ext cx="48006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vi-VN" sz="2000"/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74436" y="4255008"/>
            <a:ext cx="2400300" cy="1764792"/>
          </a:xfr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vi-VN" sz="16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>
                <a:solidFill>
                  <a:srgbClr val="1D5253"/>
                </a:solidFill>
              </a:rPr>
              <a:pPr/>
              <a:t>03/08/2023</a:t>
            </a:fld>
            <a:endParaRPr>
              <a:solidFill>
                <a:srgbClr val="1D5253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D5253"/>
              </a:solidFill>
            </a:endParaRPr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>
                <a:solidFill>
                  <a:srgbClr val="1D5253"/>
                </a:solidFill>
              </a:rPr>
              <a:pPr/>
              <a:t>‹#›</a:t>
            </a:fld>
            <a:endParaRPr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018C-1B05-4EE6-B2CB-760C1C12F90A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25CF-09BE-4702-9BB8-43890EB8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2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018C-1B05-4EE6-B2CB-760C1C12F90A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25CF-09BE-4702-9BB8-43890EB8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8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018C-1B05-4EE6-B2CB-760C1C12F90A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25CF-09BE-4702-9BB8-43890EB8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2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018C-1B05-4EE6-B2CB-760C1C12F90A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25CF-09BE-4702-9BB8-43890EB8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5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018C-1B05-4EE6-B2CB-760C1C12F90A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25CF-09BE-4702-9BB8-43890EB8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6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018C-1B05-4EE6-B2CB-760C1C12F90A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25CF-09BE-4702-9BB8-43890EB8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018C-1B05-4EE6-B2CB-760C1C12F90A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25CF-09BE-4702-9BB8-43890EB8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0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3018C-1B05-4EE6-B2CB-760C1C12F90A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425CF-09BE-4702-9BB8-43890EB8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8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chỉnh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900823"/>
            <a:ext cx="6858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chỉnh sửa kiểu văn bản Chủ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944916" y="6400800"/>
            <a:ext cx="1571029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>
                <a:solidFill>
                  <a:srgbClr val="1D5253"/>
                </a:solidFill>
              </a:rPr>
              <a:pPr/>
              <a:t>03/08/2023</a:t>
            </a:fld>
            <a:endParaRPr>
              <a:solidFill>
                <a:srgbClr val="1D5253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628650" y="6400800"/>
            <a:ext cx="600075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>
                <a:solidFill>
                  <a:schemeClr val="tx1"/>
                </a:solidFill>
              </a:defRPr>
            </a:lvl1pPr>
          </a:lstStyle>
          <a:p>
            <a:endParaRPr>
              <a:solidFill>
                <a:srgbClr val="1D5253"/>
              </a:solidFill>
            </a:endParaRPr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4"/>
          </p:nvPr>
        </p:nvSpPr>
        <p:spPr>
          <a:xfrm>
            <a:off x="8803481" y="6400800"/>
            <a:ext cx="313973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>
                <a:solidFill>
                  <a:srgbClr val="1D5253"/>
                </a:solidFill>
              </a:rPr>
              <a:pPr/>
              <a:t>‹#›</a:t>
            </a:fld>
            <a:endParaRPr>
              <a:solidFill>
                <a:srgbClr val="1D525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6880EA-E48F-4962-A024-65E43847E82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70" y="-7131626"/>
            <a:ext cx="4013405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AD9FAD0-EECD-42C9-8FDB-FC972E85D3B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10" y="9317294"/>
            <a:ext cx="4013405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484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980728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321297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="" xmlns:a16="http://schemas.microsoft.com/office/drawing/2014/main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215539" y="1265023"/>
            <a:ext cx="8928463" cy="3933997"/>
          </a:xfrm>
          <a:prstGeom prst="rect">
            <a:avLst/>
          </a:prstGeom>
        </p:spPr>
      </p:pic>
      <p:pic>
        <p:nvPicPr>
          <p:cNvPr id="10" name="Picture 9" descr="A picture containing vector graphics, businesscard&#10;&#10;Description automatically generated">
            <a:extLst>
              <a:ext uri="{FF2B5EF4-FFF2-40B4-BE49-F238E27FC236}">
                <a16:creationId xmlns="" xmlns:a16="http://schemas.microsoft.com/office/drawing/2014/main" id="{5FE75F33-4916-4412-96A2-F2CC365D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8" y1="49894" x2="13453" y2="51271"/>
                        <a14:foregroundMark x1="21610" y1="29025" x2="24788" y2="34110"/>
                        <a14:foregroundMark x1="35487" y1="16843" x2="34852" y2="21610"/>
                        <a14:foregroundMark x1="57945" y1="16208" x2="57733" y2="22034"/>
                        <a14:foregroundMark x1="73411" y1="23093" x2="70657" y2="29237"/>
                        <a14:foregroundMark x1="84852" y1="35699" x2="85593" y2="38771"/>
                        <a14:foregroundMark x1="85593" y1="56992" x2="84958" y2="60593"/>
                        <a14:foregroundMark x1="67373" y1="81992" x2="30508" y2="84746"/>
                        <a14:foregroundMark x1="30508" y1="84746" x2="26059" y2="77225"/>
                        <a14:foregroundMark x1="26059" y1="77225" x2="30297" y2="71398"/>
                        <a14:foregroundMark x1="30297" y1="71398" x2="37394" y2="68220"/>
                        <a14:foregroundMark x1="37394" y1="68220" x2="37712" y2="68220"/>
                        <a14:foregroundMark x1="61758" y1="67479" x2="72987" y2="72458"/>
                        <a14:foregroundMark x1="72987" y1="72458" x2="74576" y2="79661"/>
                        <a14:foregroundMark x1="74576" y1="79661" x2="69174" y2="84428"/>
                        <a14:foregroundMark x1="69174" y1="84428" x2="58581" y2="85593"/>
                        <a14:foregroundMark x1="73517" y1="86017" x2="81038" y2="82097"/>
                        <a14:foregroundMark x1="81038" y1="82097" x2="76059" y2="72775"/>
                        <a14:foregroundMark x1="76059" y1="72775" x2="69174" y2="68008"/>
                        <a14:foregroundMark x1="69174" y1="68008" x2="59428" y2="66737"/>
                        <a14:foregroundMark x1="50000" y1="60911" x2="50000" y2="60911"/>
                        <a14:foregroundMark x1="32627" y1="67161" x2="23305" y2="75530"/>
                        <a14:foregroundMark x1="23305" y1="75530" x2="18326" y2="84746"/>
                        <a14:foregroundMark x1="18326" y1="84746" x2="25636" y2="88453"/>
                        <a14:foregroundMark x1="25636" y1="88453" x2="31992" y2="87288"/>
                        <a14:foregroundMark x1="16737" y1="84958" x2="16737" y2="84958"/>
                        <a14:foregroundMark x1="19068" y1="82309" x2="19068" y2="82309"/>
                        <a14:foregroundMark x1="16314" y1="82945" x2="16314" y2="82945"/>
                        <a14:foregroundMark x1="15890" y1="86017" x2="15042" y2="86441"/>
                        <a14:foregroundMark x1="15572" y1="82839" x2="15572" y2="82839"/>
                        <a14:foregroundMark x1="15784" y1="82945" x2="15784" y2="82945"/>
                        <a14:foregroundMark x1="15466" y1="83792" x2="15466" y2="83792"/>
                        <a14:foregroundMark x1="15360" y1="84110" x2="15360" y2="84110"/>
                        <a14:foregroundMark x1="29555" y1="81674" x2="29555" y2="81674"/>
                        <a14:foregroundMark x1="31356" y1="80403" x2="31356" y2="80403"/>
                        <a14:foregroundMark x1="31674" y1="80403" x2="32839" y2="80403"/>
                        <a14:foregroundMark x1="33581" y1="80403" x2="33581" y2="80403"/>
                        <a14:foregroundMark x1="35699" y1="81992" x2="32097" y2="72987"/>
                        <a14:foregroundMark x1="24682" y1="78708" x2="29979" y2="77860"/>
                        <a14:foregroundMark x1="34534" y1="71081" x2="36123" y2="83581"/>
                        <a14:foregroundMark x1="36123" y1="83581" x2="44597" y2="82521"/>
                        <a14:foregroundMark x1="44597" y1="82521" x2="38877" y2="77436"/>
                        <a14:foregroundMark x1="38877" y1="77436" x2="38347" y2="70021"/>
                        <a14:foregroundMark x1="38347" y1="70021" x2="30191" y2="72246"/>
                        <a14:foregroundMark x1="30191" y1="72246" x2="32945" y2="73411"/>
                        <a14:foregroundMark x1="32097" y1="66314" x2="43008" y2="67055"/>
                        <a14:foregroundMark x1="43008" y1="67055" x2="36229" y2="69597"/>
                        <a14:foregroundMark x1="36229" y1="69597" x2="32627" y2="68326"/>
                        <a14:foregroundMark x1="64513" y1="71928" x2="57733" y2="77860"/>
                        <a14:foregroundMark x1="57733" y1="77860" x2="63136" y2="83475"/>
                        <a14:foregroundMark x1="63136" y1="83475" x2="71504" y2="80403"/>
                        <a14:foregroundMark x1="71504" y1="80403" x2="65678" y2="70975"/>
                        <a14:foregroundMark x1="65678" y1="70975" x2="63453" y2="71610"/>
                        <a14:foregroundMark x1="80085" y1="82839" x2="84746" y2="89936"/>
                        <a14:foregroundMark x1="84746" y1="89936" x2="83898" y2="81356"/>
                        <a14:foregroundMark x1="83898" y1="81356" x2="79979" y2="78072"/>
                        <a14:foregroundMark x1="68114" y1="75530" x2="59110" y2="76801"/>
                        <a14:foregroundMark x1="59110" y1="76801" x2="65466" y2="79873"/>
                        <a14:foregroundMark x1="65466" y1="79873" x2="70975" y2="75953"/>
                        <a14:foregroundMark x1="49894" y1="78708" x2="56674" y2="75318"/>
                        <a14:foregroundMark x1="56674" y1="75318" x2="47775" y2="76483"/>
                        <a14:foregroundMark x1="47775" y1="76483" x2="46822" y2="77436"/>
                        <a14:foregroundMark x1="44809" y1="77225" x2="48199" y2="75636"/>
                        <a14:foregroundMark x1="52013" y1="78284" x2="56144" y2="79449"/>
                        <a14:foregroundMark x1="41102" y1="76801" x2="40572" y2="75212"/>
                        <a14:foregroundMark x1="41525" y1="78284" x2="41949" y2="78284"/>
                        <a14:foregroundMark x1="41949" y1="78284" x2="41949" y2="78284"/>
                        <a14:foregroundMark x1="71716" y1="64513" x2="71716" y2="64513"/>
                        <a14:foregroundMark x1="57521" y1="14725" x2="57521" y2="14725"/>
                        <a14:foregroundMark x1="56568" y1="14725" x2="56568" y2="14725"/>
                        <a14:foregroundMark x1="36123" y1="15996" x2="36123" y2="15996"/>
                        <a14:foregroundMark x1="36123" y1="15996" x2="36123" y2="15996"/>
                        <a14:foregroundMark x1="38877" y1="14831" x2="35699" y2="21292"/>
                        <a14:foregroundMark x1="35699" y1="21292" x2="38136" y2="21504"/>
                        <a14:foregroundMark x1="43326" y1="11017" x2="43326" y2="11017"/>
                        <a14:foregroundMark x1="43008" y1="10487" x2="42373" y2="11017"/>
                        <a14:foregroundMark x1="43432" y1="42797" x2="43432" y2="42797"/>
                        <a14:foregroundMark x1="43432" y1="42797" x2="43432" y2="42797"/>
                        <a14:foregroundMark x1="43962" y1="40678" x2="43962" y2="40678"/>
                        <a14:foregroundMark x1="43962" y1="40678" x2="43962" y2="40678"/>
                        <a14:foregroundMark x1="54449" y1="41102" x2="54449" y2="41102"/>
                        <a14:foregroundMark x1="54449" y1="41102" x2="54449" y2="41102"/>
                        <a14:foregroundMark x1="57521" y1="41843" x2="57521" y2="41843"/>
                        <a14:foregroundMark x1="57521" y1="41843" x2="57521" y2="4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87" y="3363320"/>
            <a:ext cx="2753546" cy="3671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870A727-3B09-4416-901F-FD3E0E6AD5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6" y="1658983"/>
            <a:ext cx="7700615" cy="27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76470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5679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1.Chơi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GV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95784"/>
            <a:ext cx="7776864" cy="317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9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8928992" cy="6527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1772816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20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568952" cy="6480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134076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0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64807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916832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bút.Nếu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58600"/>
            <a:ext cx="4608512" cy="40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5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5" y="1484784"/>
            <a:ext cx="8568952" cy="5256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988840"/>
            <a:ext cx="3348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:”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45491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mệt.Nếu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496943" cy="513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9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1484785"/>
            <a:ext cx="8640960" cy="518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9992" y="1916832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Nếu em là Trung em hỏi 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:”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bạn có mệt lắm không, tớ đưa cậu xuống phòng y tế nhé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”!.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5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1" y="2708920"/>
            <a:ext cx="8496944" cy="3950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441" y="1484784"/>
            <a:ext cx="849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2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276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FLOWERS 16X9</vt:lpstr>
      <vt:lpstr>PowerPoint Presentation</vt:lpstr>
      <vt:lpstr>PowerPoint Presentation</vt:lpstr>
      <vt:lpstr>PowerPoint Presentation</vt:lpstr>
      <vt:lpstr>PowerPoint Presentation</vt:lpstr>
      <vt:lpstr>Xử lí tình huống</vt:lpstr>
      <vt:lpstr>Xử lí tình huống 1: Nếu em là Nam em sẽ nói như thế nào?</vt:lpstr>
      <vt:lpstr>Tình huống 2: Trong giờ học, bạn bên cạnh Trung cảm thấy mệt.Nếu là Trung, em sẽ làm gì và nói gì với bạn?</vt:lpstr>
      <vt:lpstr>Xử lí tình huống 2: Nếu em là Trung em sẽ nói gì với bạn ?</vt:lpstr>
      <vt:lpstr>Hoạt động sau giờ học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HUY</dc:creator>
  <cp:lastModifiedBy>THUY</cp:lastModifiedBy>
  <cp:revision>12</cp:revision>
  <dcterms:created xsi:type="dcterms:W3CDTF">2022-10-29T13:45:38Z</dcterms:created>
  <dcterms:modified xsi:type="dcterms:W3CDTF">2023-08-03T06:08:51Z</dcterms:modified>
</cp:coreProperties>
</file>