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15" r:id="rId4"/>
    <p:sldMasterId id="2147483727" r:id="rId5"/>
    <p:sldMasterId id="2147483739" r:id="rId6"/>
    <p:sldMasterId id="2147483751" r:id="rId7"/>
    <p:sldMasterId id="2147483763" r:id="rId8"/>
    <p:sldMasterId id="2147483775" r:id="rId9"/>
  </p:sldMasterIdLst>
  <p:notesMasterIdLst>
    <p:notesMasterId r:id="rId28"/>
  </p:notesMasterIdLst>
  <p:sldIdLst>
    <p:sldId id="2657" r:id="rId10"/>
    <p:sldId id="262" r:id="rId11"/>
    <p:sldId id="2689" r:id="rId12"/>
    <p:sldId id="2690" r:id="rId13"/>
    <p:sldId id="2691" r:id="rId14"/>
    <p:sldId id="2692" r:id="rId15"/>
    <p:sldId id="2693" r:id="rId16"/>
    <p:sldId id="2660" r:id="rId17"/>
    <p:sldId id="2661" r:id="rId18"/>
    <p:sldId id="2667" r:id="rId19"/>
    <p:sldId id="2668" r:id="rId20"/>
    <p:sldId id="2669" r:id="rId21"/>
    <p:sldId id="2674" r:id="rId22"/>
    <p:sldId id="2694" r:id="rId23"/>
    <p:sldId id="2695" r:id="rId24"/>
    <p:sldId id="2696" r:id="rId25"/>
    <p:sldId id="2676" r:id="rId26"/>
    <p:sldId id="3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498"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extLst>
      <p:ext uri="{BB962C8B-B14F-4D97-AF65-F5344CB8AC3E}">
        <p14:creationId xmlns:p14="http://schemas.microsoft.com/office/powerpoint/2010/main" val="186471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C5046CE-CC94-461C-8F89-749D2C3B08B1}" type="slidenum">
              <a:rPr lang="en-US" smtClean="0"/>
              <a:t>1</a:t>
            </a:fld>
            <a:endParaRPr lang="en-US"/>
          </a:p>
        </p:txBody>
      </p:sp>
    </p:spTree>
    <p:extLst>
      <p:ext uri="{BB962C8B-B14F-4D97-AF65-F5344CB8AC3E}">
        <p14:creationId xmlns:p14="http://schemas.microsoft.com/office/powerpoint/2010/main" val="206287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17</a:t>
            </a:fld>
            <a:endParaRPr lang="en-US"/>
          </a:p>
        </p:txBody>
      </p:sp>
    </p:spTree>
    <p:extLst>
      <p:ext uri="{BB962C8B-B14F-4D97-AF65-F5344CB8AC3E}">
        <p14:creationId xmlns:p14="http://schemas.microsoft.com/office/powerpoint/2010/main" val="37702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7</a:t>
            </a:fld>
            <a:endParaRPr lang="en-US"/>
          </a:p>
        </p:txBody>
      </p:sp>
    </p:spTree>
    <p:extLst>
      <p:ext uri="{BB962C8B-B14F-4D97-AF65-F5344CB8AC3E}">
        <p14:creationId xmlns:p14="http://schemas.microsoft.com/office/powerpoint/2010/main" val="325243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1219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63296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504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191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84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6993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8365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4404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7649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38926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113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2862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35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924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781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07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406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570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4007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635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3863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8607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622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5406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606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46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70878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57407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892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7922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1677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7407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950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58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194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3543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155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0251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0233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224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765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791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570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545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915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6428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17503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691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2275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945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193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1344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7107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5839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713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4005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7023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2809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8133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329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6779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146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4278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150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8449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062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1600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0305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937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098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5768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227421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5135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9409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927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4838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087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327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41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064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9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0855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273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53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918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7748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291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54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419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0138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222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48667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2165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45091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43329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458780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154168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088893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01187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53976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84047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322299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6320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3.jpeg"/><Relationship Id="rId2" Type="http://schemas.openxmlformats.org/officeDocument/2006/relationships/slideLayout" Target="../slideLayouts/slideLayout90.xml"/><Relationship Id="rId16" Type="http://schemas.openxmlformats.org/officeDocument/2006/relationships/theme" Target="../theme/theme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34BEA25-D6B3-0F70-3152-B23FCEEAB06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63377" y="384242"/>
            <a:ext cx="1409582" cy="1409582"/>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95A1FDE3-3F66-CCEF-0C42-FF85A85A32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10725" y="8683792"/>
            <a:ext cx="1871913" cy="1871913"/>
          </a:xfrm>
          <a:prstGeom prst="rect">
            <a:avLst/>
          </a:prstGeom>
        </p:spPr>
      </p:pic>
    </p:spTree>
    <p:extLst>
      <p:ext uri="{BB962C8B-B14F-4D97-AF65-F5344CB8AC3E}">
        <p14:creationId xmlns:p14="http://schemas.microsoft.com/office/powerpoint/2010/main" val="2923343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583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9" r:id="rId8"/>
    <p:sldLayoutId id="2147483700" r:id="rId9"/>
    <p:sldLayoutId id="2147483701" r:id="rId10"/>
    <p:sldLayoutId id="214748370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6682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1034808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6574540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4815402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24740472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5726320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9068333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5.xml"/><Relationship Id="rId5" Type="http://schemas.openxmlformats.org/officeDocument/2006/relationships/image" Target="../media/image27.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8.xml"/><Relationship Id="rId5" Type="http://schemas.openxmlformats.org/officeDocument/2006/relationships/image" Target="../media/image30.pn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11.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3.xml"/><Relationship Id="rId7" Type="http://schemas.microsoft.com/office/2007/relationships/hdphoto" Target="../media/hdphoto1.wdp"/><Relationship Id="rId2" Type="http://schemas.openxmlformats.org/officeDocument/2006/relationships/slideLayout" Target="../slideLayouts/slideLayout29.xml"/><Relationship Id="rId1" Type="http://schemas.openxmlformats.org/officeDocument/2006/relationships/themeOverride" Target="../theme/themeOverride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2.png"/><Relationship Id="rId1" Type="http://schemas.openxmlformats.org/officeDocument/2006/relationships/slideLayout" Target="../slideLayouts/slideLayout90.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2.xml"/><Relationship Id="rId5" Type="http://schemas.openxmlformats.org/officeDocument/2006/relationships/image" Target="../media/image13.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9.png"/><Relationship Id="rId11" Type="http://schemas.openxmlformats.org/officeDocument/2006/relationships/image" Target="../media/image15.gif"/><Relationship Id="rId5" Type="http://schemas.openxmlformats.org/officeDocument/2006/relationships/slide" Target="slide5.xml"/><Relationship Id="rId10" Type="http://schemas.openxmlformats.org/officeDocument/2006/relationships/image" Target="../media/image21.gif"/><Relationship Id="rId4" Type="http://schemas.openxmlformats.org/officeDocument/2006/relationships/image" Target="../media/image18.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6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7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84.xml"/><Relationship Id="rId5" Type="http://schemas.openxmlformats.org/officeDocument/2006/relationships/slide" Target="slide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themeOverride" Target="../theme/themeOverride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4" name="Picture 3">
            <a:extLst>
              <a:ext uri="{FF2B5EF4-FFF2-40B4-BE49-F238E27FC236}">
                <a16:creationId xmlns:a16="http://schemas.microsoft.com/office/drawing/2014/main" id="{FA1D890C-00FA-7D87-881A-3BC48178A00F}"/>
              </a:ext>
            </a:extLst>
          </p:cNvPr>
          <p:cNvPicPr>
            <a:picLocks noChangeAspect="1"/>
          </p:cNvPicPr>
          <p:nvPr/>
        </p:nvPicPr>
        <p:blipFill>
          <a:blip r:embed="rId8"/>
          <a:stretch>
            <a:fillRect/>
          </a:stretch>
        </p:blipFill>
        <p:spPr>
          <a:xfrm>
            <a:off x="2551435" y="1809766"/>
            <a:ext cx="9315495" cy="1926503"/>
          </a:xfrm>
          <a:prstGeom prst="rect">
            <a:avLst/>
          </a:prstGeom>
        </p:spPr>
      </p:pic>
      <p:sp>
        <p:nvSpPr>
          <p:cNvPr id="5" name="TextBox 4">
            <a:extLst>
              <a:ext uri="{FF2B5EF4-FFF2-40B4-BE49-F238E27FC236}">
                <a16:creationId xmlns:a16="http://schemas.microsoft.com/office/drawing/2014/main" id="{134C8E8D-C5B5-D30F-386B-B09D187808BF}"/>
              </a:ext>
            </a:extLst>
          </p:cNvPr>
          <p:cNvSpPr txBox="1"/>
          <p:nvPr/>
        </p:nvSpPr>
        <p:spPr>
          <a:xfrm>
            <a:off x="6599583" y="3349488"/>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pic>
        <p:nvPicPr>
          <p:cNvPr id="2" name="Picture 1">
            <a:extLst>
              <a:ext uri="{FF2B5EF4-FFF2-40B4-BE49-F238E27FC236}">
                <a16:creationId xmlns:a16="http://schemas.microsoft.com/office/drawing/2014/main" id="{2EB2B2E4-5D3E-81D6-0195-BB9AA6E82711}"/>
              </a:ext>
            </a:extLst>
          </p:cNvPr>
          <p:cNvPicPr>
            <a:picLocks noChangeAspect="1"/>
          </p:cNvPicPr>
          <p:nvPr/>
        </p:nvPicPr>
        <p:blipFill>
          <a:blip r:embed="rId9"/>
          <a:stretch>
            <a:fillRect/>
          </a:stretch>
        </p:blipFill>
        <p:spPr>
          <a:xfrm>
            <a:off x="6152212" y="1031165"/>
            <a:ext cx="2950720" cy="1457070"/>
          </a:xfrm>
          <a:prstGeom prst="rect">
            <a:avLst/>
          </a:prstGeom>
        </p:spPr>
      </p:pic>
      <p:sp>
        <p:nvSpPr>
          <p:cNvPr id="6" name="TextBox 5">
            <a:extLst>
              <a:ext uri="{FF2B5EF4-FFF2-40B4-BE49-F238E27FC236}">
                <a16:creationId xmlns:a16="http://schemas.microsoft.com/office/drawing/2014/main" id="{04F1D141-C39F-6593-1046-FC1713E71211}"/>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a16="http://schemas.microsoft.com/office/drawing/2014/main" id="{29A879BD-CC04-4AC0-82E6-C0AC3CB68FE8}"/>
                </a:ext>
              </a:extLst>
            </p:cNvPr>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170CF67C-FFDB-45E9-3108-CD7B4D56FBDE}"/>
              </a:ext>
            </a:extLst>
          </p:cNvPr>
          <p:cNvPicPr>
            <a:picLocks noChangeAspect="1"/>
          </p:cNvPicPr>
          <p:nvPr/>
        </p:nvPicPr>
        <p:blipFill>
          <a:blip r:embed="rId5"/>
          <a:stretch>
            <a:fillRect/>
          </a:stretch>
        </p:blipFill>
        <p:spPr>
          <a:xfrm>
            <a:off x="5978297" y="2599644"/>
            <a:ext cx="5591175" cy="2486025"/>
          </a:xfrm>
          <a:prstGeom prst="rect">
            <a:avLst/>
          </a:prstGeom>
        </p:spPr>
      </p:pic>
      <p:sp>
        <p:nvSpPr>
          <p:cNvPr id="4" name="TextBox 3">
            <a:extLst>
              <a:ext uri="{FF2B5EF4-FFF2-40B4-BE49-F238E27FC236}">
                <a16:creationId xmlns:a16="http://schemas.microsoft.com/office/drawing/2014/main"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247F7BA-BA99-0E6E-59F2-E7591AF26ED1}"/>
              </a:ext>
            </a:extLst>
          </p:cNvPr>
          <p:cNvPicPr>
            <a:picLocks noChangeAspect="1"/>
          </p:cNvPicPr>
          <p:nvPr/>
        </p:nvPicPr>
        <p:blipFill>
          <a:blip r:embed="rId5"/>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F2820AE-7C5B-6BAB-A5D7-5A6FFDF48CB7}"/>
              </a:ext>
            </a:extLst>
          </p:cNvPr>
          <p:cNvPicPr>
            <a:picLocks noChangeAspect="1"/>
          </p:cNvPicPr>
          <p:nvPr/>
        </p:nvPicPr>
        <p:blipFill>
          <a:blip r:embed="rId6"/>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C6106B9C-0423-5029-86C7-30D04E3593AA}"/>
              </a:ext>
            </a:extLst>
          </p:cNvPr>
          <p:cNvPicPr>
            <a:picLocks noChangeAspect="1"/>
          </p:cNvPicPr>
          <p:nvPr/>
        </p:nvPicPr>
        <p:blipFill>
          <a:blip r:embed="rId5"/>
          <a:stretch>
            <a:fillRect/>
          </a:stretch>
        </p:blipFill>
        <p:spPr>
          <a:xfrm>
            <a:off x="7653337" y="1864859"/>
            <a:ext cx="3740922" cy="1792741"/>
          </a:xfrm>
          <a:prstGeom prst="rect">
            <a:avLst/>
          </a:prstGeom>
        </p:spPr>
      </p:pic>
      <p:grpSp>
        <p:nvGrpSpPr>
          <p:cNvPr id="10" name="Group 9">
            <a:extLst>
              <a:ext uri="{FF2B5EF4-FFF2-40B4-BE49-F238E27FC236}">
                <a16:creationId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a16="http://schemas.microsoft.com/office/drawing/2014/main"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8"/>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5"/>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r>
              <a:rPr lang="en-US" sz="4800" dirty="0">
                <a:solidFill>
                  <a:srgbClr val="00B050"/>
                </a:solidFill>
                <a:latin typeface="Coiny" panose="02000903060500060000" pitchFamily="2" charset="0"/>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u="sng">
                <a:solidFill>
                  <a:srgbClr val="00B050"/>
                </a:solidFill>
                <a:latin typeface="Arial" pitchFamily="34" charset="0"/>
                <a:cs typeface="Arial" pitchFamily="34" charset="0"/>
                <a:sym typeface="Arial"/>
              </a:rPr>
              <a:t>:</a:t>
            </a:r>
            <a:r>
              <a:rPr lang="en-US" sz="3733">
                <a:solidFill>
                  <a:prstClr val="black"/>
                </a:solidFill>
                <a:latin typeface="Arial" pitchFamily="34" charset="0"/>
                <a:cs typeface="Arial" pitchFamily="34" charset="0"/>
                <a:sym typeface="Arial"/>
              </a:rPr>
              <a:t> 2 </a:t>
            </a:r>
            <a:r>
              <a:rPr lang="en-US" sz="3733" dirty="0" err="1">
                <a:solidFill>
                  <a:prstClr val="black"/>
                </a:solidFill>
                <a:latin typeface="Arial" pitchFamily="34" charset="0"/>
                <a:cs typeface="Arial" pitchFamily="34" charset="0"/>
                <a:sym typeface="Arial"/>
              </a:rPr>
              <a:t>phút</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giây</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120 </a:t>
            </a:r>
            <a:r>
              <a:rPr lang="en-US" sz="3733" dirty="0" err="1">
                <a:solidFill>
                  <a:srgbClr val="C00000"/>
                </a:solidFill>
                <a:latin typeface="Arial" pitchFamily="34" charset="0"/>
                <a:cs typeface="Arial" pitchFamily="34" charset="0"/>
                <a:sym typeface="Arial"/>
              </a:rPr>
              <a:t>giây</a:t>
            </a:r>
            <a:endParaRPr lang="en-US" sz="3733"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u="sng" dirty="0">
                <a:solidFill>
                  <a:prstClr val="black"/>
                </a:solidFill>
                <a:latin typeface="Arial" pitchFamily="34" charset="0"/>
                <a:cs typeface="Arial" pitchFamily="34" charset="0"/>
                <a:sym typeface="Arial"/>
              </a:rPr>
              <a:t>Câu 2: </a:t>
            </a:r>
            <a:r>
              <a:rPr lang="en-US" sz="3733" dirty="0">
                <a:solidFill>
                  <a:prstClr val="black"/>
                </a:solidFill>
                <a:latin typeface="Arial" pitchFamily="34" charset="0"/>
                <a:cs typeface="Arial" pitchFamily="34" charset="0"/>
                <a:sym typeface="Arial"/>
              </a:rPr>
              <a:t>300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endParaRPr lang="en-US" sz="3733" dirty="0">
              <a:solidFill>
                <a:prstClr val="black"/>
              </a:solidFill>
              <a:latin typeface="Arial" pitchFamily="34" charset="0"/>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3 </a:t>
            </a:r>
            <a:r>
              <a:rPr lang="en-US" sz="3733" dirty="0" err="1">
                <a:solidFill>
                  <a:srgbClr val="C00000"/>
                </a:solidFill>
                <a:latin typeface="Arial" pitchFamily="34" charset="0"/>
                <a:cs typeface="Arial" pitchFamily="34" charset="0"/>
                <a:sym typeface="Arial"/>
              </a:rPr>
              <a:t>thế</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kỉ</a:t>
            </a:r>
            <a:endParaRPr lang="en-US" sz="3733"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3:</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Từ</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2001 </a:t>
            </a:r>
            <a:r>
              <a:rPr lang="en-US" sz="3733" dirty="0" err="1">
                <a:solidFill>
                  <a:prstClr val="black"/>
                </a:solidFill>
                <a:latin typeface="Arial" pitchFamily="34" charset="0"/>
                <a:cs typeface="Arial" pitchFamily="34" charset="0"/>
                <a:sym typeface="Arial"/>
              </a:rPr>
              <a:t>đến</a:t>
            </a:r>
            <a:r>
              <a:rPr lang="en-US" sz="3733" dirty="0">
                <a:solidFill>
                  <a:prstClr val="black"/>
                </a:solidFill>
                <a:latin typeface="Arial" pitchFamily="34" charset="0"/>
                <a:cs typeface="Arial" pitchFamily="34" charset="0"/>
                <a:sym typeface="Arial"/>
              </a:rPr>
              <a:t> 2100 </a:t>
            </a:r>
            <a:r>
              <a:rPr lang="en-US" sz="3733" dirty="0" err="1">
                <a:solidFill>
                  <a:prstClr val="black"/>
                </a:solidFill>
                <a:latin typeface="Arial" pitchFamily="34" charset="0"/>
                <a:cs typeface="Arial" pitchFamily="34" charset="0"/>
                <a:sym typeface="Arial"/>
              </a:rPr>
              <a:t>là</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r>
              <a:rPr lang="en-US" sz="3733" dirty="0">
                <a:solidFill>
                  <a:prstClr val="black"/>
                </a:solidFill>
                <a:latin typeface="Arial" pitchFamily="34" charset="0"/>
                <a:cs typeface="Arial" pitchFamily="34" charset="0"/>
                <a:sym typeface="Arial"/>
              </a:rPr>
              <a:t> bao </a:t>
            </a:r>
            <a:r>
              <a:rPr lang="en-US" sz="3733" dirty="0" err="1">
                <a:solidFill>
                  <a:prstClr val="black"/>
                </a:solidFill>
                <a:latin typeface="Arial" pitchFamily="34" charset="0"/>
                <a:cs typeface="Arial" pitchFamily="34" charset="0"/>
                <a:sym typeface="Arial"/>
              </a:rPr>
              <a:t>nhiêu</a:t>
            </a:r>
            <a:r>
              <a:rPr lang="en-US" sz="3733" dirty="0">
                <a:solidFill>
                  <a:prstClr val="black"/>
                </a:solidFill>
                <a:latin typeface="Arial" pitchFamily="34" charset="0"/>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dirty="0" err="1">
                <a:solidFill>
                  <a:srgbClr val="C00000"/>
                </a:solidFill>
                <a:latin typeface="Arial" pitchFamily="34" charset="0"/>
                <a:cs typeface="Arial" pitchFamily="34" charset="0"/>
                <a:sym typeface="Arial"/>
              </a:rPr>
              <a:t>Đáp</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án</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Thế</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kỉ</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hai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mươi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mốt</a:t>
            </a:r>
            <a:endParaRPr lang="en-US" sz="4000" dirty="0">
              <a:solidFill>
                <a:srgbClr val="C00000"/>
              </a:solidFill>
              <a:latin typeface="UTM Androgyne" panose="02040603050506020204" pitchFamily="18" charset="0"/>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id="{B9DFC102-C66B-6FD9-64B1-6EB19D22075E}"/>
              </a:ext>
            </a:extLst>
          </p:cNvPr>
          <p:cNvPicPr>
            <a:picLocks noChangeAspect="1"/>
          </p:cNvPicPr>
          <p:nvPr/>
        </p:nvPicPr>
        <p:blipFill>
          <a:blip r:embed="rId5"/>
          <a:stretch>
            <a:fillRect/>
          </a:stretch>
        </p:blipFill>
        <p:spPr>
          <a:xfrm>
            <a:off x="1895492" y="1410688"/>
            <a:ext cx="8401016" cy="3560373"/>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7</a:t>
              </a:r>
            </a:p>
          </p:txBody>
        </p:sp>
      </p:grpSp>
      <p:grpSp>
        <p:nvGrpSpPr>
          <p:cNvPr id="19" name="Group 18">
            <a:extLst>
              <a:ext uri="{FF2B5EF4-FFF2-40B4-BE49-F238E27FC236}">
                <a16:creationId xmlns:a16="http://schemas.microsoft.com/office/drawing/2014/main"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a16="http://schemas.microsoft.com/office/drawing/2014/main"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a16="http://schemas.microsoft.com/office/drawing/2014/main" id="{BB6E7AC3-C52D-C0C0-B450-B2CA865E8C5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a16="http://schemas.microsoft.com/office/drawing/2014/main" id="{CDE5E675-A89C-C2AF-C281-4CEAE31C33B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a16="http://schemas.microsoft.com/office/drawing/2014/main" id="{FA0205C2-390D-1DE6-EA30-48C211BB3CE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D4DB7B8D-94F4-6AF3-11F4-FD13284B18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FA3A86CB-F143-6FAE-E94C-BC52C5A896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71A76525-08E7-5D1C-DD26-725578BB00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4320" y="2647791"/>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89</TotalTime>
  <Words>798</Words>
  <Application>Microsoft Office PowerPoint</Application>
  <PresentationFormat>Widescreen</PresentationFormat>
  <Paragraphs>91</Paragraphs>
  <Slides>18</Slides>
  <Notes>13</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18</vt:i4>
      </vt:variant>
    </vt:vector>
  </HeadingPairs>
  <TitlesOfParts>
    <vt:vector size="36" baseType="lpstr">
      <vt:lpstr>等线</vt:lpstr>
      <vt:lpstr>等线 Light</vt:lpstr>
      <vt:lpstr>#9Slide05 ButterScotch</vt:lpstr>
      <vt:lpstr>Arial</vt:lpstr>
      <vt:lpstr>Calibri</vt:lpstr>
      <vt:lpstr>Cambria</vt:lpstr>
      <vt:lpstr>Coiny</vt:lpstr>
      <vt:lpstr>Times New Roman</vt:lpstr>
      <vt:lpstr>UTM Androgyne</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2023-08-21T07:24:04Z</dcterms:created>
  <dcterms:modified xsi:type="dcterms:W3CDTF">2023-10-10T10:43:45Z</dcterms:modified>
</cp:coreProperties>
</file>