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369" r:id="rId4"/>
    <p:sldId id="341" r:id="rId6"/>
    <p:sldId id="349" r:id="rId7"/>
    <p:sldId id="360" r:id="rId8"/>
    <p:sldId id="356" r:id="rId9"/>
    <p:sldId id="361" r:id="rId10"/>
    <p:sldId id="335" r:id="rId11"/>
    <p:sldId id="362" r:id="rId12"/>
    <p:sldId id="323" r:id="rId13"/>
    <p:sldId id="358" r:id="rId14"/>
    <p:sldId id="370" r:id="rId15"/>
    <p:sldId id="324" r:id="rId16"/>
    <p:sldId id="35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28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4.xml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GIF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290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175</Words>
  <Application>WPS Presentation</Application>
  <PresentationFormat>On-screen Show (4:3)</PresentationFormat>
  <Paragraphs>50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Symbol</vt:lpstr>
      <vt:lpstr>Times New Roman</vt:lpstr>
      <vt:lpstr>Candara</vt:lpstr>
      <vt:lpstr>Microsoft YaHei</vt:lpstr>
      <vt:lpstr>Arial Unicode MS</vt:lpstr>
      <vt:lpstr>Calibri</vt:lpstr>
      <vt:lpstr>Times New Roman</vt:lpstr>
      <vt:lpstr>Calibri Light</vt:lpstr>
      <vt:lpstr>Malgun Gothic</vt:lpstr>
      <vt:lpstr>Waveform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222</cp:revision>
  <dcterms:created xsi:type="dcterms:W3CDTF">2020-08-07T01:41:00Z</dcterms:created>
  <dcterms:modified xsi:type="dcterms:W3CDTF">2020-08-29T06:36:19Z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