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6" r:id="rId1"/>
  </p:sldMasterIdLst>
  <p:notesMasterIdLst>
    <p:notesMasterId r:id="rId11"/>
  </p:notesMasterIdLst>
  <p:sldIdLst>
    <p:sldId id="341" r:id="rId2"/>
    <p:sldId id="349" r:id="rId3"/>
    <p:sldId id="356" r:id="rId4"/>
    <p:sldId id="335" r:id="rId5"/>
    <p:sldId id="366" r:id="rId6"/>
    <p:sldId id="367" r:id="rId7"/>
    <p:sldId id="362" r:id="rId8"/>
    <p:sldId id="365" r:id="rId9"/>
    <p:sldId id="359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99CC"/>
    <a:srgbClr val="FF99FF"/>
    <a:srgbClr val="B44BC5"/>
    <a:srgbClr val="7030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5" autoAdjust="0"/>
    <p:restoredTop sz="94660"/>
  </p:normalViewPr>
  <p:slideViewPr>
    <p:cSldViewPr snapToGrid="0">
      <p:cViewPr>
        <p:scale>
          <a:sx n="100" d="100"/>
          <a:sy n="100" d="100"/>
        </p:scale>
        <p:origin x="-1284" y="-4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D02DFC-0DBF-46FA-961C-0993E7F3A7C7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E81773-F6B7-4EEA-B6AE-A59ABB33B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9688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D1223-53C8-4F6E-A0EE-C7ADC22EE3B7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347F815-C9D9-4C47-BF81-5524DE2DFF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D1223-53C8-4F6E-A0EE-C7ADC22EE3B7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7F815-C9D9-4C47-BF81-5524DE2DFF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D1223-53C8-4F6E-A0EE-C7ADC22EE3B7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7F815-C9D9-4C47-BF81-5524DE2DFF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4293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D1223-53C8-4F6E-A0EE-C7ADC22EE3B7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347F815-C9D9-4C47-BF81-5524DE2DFF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D1223-53C8-4F6E-A0EE-C7ADC22EE3B7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7F815-C9D9-4C47-BF81-5524DE2DFFF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D1223-53C8-4F6E-A0EE-C7ADC22EE3B7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7F815-C9D9-4C47-BF81-5524DE2DFF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D1223-53C8-4F6E-A0EE-C7ADC22EE3B7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C347F815-C9D9-4C47-BF81-5524DE2DFFF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D1223-53C8-4F6E-A0EE-C7ADC22EE3B7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7F815-C9D9-4C47-BF81-5524DE2DFF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D1223-53C8-4F6E-A0EE-C7ADC22EE3B7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7F815-C9D9-4C47-BF81-5524DE2DFF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D1223-53C8-4F6E-A0EE-C7ADC22EE3B7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7F815-C9D9-4C47-BF81-5524DE2DFF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D1223-53C8-4F6E-A0EE-C7ADC22EE3B7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7F815-C9D9-4C47-BF81-5524DE2DFFF4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76D1223-53C8-4F6E-A0EE-C7ADC22EE3B7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347F815-C9D9-4C47-BF81-5524DE2DFFF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  <p:sldLayoutId id="2147483661" r:id="rId12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wmf"/><Relationship Id="rId7" Type="http://schemas.openxmlformats.org/officeDocument/2006/relationships/image" Target="../media/image7.gif"/><Relationship Id="rId2" Type="http://schemas.openxmlformats.org/officeDocument/2006/relationships/slideLayout" Target="../slideLayouts/slideLayout1.xml"/><Relationship Id="rId1" Type="http://schemas.openxmlformats.org/officeDocument/2006/relationships/audio" Target="file:///D:\LOAN%20-%20CD\Nho%20Thay.MP3" TargetMode="Externa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wmf"/><Relationship Id="rId7" Type="http://schemas.openxmlformats.org/officeDocument/2006/relationships/image" Target="../media/image7.gif"/><Relationship Id="rId2" Type="http://schemas.openxmlformats.org/officeDocument/2006/relationships/slideLayout" Target="../slideLayouts/slideLayout1.xml"/><Relationship Id="rId1" Type="http://schemas.openxmlformats.org/officeDocument/2006/relationships/audio" Target="file:///D:\LOAN%20-%20CD\Nho%20Thay.MP3" TargetMode="Externa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0.png"/><Relationship Id="rId7" Type="http://schemas.openxmlformats.org/officeDocument/2006/relationships/image" Target="../media/image15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1.png"/><Relationship Id="rId7" Type="http://schemas.openxmlformats.org/officeDocument/2006/relationships/image" Target="../media/image2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Relationship Id="rId9" Type="http://schemas.openxmlformats.org/officeDocument/2006/relationships/image" Target="../media/image2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11" Type="http://schemas.openxmlformats.org/officeDocument/2006/relationships/image" Target="../media/image32.png"/><Relationship Id="rId5" Type="http://schemas.openxmlformats.org/officeDocument/2006/relationships/image" Target="../media/image26.png"/><Relationship Id="rId10" Type="http://schemas.openxmlformats.org/officeDocument/2006/relationships/image" Target="../media/image31.png"/><Relationship Id="rId4" Type="http://schemas.openxmlformats.org/officeDocument/2006/relationships/image" Target="../media/image25.png"/><Relationship Id="rId9" Type="http://schemas.openxmlformats.org/officeDocument/2006/relationships/image" Target="../media/image3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7" Type="http://schemas.openxmlformats.org/officeDocument/2006/relationships/image" Target="../media/image40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9.png"/><Relationship Id="rId5" Type="http://schemas.openxmlformats.org/officeDocument/2006/relationships/image" Target="../media/image38.png"/><Relationship Id="rId4" Type="http://schemas.openxmlformats.org/officeDocument/2006/relationships/image" Target="../media/image3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gif"/><Relationship Id="rId4" Type="http://schemas.openxmlformats.org/officeDocument/2006/relationships/image" Target="../media/image5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1" descr="hoa v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8156575" y="5637213"/>
            <a:ext cx="987425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13" descr="hoa v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67400"/>
            <a:ext cx="987425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14" descr="blumen-pflanzen05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5772150"/>
            <a:ext cx="99060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15" descr="blumen-pflanzen05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5772150"/>
            <a:ext cx="99060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16" descr="blumen-pflanzen05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5772150"/>
            <a:ext cx="99060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3" name="Picture 17" descr="blumen-pflanzen05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5715000"/>
            <a:ext cx="99060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4" name="Picture 18" descr="blumen-pflanzen05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5772150"/>
            <a:ext cx="99060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5" name="Picture 19" descr="blumen-pflanzen05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5772150"/>
            <a:ext cx="99060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6" name="Picture 20" descr="Froc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2950" y="457200"/>
            <a:ext cx="781050" cy="77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7" name="Picture 21" descr="Froc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6625" y="-114300"/>
            <a:ext cx="781050" cy="77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8" name="Picture 22" descr="Froc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5325" y="642938"/>
            <a:ext cx="781050" cy="776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9" name="Picture 23" descr="Froc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2950" y="0"/>
            <a:ext cx="781050" cy="77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0" name="Picture 24" descr="Froc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4500" y="-133350"/>
            <a:ext cx="781050" cy="77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1" name="Picture 25" descr="Froc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0"/>
            <a:ext cx="781050" cy="77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2" name="Picture 26" descr="Froc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57200"/>
            <a:ext cx="781050" cy="77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3" name="Picture 27" descr="Froc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3400"/>
            <a:ext cx="781050" cy="77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4" name="Picture 29" descr="Froc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28600"/>
            <a:ext cx="781050" cy="77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15" name="WordArt 30"/>
          <p:cNvSpPr>
            <a:spLocks noChangeArrowheads="1" noChangeShapeType="1" noTextEdit="1"/>
          </p:cNvSpPr>
          <p:nvPr/>
        </p:nvSpPr>
        <p:spPr bwMode="auto">
          <a:xfrm>
            <a:off x="1452282" y="1585661"/>
            <a:ext cx="6172200" cy="19764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/>
                <a:cs typeface="Times New Roman"/>
              </a:rPr>
              <a:t>Toán</a:t>
            </a:r>
            <a:endParaRPr lang="en-US" sz="3600" kern="10" dirty="0">
              <a:ln w="12700">
                <a:solidFill>
                  <a:srgbClr val="0000FF"/>
                </a:solidFill>
                <a:round/>
                <a:headEnd/>
                <a:tailEnd/>
              </a:ln>
              <a:solidFill>
                <a:srgbClr val="FF0000">
                  <a:alpha val="50195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4116" name="Picture 32" descr="butterflies_flowers_md_clr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505200"/>
            <a:ext cx="2209800" cy="2293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7" name="Picture 34" descr="3d butterfly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21248">
            <a:off x="3733800" y="5257800"/>
            <a:ext cx="9699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8" name="Picture 36" descr="3d butterfly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21248">
            <a:off x="0" y="2590800"/>
            <a:ext cx="9699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9" name="Picture 37" descr="3d butterfly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21248">
            <a:off x="8174038" y="3962400"/>
            <a:ext cx="9699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20" name="Picture 39" descr="Froc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81050" cy="77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90" name="Nho Thay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4102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21703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42861" fill="hold"/>
                                        <p:tgtEl>
                                          <p:spTgt spid="209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90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1" descr="hoa v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8156575" y="5637213"/>
            <a:ext cx="987425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13" descr="hoa v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67400"/>
            <a:ext cx="987425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14" descr="blumen-pflanzen05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5772150"/>
            <a:ext cx="99060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15" descr="blumen-pflanzen05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5772150"/>
            <a:ext cx="99060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16" descr="blumen-pflanzen05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5772150"/>
            <a:ext cx="99060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3" name="Picture 17" descr="blumen-pflanzen05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5715000"/>
            <a:ext cx="99060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4" name="Picture 18" descr="blumen-pflanzen05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5772150"/>
            <a:ext cx="99060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5" name="Picture 19" descr="blumen-pflanzen05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5772150"/>
            <a:ext cx="99060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6" name="Picture 20" descr="Froc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2950" y="457200"/>
            <a:ext cx="781050" cy="77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7" name="Picture 21" descr="Froc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6625" y="-114300"/>
            <a:ext cx="781050" cy="77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8" name="Picture 22" descr="Froc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5325" y="642938"/>
            <a:ext cx="781050" cy="776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9" name="Picture 23" descr="Froc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2950" y="0"/>
            <a:ext cx="781050" cy="77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0" name="Picture 24" descr="Froc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4500" y="-133350"/>
            <a:ext cx="781050" cy="77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1" name="Picture 25" descr="Froc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0"/>
            <a:ext cx="781050" cy="77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2" name="Picture 26" descr="Froc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57200"/>
            <a:ext cx="781050" cy="77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3" name="Picture 27" descr="Froc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3400"/>
            <a:ext cx="781050" cy="77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4" name="Picture 29" descr="Froc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28600"/>
            <a:ext cx="781050" cy="77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15" name="WordArt 30"/>
          <p:cNvSpPr>
            <a:spLocks noChangeArrowheads="1" noChangeShapeType="1" noTextEdit="1"/>
          </p:cNvSpPr>
          <p:nvPr/>
        </p:nvSpPr>
        <p:spPr bwMode="auto">
          <a:xfrm>
            <a:off x="1333501" y="2203701"/>
            <a:ext cx="6830538" cy="19764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/>
                <a:cs typeface="Times New Roman"/>
              </a:rPr>
              <a:t>Ôn và khởi động</a:t>
            </a:r>
            <a:endParaRPr lang="en-US" sz="3600" kern="10" dirty="0">
              <a:ln w="12700">
                <a:solidFill>
                  <a:srgbClr val="0000FF"/>
                </a:solidFill>
                <a:round/>
                <a:headEnd/>
                <a:tailEnd/>
              </a:ln>
              <a:solidFill>
                <a:srgbClr val="FF0000">
                  <a:alpha val="50195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4116" name="Picture 32" descr="butterflies_flowers_md_clr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505200"/>
            <a:ext cx="2209800" cy="2293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7" name="Picture 34" descr="3d butterfly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21248">
            <a:off x="3733800" y="5257800"/>
            <a:ext cx="9699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8" name="Picture 36" descr="3d butterfly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21248">
            <a:off x="0" y="2590800"/>
            <a:ext cx="9699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9" name="Picture 37" descr="3d butterfly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21248">
            <a:off x="8174038" y="3962400"/>
            <a:ext cx="9699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20" name="Picture 39" descr="Froc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81050" cy="77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90" name="Nho Thay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4102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39269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42861" fill="hold"/>
                                        <p:tgtEl>
                                          <p:spTgt spid="209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90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3999" cy="1695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895474"/>
            <a:ext cx="5581649" cy="204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42801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09700"/>
            <a:ext cx="1571624" cy="62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2" y="85725"/>
            <a:ext cx="3095625" cy="1247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905126"/>
            <a:ext cx="4605338" cy="8953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5339" y="2905126"/>
            <a:ext cx="1752600" cy="8953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589" y="4310064"/>
            <a:ext cx="1924050" cy="619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1377" y="4281487"/>
            <a:ext cx="1800225" cy="67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7502" y="3895726"/>
            <a:ext cx="1638300" cy="165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9683182"/>
              </p:ext>
            </p:extLst>
          </p:nvPr>
        </p:nvGraphicFramePr>
        <p:xfrm>
          <a:off x="2132014" y="4271963"/>
          <a:ext cx="682625" cy="6858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82625"/>
              </a:tblGrid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8</a:t>
                      </a: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6659278"/>
              </p:ext>
            </p:extLst>
          </p:nvPr>
        </p:nvGraphicFramePr>
        <p:xfrm>
          <a:off x="4498977" y="4276724"/>
          <a:ext cx="682625" cy="6858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82625"/>
              </a:tblGrid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8</a:t>
                      </a: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2922361"/>
              </p:ext>
            </p:extLst>
          </p:nvPr>
        </p:nvGraphicFramePr>
        <p:xfrm>
          <a:off x="7721602" y="4381501"/>
          <a:ext cx="682625" cy="6858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82625"/>
              </a:tblGrid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8</a:t>
                      </a: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3" name="Straight Connector 2"/>
          <p:cNvCxnSpPr/>
          <p:nvPr/>
        </p:nvCxnSpPr>
        <p:spPr>
          <a:xfrm>
            <a:off x="3124201" y="4281487"/>
            <a:ext cx="0" cy="676275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Picture 6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190750"/>
            <a:ext cx="652462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37088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3162301" cy="113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" y="1200150"/>
            <a:ext cx="1571624" cy="62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" y="1928813"/>
            <a:ext cx="552450" cy="528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0650" y="2193131"/>
            <a:ext cx="3686175" cy="6834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0650" y="2876550"/>
            <a:ext cx="5643563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0636" y="4633913"/>
            <a:ext cx="2024063" cy="738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4633913"/>
            <a:ext cx="1943100" cy="738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1337" y="4198143"/>
            <a:ext cx="1690687" cy="160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1" name="Straight Connector 20"/>
          <p:cNvCxnSpPr/>
          <p:nvPr/>
        </p:nvCxnSpPr>
        <p:spPr>
          <a:xfrm>
            <a:off x="3676651" y="4647009"/>
            <a:ext cx="0" cy="711993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216027"/>
              </p:ext>
            </p:extLst>
          </p:nvPr>
        </p:nvGraphicFramePr>
        <p:xfrm>
          <a:off x="2632074" y="4660106"/>
          <a:ext cx="682625" cy="6858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82625"/>
              </a:tblGrid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9745849"/>
              </p:ext>
            </p:extLst>
          </p:nvPr>
        </p:nvGraphicFramePr>
        <p:xfrm>
          <a:off x="5222875" y="4673202"/>
          <a:ext cx="682625" cy="6858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82625"/>
              </a:tblGrid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0983653"/>
              </p:ext>
            </p:extLst>
          </p:nvPr>
        </p:nvGraphicFramePr>
        <p:xfrm>
          <a:off x="7827964" y="4681538"/>
          <a:ext cx="682625" cy="6858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82625"/>
              </a:tblGrid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1015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6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3162301" cy="113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243013"/>
            <a:ext cx="2181225" cy="681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43187"/>
            <a:ext cx="1495425" cy="585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3800474"/>
            <a:ext cx="1495424" cy="5715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9849" y="2643186"/>
            <a:ext cx="1323975" cy="585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9849" y="3795710"/>
            <a:ext cx="1323975" cy="623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0137" y="2609848"/>
            <a:ext cx="1404938" cy="65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0137" y="3835180"/>
            <a:ext cx="1404938" cy="6129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5" name="Picture 9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6625" y="2643188"/>
            <a:ext cx="1352550" cy="6381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6" name="Picture 10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6625" y="3824286"/>
            <a:ext cx="1352550" cy="652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 Box 15"/>
          <p:cNvSpPr txBox="1">
            <a:spLocks noChangeArrowheads="1"/>
          </p:cNvSpPr>
          <p:nvPr/>
        </p:nvSpPr>
        <p:spPr bwMode="auto">
          <a:xfrm>
            <a:off x="1" y="2654080"/>
            <a:ext cx="2009775" cy="646331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5400">
                <a:solidFill>
                  <a:schemeClr val="tx1"/>
                </a:solidFill>
                <a:latin typeface=".VnArial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.VnArial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.VnArial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.VnArial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.Vn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.Vn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.Vn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.Vn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.VnArial" pitchFamily="34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en-US" sz="3600" b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7 + 1 = 8</a:t>
            </a:r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-1" y="3820894"/>
            <a:ext cx="2009775" cy="646331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5400">
                <a:solidFill>
                  <a:schemeClr val="tx1"/>
                </a:solidFill>
                <a:latin typeface=".VnArial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.VnArial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.VnArial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.VnArial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.Vn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.Vn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.Vn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.Vn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.VnArial" pitchFamily="34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en-US" sz="3600" b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1 + 7 = 8</a:t>
            </a:r>
          </a:p>
        </p:txBody>
      </p:sp>
      <p:sp>
        <p:nvSpPr>
          <p:cNvPr id="17" name="Text Box 15"/>
          <p:cNvSpPr txBox="1">
            <a:spLocks noChangeArrowheads="1"/>
          </p:cNvSpPr>
          <p:nvPr/>
        </p:nvSpPr>
        <p:spPr bwMode="auto">
          <a:xfrm>
            <a:off x="2609849" y="2654079"/>
            <a:ext cx="2009775" cy="646331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5400">
                <a:solidFill>
                  <a:schemeClr val="tx1"/>
                </a:solidFill>
                <a:latin typeface=".VnArial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.VnArial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.VnArial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.VnArial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.Vn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.Vn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.Vn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.Vn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.VnArial" pitchFamily="34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en-US" sz="3600" b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6 + 2 = 8</a:t>
            </a:r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auto">
          <a:xfrm>
            <a:off x="2609848" y="3795711"/>
            <a:ext cx="2009775" cy="646331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5400">
                <a:solidFill>
                  <a:schemeClr val="tx1"/>
                </a:solidFill>
                <a:latin typeface=".VnArial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.VnArial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.VnArial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.VnArial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.Vn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.Vn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.Vn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.Vn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.VnArial" pitchFamily="34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en-US" sz="3600" b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2 + 6 = 8</a:t>
            </a:r>
          </a:p>
        </p:txBody>
      </p:sp>
      <p:sp>
        <p:nvSpPr>
          <p:cNvPr id="19" name="Text Box 15"/>
          <p:cNvSpPr txBox="1">
            <a:spLocks noChangeArrowheads="1"/>
          </p:cNvSpPr>
          <p:nvPr/>
        </p:nvSpPr>
        <p:spPr bwMode="auto">
          <a:xfrm>
            <a:off x="4910137" y="2615980"/>
            <a:ext cx="2009775" cy="646331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5400">
                <a:solidFill>
                  <a:schemeClr val="tx1"/>
                </a:solidFill>
                <a:latin typeface=".VnArial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.VnArial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.VnArial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.VnArial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.Vn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.Vn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.Vn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.Vn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.VnArial" pitchFamily="34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en-US" sz="3600" b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5 + 3 = 8</a:t>
            </a:r>
          </a:p>
        </p:txBody>
      </p:sp>
      <p:sp>
        <p:nvSpPr>
          <p:cNvPr id="20" name="Text Box 15"/>
          <p:cNvSpPr txBox="1">
            <a:spLocks noChangeArrowheads="1"/>
          </p:cNvSpPr>
          <p:nvPr/>
        </p:nvSpPr>
        <p:spPr bwMode="auto">
          <a:xfrm>
            <a:off x="4910136" y="3835180"/>
            <a:ext cx="2009775" cy="646331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5400">
                <a:solidFill>
                  <a:schemeClr val="tx1"/>
                </a:solidFill>
                <a:latin typeface=".VnArial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.VnArial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.VnArial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.VnArial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.Vn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.Vn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.Vn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.Vn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.VnArial" pitchFamily="34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en-US" sz="3600" b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3 + 5 = 8</a:t>
            </a:r>
          </a:p>
        </p:txBody>
      </p:sp>
      <p:sp>
        <p:nvSpPr>
          <p:cNvPr id="21" name="Text Box 15"/>
          <p:cNvSpPr txBox="1">
            <a:spLocks noChangeArrowheads="1"/>
          </p:cNvSpPr>
          <p:nvPr/>
        </p:nvSpPr>
        <p:spPr bwMode="auto">
          <a:xfrm>
            <a:off x="7134225" y="2635030"/>
            <a:ext cx="2009775" cy="646331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5400">
                <a:solidFill>
                  <a:schemeClr val="tx1"/>
                </a:solidFill>
                <a:latin typeface=".VnArial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.VnArial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.VnArial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.VnArial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.Vn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.Vn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.Vn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.Vn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.VnArial" pitchFamily="34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en-US" sz="3600" b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4 + 4 = 8</a:t>
            </a:r>
          </a:p>
        </p:txBody>
      </p:sp>
      <p:sp>
        <p:nvSpPr>
          <p:cNvPr id="22" name="Text Box 15"/>
          <p:cNvSpPr txBox="1">
            <a:spLocks noChangeArrowheads="1"/>
          </p:cNvSpPr>
          <p:nvPr/>
        </p:nvSpPr>
        <p:spPr bwMode="auto">
          <a:xfrm>
            <a:off x="7134225" y="3818511"/>
            <a:ext cx="2009775" cy="646331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5400">
                <a:solidFill>
                  <a:schemeClr val="tx1"/>
                </a:solidFill>
                <a:latin typeface=".VnArial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.VnArial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.VnArial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.VnArial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.Vn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.Vn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.Vn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.Vn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.VnArial" pitchFamily="34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en-US" sz="3600" b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8 + 0 = 8</a:t>
            </a:r>
          </a:p>
        </p:txBody>
      </p:sp>
    </p:spTree>
    <p:extLst>
      <p:ext uri="{BB962C8B-B14F-4D97-AF65-F5344CB8AC3E}">
        <p14:creationId xmlns:p14="http://schemas.microsoft.com/office/powerpoint/2010/main" val="2749022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705225" cy="154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66875"/>
            <a:ext cx="1852612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7775" y="2695575"/>
            <a:ext cx="7486650" cy="1247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7775" y="3943350"/>
            <a:ext cx="7486650" cy="75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064350"/>
              </p:ext>
            </p:extLst>
          </p:nvPr>
        </p:nvGraphicFramePr>
        <p:xfrm>
          <a:off x="4060824" y="3976687"/>
          <a:ext cx="682625" cy="6858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82625"/>
              </a:tblGrid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9</a:t>
                      </a: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2071065"/>
              </p:ext>
            </p:extLst>
          </p:nvPr>
        </p:nvGraphicFramePr>
        <p:xfrm>
          <a:off x="5280024" y="3976687"/>
          <a:ext cx="682625" cy="6858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82625"/>
              </a:tblGrid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9</a:t>
                      </a: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0107909"/>
              </p:ext>
            </p:extLst>
          </p:nvPr>
        </p:nvGraphicFramePr>
        <p:xfrm>
          <a:off x="6527799" y="3976687"/>
          <a:ext cx="682625" cy="6858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82625"/>
              </a:tblGrid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9</a:t>
                      </a: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3690477"/>
              </p:ext>
            </p:extLst>
          </p:nvPr>
        </p:nvGraphicFramePr>
        <p:xfrm>
          <a:off x="7794624" y="3976687"/>
          <a:ext cx="682625" cy="6858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82625"/>
              </a:tblGrid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9</a:t>
                      </a: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2153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705225" cy="154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43074"/>
            <a:ext cx="1852612" cy="962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3488" y="3286125"/>
            <a:ext cx="2319337" cy="933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3488" y="4629152"/>
            <a:ext cx="2319337" cy="9334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4463" y="3286125"/>
            <a:ext cx="2319337" cy="933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8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4463" y="4629152"/>
            <a:ext cx="2319337" cy="9334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7632629"/>
              </p:ext>
            </p:extLst>
          </p:nvPr>
        </p:nvGraphicFramePr>
        <p:xfrm>
          <a:off x="5995193" y="3467100"/>
          <a:ext cx="786607" cy="71437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86607"/>
              </a:tblGrid>
              <a:tr h="714375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4159329"/>
              </p:ext>
            </p:extLst>
          </p:nvPr>
        </p:nvGraphicFramePr>
        <p:xfrm>
          <a:off x="6042818" y="4752976"/>
          <a:ext cx="682625" cy="6858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82625"/>
              </a:tblGrid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3246737"/>
              </p:ext>
            </p:extLst>
          </p:nvPr>
        </p:nvGraphicFramePr>
        <p:xfrm>
          <a:off x="2051843" y="4810126"/>
          <a:ext cx="682625" cy="6858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82625"/>
              </a:tblGrid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3742237"/>
              </p:ext>
            </p:extLst>
          </p:nvPr>
        </p:nvGraphicFramePr>
        <p:xfrm>
          <a:off x="2051843" y="3381375"/>
          <a:ext cx="682625" cy="73342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82625"/>
              </a:tblGrid>
              <a:tr h="733425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3996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1" descr="hoa v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8156575" y="5637213"/>
            <a:ext cx="987425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13" descr="hoa v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67400"/>
            <a:ext cx="987425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14" descr="blumen-pflanzen05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5772150"/>
            <a:ext cx="99060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15" descr="blumen-pflanzen05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5772150"/>
            <a:ext cx="99060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16" descr="blumen-pflanzen05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5772150"/>
            <a:ext cx="99060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3" name="Picture 17" descr="blumen-pflanzen05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5715000"/>
            <a:ext cx="99060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4" name="Picture 18" descr="blumen-pflanzen05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5772150"/>
            <a:ext cx="99060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5" name="Picture 19" descr="blumen-pflanzen05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5772150"/>
            <a:ext cx="99060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6" name="Picture 20" descr="Froc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2950" y="457200"/>
            <a:ext cx="781050" cy="77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7" name="Picture 21" descr="Froc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6625" y="-114300"/>
            <a:ext cx="781050" cy="77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8" name="Picture 22" descr="Froc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5325" y="642938"/>
            <a:ext cx="781050" cy="776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9" name="Picture 23" descr="Froc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2950" y="0"/>
            <a:ext cx="781050" cy="77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0" name="Picture 24" descr="Froc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4500" y="-133350"/>
            <a:ext cx="781050" cy="77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1" name="Picture 25" descr="Froc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0"/>
            <a:ext cx="781050" cy="77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2" name="Picture 26" descr="Froc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57200"/>
            <a:ext cx="781050" cy="77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3" name="Picture 27" descr="Froc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3400"/>
            <a:ext cx="781050" cy="77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4" name="Picture 29" descr="Froc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28600"/>
            <a:ext cx="781050" cy="77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15" name="WordArt 30"/>
          <p:cNvSpPr>
            <a:spLocks noChangeArrowheads="1" noChangeShapeType="1" noTextEdit="1"/>
          </p:cNvSpPr>
          <p:nvPr/>
        </p:nvSpPr>
        <p:spPr bwMode="auto">
          <a:xfrm>
            <a:off x="1466850" y="921544"/>
            <a:ext cx="6457949" cy="1606259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/>
                <a:cs typeface="Times New Roman"/>
              </a:rPr>
              <a:t>Củng cố</a:t>
            </a:r>
            <a:endParaRPr lang="en-US" sz="3600" kern="10" dirty="0">
              <a:ln w="12700">
                <a:solidFill>
                  <a:srgbClr val="0000FF"/>
                </a:solidFill>
                <a:round/>
                <a:headEnd/>
                <a:tailEnd/>
              </a:ln>
              <a:solidFill>
                <a:srgbClr val="FF0000">
                  <a:alpha val="50195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4118" name="Picture 36" descr="3d butterfly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21248">
            <a:off x="0" y="2590800"/>
            <a:ext cx="9699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9" name="Picture 37" descr="3d butterfly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21248">
            <a:off x="8174038" y="3962400"/>
            <a:ext cx="9699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20" name="Picture 39" descr="Froc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81050" cy="77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WordArt 30"/>
          <p:cNvSpPr>
            <a:spLocks noChangeArrowheads="1" noChangeShapeType="1" noTextEdit="1"/>
          </p:cNvSpPr>
          <p:nvPr/>
        </p:nvSpPr>
        <p:spPr bwMode="auto">
          <a:xfrm>
            <a:off x="1162050" y="3451370"/>
            <a:ext cx="6457949" cy="1606259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 dirty="0" smtClean="0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/>
                <a:cs typeface="Times New Roman"/>
              </a:rPr>
              <a:t>- GV củng cố lại bài</a:t>
            </a:r>
          </a:p>
          <a:p>
            <a:r>
              <a:rPr lang="en-US" sz="3600" kern="10" dirty="0" smtClean="0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/>
                <a:cs typeface="Times New Roman"/>
              </a:rPr>
              <a:t>- GV nhận xét tiết học</a:t>
            </a:r>
          </a:p>
          <a:p>
            <a:r>
              <a:rPr lang="en-US" sz="3600" kern="10" dirty="0" smtClean="0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/>
                <a:cs typeface="Times New Roman"/>
              </a:rPr>
              <a:t>- Dặn dò</a:t>
            </a:r>
            <a:endParaRPr lang="en-US" sz="3600" kern="10" dirty="0">
              <a:ln w="12700">
                <a:solidFill>
                  <a:srgbClr val="0000FF"/>
                </a:solidFill>
                <a:round/>
                <a:headEnd/>
                <a:tailEnd/>
              </a:ln>
              <a:solidFill>
                <a:srgbClr val="FF0000">
                  <a:alpha val="50195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36849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1063</TotalTime>
  <Words>76</Words>
  <Application>Microsoft Office PowerPoint</Application>
  <PresentationFormat>On-screen Show (4:3)</PresentationFormat>
  <Paragraphs>28</Paragraphs>
  <Slides>9</Slides>
  <Notes>0</Notes>
  <HiddenSlides>0</HiddenSlides>
  <MMClips>2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Trek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Kim Duyen</dc:creator>
  <cp:lastModifiedBy>Admin</cp:lastModifiedBy>
  <cp:revision>232</cp:revision>
  <dcterms:created xsi:type="dcterms:W3CDTF">2020-08-07T01:41:03Z</dcterms:created>
  <dcterms:modified xsi:type="dcterms:W3CDTF">2020-08-25T14:12:56Z</dcterms:modified>
</cp:coreProperties>
</file>