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1"/>
  </p:notesMasterIdLst>
  <p:sldIdLst>
    <p:sldId id="432" r:id="rId3"/>
    <p:sldId id="433" r:id="rId4"/>
    <p:sldId id="386" r:id="rId5"/>
    <p:sldId id="362" r:id="rId6"/>
    <p:sldId id="424" r:id="rId7"/>
    <p:sldId id="381" r:id="rId8"/>
    <p:sldId id="387" r:id="rId9"/>
    <p:sldId id="393" r:id="rId10"/>
    <p:sldId id="394" r:id="rId11"/>
    <p:sldId id="413" r:id="rId12"/>
    <p:sldId id="425" r:id="rId13"/>
    <p:sldId id="351" r:id="rId14"/>
    <p:sldId id="412" r:id="rId15"/>
    <p:sldId id="426" r:id="rId16"/>
    <p:sldId id="427" r:id="rId17"/>
    <p:sldId id="397" r:id="rId18"/>
    <p:sldId id="384" r:id="rId19"/>
    <p:sldId id="431" r:id="rId20"/>
    <p:sldId id="428" r:id="rId21"/>
    <p:sldId id="429" r:id="rId22"/>
    <p:sldId id="355" r:id="rId23"/>
    <p:sldId id="434" r:id="rId24"/>
    <p:sldId id="435" r:id="rId25"/>
    <p:sldId id="403" r:id="rId26"/>
    <p:sldId id="405" r:id="rId27"/>
    <p:sldId id="407" r:id="rId28"/>
    <p:sldId id="409" r:id="rId29"/>
    <p:sldId id="288" r:id="rId30"/>
  </p:sldIdLst>
  <p:sldSz cx="9144000" cy="6858000" type="screen4x3"/>
  <p:notesSz cx="6858000" cy="9144000"/>
  <p:embeddedFontLst>
    <p:embeddedFont>
      <p:font typeface="VNI-Avo" pitchFamily="2" charset="0"/>
      <p:regular r:id="rId32"/>
      <p:bold r:id="rId33"/>
      <p:italic r:id="rId34"/>
      <p:boldItalic r:id="rId35"/>
    </p:embeddedFont>
    <p:embeddedFont>
      <p:font typeface="HP001 Tap Do" pitchFamily="34" charset="-93"/>
      <p:regular r:id="rId36"/>
    </p:embeddedFont>
    <p:embeddedFont>
      <p:font typeface=".VnAristote" pitchFamily="34" charset="0"/>
      <p:regular r:id="rId37"/>
    </p:embeddedFont>
    <p:embeddedFont>
      <p:font typeface="HL Hoctro" charset="0"/>
      <p:regular r:id="rId38"/>
    </p:embeddedFont>
    <p:embeddedFont>
      <p:font typeface="Comic Sans MS" pitchFamily="66" charset="0"/>
      <p:regular r:id="rId39"/>
      <p:bold r:id="rId40"/>
      <p:italic r:id="rId41"/>
      <p:boldItalic r:id="rId42"/>
    </p:embeddedFont>
    <p:embeddedFont>
      <p:font typeface="HP001 4 hàng" pitchFamily="34" charset="-93"/>
      <p:bold r:id="rId43"/>
    </p:embeddedFont>
    <p:embeddedFont>
      <p:font typeface="HP-087" pitchFamily="34" charset="0"/>
      <p:bold r:id="rId44"/>
    </p:embeddedFont>
    <p:embeddedFont>
      <p:font typeface=".VnCooper" pitchFamily="34" charset="0"/>
      <p:regular r:id="rId45"/>
    </p:embeddedFont>
    <p:embeddedFont>
      <p:font typeface="HP001" pitchFamily="34" charset="-93"/>
      <p:regular r:id="rId46"/>
      <p:bold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HP001 4H Normal" pitchFamily="34" charset="-93"/>
      <p:regular r:id="rId52"/>
    </p:embeddedFont>
    <p:embeddedFont>
      <p:font typeface="Arial Rounded MT Bold" charset="0"/>
      <p:regular r:id="rId53"/>
    </p:embeddedFont>
    <p:embeddedFont>
      <p:font typeface=".VnAvant" pitchFamily="34" charset="0"/>
      <p:regular r:id="rId54"/>
      <p:bold r:id="rId55"/>
      <p:italic r:id="rId56"/>
      <p:boldItalic r:id="rId57"/>
    </p:embeddedFont>
  </p:embeddedFontLst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8000"/>
    <a:srgbClr val="000099"/>
    <a:srgbClr val="00CC00"/>
    <a:srgbClr val="FF9999"/>
    <a:srgbClr val="FFFFFF"/>
    <a:srgbClr val="009900"/>
    <a:srgbClr val="FF9933"/>
    <a:srgbClr val="FFCC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>
        <p:scale>
          <a:sx n="66" d="100"/>
          <a:sy n="66" d="100"/>
        </p:scale>
        <p:origin x="-151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9.jpeg"/><Relationship Id="rId3" Type="http://schemas.openxmlformats.org/officeDocument/2006/relationships/audio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7.jpeg"/><Relationship Id="rId5" Type="http://schemas.openxmlformats.org/officeDocument/2006/relationships/image" Target="../media/image13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6.gif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62985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186316"/>
              </p:ext>
            </p:extLst>
          </p:nvPr>
        </p:nvGraphicFramePr>
        <p:xfrm>
          <a:off x="440086" y="1524000"/>
          <a:ext cx="8686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/>
                <a:gridCol w="1737360"/>
                <a:gridCol w="1737360"/>
                <a:gridCol w="1737360"/>
                <a:gridCol w="1737360"/>
              </a:tblGrid>
              <a:tr h="914400">
                <a:tc>
                  <a:txBody>
                    <a:bodyPr/>
                    <a:lstStyle/>
                    <a:p>
                      <a:r>
                        <a:rPr lang="en-US" sz="5400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ngaõ</a:t>
                      </a:r>
                      <a:endParaRPr lang="en-US" sz="5400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400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nguû</a:t>
                      </a:r>
                      <a:endParaRPr lang="en-US" sz="5400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400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ngöï</a:t>
                      </a:r>
                      <a:endParaRPr lang="en-US" sz="5400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678766"/>
              </p:ext>
            </p:extLst>
          </p:nvPr>
        </p:nvGraphicFramePr>
        <p:xfrm>
          <a:off x="375215" y="3200400"/>
          <a:ext cx="854018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037"/>
                <a:gridCol w="1708037"/>
                <a:gridCol w="1708037"/>
                <a:gridCol w="1708037"/>
                <a:gridCol w="1708037"/>
              </a:tblGrid>
              <a:tr h="914400"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nghe</a:t>
                      </a:r>
                      <a:endParaRPr lang="en-US" sz="44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ngheù</a:t>
                      </a:r>
                      <a:endParaRPr lang="en-US" sz="44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nghó</a:t>
                      </a:r>
                      <a:endParaRPr lang="en-US" sz="48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2879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854697" y="1295400"/>
            <a:ext cx="1326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236899" y="1296962"/>
            <a:ext cx="203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9576" y="2367243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909658" y="2479694"/>
            <a:ext cx="1316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2176" y="2447044"/>
            <a:ext cx="71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VNI-Avo" pitchFamily="2" charset="0"/>
              </a:rPr>
              <a:t>o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8664" y="3517106"/>
            <a:ext cx="2009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r>
              <a:rPr lang="en-US" sz="4800" b="1" dirty="0" err="1" smtClean="0">
                <a:latin typeface="VNI-Avo" pitchFamily="2" charset="0"/>
              </a:rPr>
              <a:t>oõ</a:t>
            </a:r>
            <a:endParaRPr lang="en-US" sz="4800" b="1" dirty="0"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92959" y="2230113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5388170" y="2417426"/>
            <a:ext cx="1799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5906882" y="3421267"/>
            <a:ext cx="217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ngheù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7514083" y="237842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236257"/>
              </p:ext>
            </p:extLst>
          </p:nvPr>
        </p:nvGraphicFramePr>
        <p:xfrm>
          <a:off x="90519" y="4953000"/>
          <a:ext cx="905825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52"/>
                <a:gridCol w="1295400"/>
                <a:gridCol w="1295400"/>
                <a:gridCol w="1600200"/>
                <a:gridCol w="3581398"/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ngaõ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nguû</a:t>
                      </a:r>
                      <a:endParaRPr lang="en-US" sz="3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ngöï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nghe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ngheù</a:t>
                      </a:r>
                      <a:r>
                        <a:rPr lang="en-US" sz="3600" baseline="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nghó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74405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5181600" y="2743201"/>
            <a:ext cx="2912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ngoõ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nhoû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354618" y="2743200"/>
            <a:ext cx="2900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ngaõ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ba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5399866" y="5715000"/>
            <a:ext cx="3069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cuû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ngheä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529763" y="5936159"/>
            <a:ext cx="3069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nghæ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heø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77" b="89247" l="8974" r="948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608" y="3835779"/>
            <a:ext cx="1713985" cy="203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54" b="92473" l="2913" r="73786">
                        <a14:foregroundMark x1="18447" y1="25806" x2="46602" y2="24731"/>
                        <a14:foregroundMark x1="46602" y1="25806" x2="55340" y2="38710"/>
                        <a14:foregroundMark x1="53398" y1="21505" x2="60194" y2="29032"/>
                        <a14:foregroundMark x1="19417" y1="22581" x2="3883" y2="50538"/>
                        <a14:foregroundMark x1="23301" y1="48387" x2="29126" y2="73118"/>
                        <a14:foregroundMark x1="8738" y1="84946" x2="55340" y2="89247"/>
                        <a14:foregroundMark x1="9709" y1="92473" x2="53398" y2="93548"/>
                        <a14:foregroundMark x1="72816" y1="18280" x2="71845" y2="79570"/>
                        <a14:foregroundMark x1="70874" y1="72043" x2="67961" y2="87097"/>
                        <a14:foregroundMark x1="59223" y1="93548" x2="74757" y2="92473"/>
                        <a14:foregroundMark x1="13592" y1="15054" x2="13592" y2="15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49" r="25141"/>
          <a:stretch/>
        </p:blipFill>
        <p:spPr bwMode="auto">
          <a:xfrm>
            <a:off x="664679" y="3882281"/>
            <a:ext cx="1849921" cy="199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0" t="15436" r="17434" b="7774"/>
          <a:stretch/>
        </p:blipFill>
        <p:spPr bwMode="auto">
          <a:xfrm>
            <a:off x="6167146" y="850877"/>
            <a:ext cx="1534560" cy="167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" r="4598" b="6927"/>
          <a:stretch/>
        </p:blipFill>
        <p:spPr bwMode="auto">
          <a:xfrm>
            <a:off x="641257" y="1243073"/>
            <a:ext cx="1978398" cy="128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2125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  <p:bldP spid="20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5181600" y="1905000"/>
            <a:ext cx="2912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ngoõ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nhoû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354618" y="1905000"/>
            <a:ext cx="2900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ngaõ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ba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5399866" y="3733800"/>
            <a:ext cx="3069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cuû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ngheä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440086" y="3733800"/>
            <a:ext cx="3069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nghæ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heø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1764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854697" y="990600"/>
            <a:ext cx="1326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236899" y="992162"/>
            <a:ext cx="203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9576" y="2062443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909658" y="2174894"/>
            <a:ext cx="1316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2176" y="2142244"/>
            <a:ext cx="71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VNI-Avo" pitchFamily="2" charset="0"/>
              </a:rPr>
              <a:t>o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8664" y="3212306"/>
            <a:ext cx="2009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r>
              <a:rPr lang="en-US" sz="4800" b="1" dirty="0" err="1" smtClean="0">
                <a:latin typeface="VNI-Avo" pitchFamily="2" charset="0"/>
              </a:rPr>
              <a:t>oõ</a:t>
            </a:r>
            <a:endParaRPr lang="en-US" sz="4800" b="1" dirty="0"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92959" y="1925313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5388170" y="2112626"/>
            <a:ext cx="1799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5906882" y="3116467"/>
            <a:ext cx="217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ngheù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7514083" y="207362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205589"/>
              </p:ext>
            </p:extLst>
          </p:nvPr>
        </p:nvGraphicFramePr>
        <p:xfrm>
          <a:off x="90519" y="4724400"/>
          <a:ext cx="905825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52"/>
                <a:gridCol w="1295400"/>
                <a:gridCol w="1295400"/>
                <a:gridCol w="1600200"/>
                <a:gridCol w="3581398"/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ngaõ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nguû</a:t>
                      </a:r>
                      <a:endParaRPr lang="en-US" sz="3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ngöï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nghe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ngheù</a:t>
                      </a:r>
                      <a:r>
                        <a:rPr lang="en-US" sz="3600" baseline="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nghó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-76200" y="5638800"/>
            <a:ext cx="2900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ngaõ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ba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1981200" y="5555159"/>
            <a:ext cx="2912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ngoõ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nhoû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4419600" y="5555159"/>
            <a:ext cx="3069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nghæ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heø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6544254" y="5555158"/>
            <a:ext cx="3069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cuû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ngheä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47880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2065260" y="1066799"/>
            <a:ext cx="4692446" cy="4245109"/>
            <a:chOff x="2472336" y="1438395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472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23823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6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ngõ</a:t>
              </a:r>
              <a:r>
                <a:rPr lang="en-US" sz="9600" dirty="0" smtClean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5181547" y="3874363"/>
              <a:ext cx="19832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smtClean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4800" b="1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ngh</a:t>
              </a:r>
              <a:r>
                <a:rPr lang="en-US" sz="480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4238530" y="2753173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4800" b="1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ng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282497" y="3244334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nghnghngh</a:t>
            </a:r>
            <a:r>
              <a:rPr lang="en-US" b="1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ngh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27" y="1143000"/>
            <a:ext cx="6862237" cy="514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6962" y="990600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6757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33" y="1524000"/>
            <a:ext cx="5943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76757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19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4459" y="357360"/>
            <a:ext cx="55322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VNI-Avo" pitchFamily="2" charset="0"/>
              </a:rPr>
              <a:t>Ng  ng      Ngh  ngh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75590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ng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798731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6757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19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4459" y="357360"/>
            <a:ext cx="55322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VNI-Avo" pitchFamily="2" charset="0"/>
              </a:rPr>
              <a:t>Ng  ng      Ngh  ngh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71480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2601686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838200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788" y="1648622"/>
            <a:ext cx="131478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 Tap Do" pitchFamily="34" charset="-93"/>
              </a:rPr>
              <a:t>wƑ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238828" y="1742584"/>
            <a:ext cx="143500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" pitchFamily="34" charset="-93"/>
                <a:ea typeface="HP001" pitchFamily="34" charset="-93"/>
              </a:rPr>
              <a:t>ǻḑ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-778322" y="4384564"/>
            <a:ext cx="35301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ǻẑõ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448957" y="1648622"/>
            <a:ext cx="197361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 Tap Do" pitchFamily="34" charset="-93"/>
              </a:rPr>
              <a:t>wƑh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08376" y="1761110"/>
            <a:ext cx="211949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" pitchFamily="34" charset="-93"/>
                <a:ea typeface="HP001" pitchFamily="34" charset="-93"/>
              </a:rPr>
              <a:t>ǻḑh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026226" y="4384564"/>
            <a:ext cx="523733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Ȩ</a:t>
            </a:r>
            <a:r>
              <a:rPr lang="el-GR" sz="8800" dirty="0">
                <a:latin typeface="HP001" pitchFamily="34" charset="-93"/>
              </a:rPr>
              <a:t>ί </a:t>
            </a:r>
            <a:r>
              <a:rPr lang="vi-VN" sz="8800" dirty="0">
                <a:latin typeface="HP001" pitchFamily="34" charset="-93"/>
              </a:rPr>
              <a:t>Ȩ</a:t>
            </a:r>
            <a:r>
              <a:rPr lang="el-GR" sz="8800" dirty="0">
                <a:latin typeface="HP001" pitchFamily="34" charset="-93"/>
              </a:rPr>
              <a:t>ί 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1734787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228"/>
            <a:ext cx="8995786" cy="406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31224" y="191869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0" y="4876800"/>
            <a:ext cx="8995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VNI-Avo" pitchFamily="2" charset="0"/>
              </a:rPr>
              <a:t>Ngheù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ñaõ</a:t>
            </a:r>
            <a:r>
              <a:rPr lang="en-US" sz="4000" b="1" dirty="0" smtClean="0">
                <a:latin typeface="VNI-Avo" pitchFamily="2" charset="0"/>
              </a:rPr>
              <a:t> no </a:t>
            </a:r>
            <a:r>
              <a:rPr lang="en-US" sz="4000" b="1" dirty="0" err="1" smtClean="0">
                <a:latin typeface="VNI-Avo" pitchFamily="2" charset="0"/>
              </a:rPr>
              <a:t>coû</a:t>
            </a:r>
            <a:r>
              <a:rPr lang="en-US" sz="4000" b="1" dirty="0" smtClean="0">
                <a:latin typeface="VNI-Avo" pitchFamily="2" charset="0"/>
              </a:rPr>
              <a:t>. </a:t>
            </a:r>
            <a:r>
              <a:rPr lang="en-US" sz="4000" b="1" dirty="0" err="1" smtClean="0">
                <a:latin typeface="VNI-Avo" pitchFamily="2" charset="0"/>
              </a:rPr>
              <a:t>Ngheù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nguû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ôû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err="1" smtClean="0">
                <a:latin typeface="VNI-Avo" pitchFamily="2" charset="0"/>
              </a:rPr>
              <a:t>bôø</a:t>
            </a:r>
            <a:r>
              <a:rPr lang="en-US" sz="4000" b="1" smtClean="0">
                <a:latin typeface="VNI-Avo" pitchFamily="2" charset="0"/>
              </a:rPr>
              <a:t> ñeâ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38309" y="4876800"/>
            <a:ext cx="838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5148" y="4876800"/>
            <a:ext cx="1218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22654" y="4869228"/>
            <a:ext cx="1218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8839200" y="5334000"/>
            <a:ext cx="78293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"/>
          <a:stretch/>
        </p:blipFill>
        <p:spPr bwMode="auto">
          <a:xfrm>
            <a:off x="75451" y="1008277"/>
            <a:ext cx="8914763" cy="550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2064324" y="275677"/>
            <a:ext cx="677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Thaêm</a:t>
            </a:r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vöôøn</a:t>
            </a:r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baùch</a:t>
            </a:r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thuù</a:t>
            </a:r>
            <a:endParaRPr lang="en-US" sz="40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0163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" name="Bitmap Image" r:id="rId3" imgW="6638095" imgH="4600000" progId="Paint.Picture">
                  <p:embed/>
                </p:oleObj>
              </mc:Choice>
              <mc:Fallback>
                <p:oleObj name="Bitmap Image" r:id="rId3" imgW="66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3"/>
                        <a:ext cx="9144000" cy="682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49" y="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thÇy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c« m¹nh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kháe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vµ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thµnh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®¹t.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Khởi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động</a:t>
            </a:r>
            <a:r>
              <a:rPr lang="en-US" b="1" dirty="0">
                <a:solidFill>
                  <a:srgbClr val="0000CC"/>
                </a:solidFill>
              </a:rPr>
              <a:t>!</a:t>
            </a:r>
            <a:endParaRPr lang="vi-VN" b="1" dirty="0">
              <a:solidFill>
                <a:srgbClr val="FF00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58061" r="80256" b="29761"/>
          <a:stretch/>
        </p:blipFill>
        <p:spPr bwMode="auto">
          <a:xfrm>
            <a:off x="-4610333" y="4648200"/>
            <a:ext cx="1014517" cy="56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750" y1="24417" x2="22583" y2="23500"/>
                        <a14:foregroundMark x1="25833" y1="25000" x2="25833" y2="25000"/>
                        <a14:foregroundMark x1="20917" y1="28333" x2="20917" y2="28333"/>
                        <a14:foregroundMark x1="25583" y1="24083" x2="25583" y2="24083"/>
                        <a14:foregroundMark x1="36667" y1="17833" x2="36667" y2="17833"/>
                        <a14:foregroundMark x1="49250" y1="18417" x2="49250" y2="18417"/>
                        <a14:foregroundMark x1="47750" y1="18583" x2="47750" y2="18583"/>
                        <a14:foregroundMark x1="77667" y1="27417" x2="77667" y2="27417"/>
                        <a14:foregroundMark x1="82167" y1="39583" x2="86500" y2="34167"/>
                        <a14:foregroundMark x1="73917" y1="51917" x2="82583" y2="52500"/>
                        <a14:foregroundMark x1="24667" y1="50250" x2="20917" y2="51000"/>
                        <a14:foregroundMark x1="23167" y1="54917" x2="21833" y2="54750"/>
                        <a14:foregroundMark x1="22833" y1="38583" x2="22833" y2="38583"/>
                        <a14:foregroundMark x1="23750" y1="46250" x2="23750" y2="46250"/>
                        <a14:foregroundMark x1="31583" y1="50667" x2="31583" y2="50667"/>
                        <a14:foregroundMark x1="49333" y1="49583" x2="49333" y2="49583"/>
                        <a14:foregroundMark x1="44917" y1="30583" x2="44917" y2="30583"/>
                        <a14:foregroundMark x1="38000" y1="38833" x2="38000" y2="38833"/>
                        <a14:foregroundMark x1="37417" y1="38083" x2="37417" y2="38083"/>
                        <a14:foregroundMark x1="57167" y1="50333" x2="58167" y2="51250"/>
                        <a14:foregroundMark x1="48833" y1="44583" x2="48833" y2="44583"/>
                        <a14:foregroundMark x1="48083" y1="45750" x2="48083" y2="45750"/>
                        <a14:foregroundMark x1="46917" y1="47000" x2="46917" y2="47000"/>
                        <a14:foregroundMark x1="48583" y1="48167" x2="49500" y2="48167"/>
                        <a14:foregroundMark x1="47833" y1="44333" x2="47833" y2="44333"/>
                        <a14:foregroundMark x1="34917" y1="47667" x2="34917" y2="47667"/>
                        <a14:foregroundMark x1="36583" y1="47667" x2="36583" y2="47667"/>
                        <a14:foregroundMark x1="37083" y1="47917" x2="37083" y2="47917"/>
                        <a14:foregroundMark x1="34917" y1="46750" x2="34917" y2="46750"/>
                        <a14:foregroundMark x1="34917" y1="46750" x2="34917" y2="46750"/>
                        <a14:foregroundMark x1="27250" y1="43417" x2="27250" y2="43417"/>
                        <a14:foregroundMark x1="26333" y1="44833" x2="26333" y2="44833"/>
                        <a14:foregroundMark x1="26333" y1="43167" x2="26333" y2="43167"/>
                        <a14:backgroundMark x1="35583" y1="47583" x2="35583" y2="47583"/>
                        <a14:backgroundMark x1="36000" y1="46250" x2="37417" y2="48500"/>
                        <a14:backgroundMark x1="35417" y1="48417" x2="35417" y2="48417"/>
                        <a14:backgroundMark x1="26333" y1="43917" x2="26333" y2="43917"/>
                        <a14:backgroundMark x1="47083" y1="44667" x2="47083" y2="44667"/>
                        <a14:backgroundMark x1="53500" y1="38250" x2="53500" y2="38250"/>
                        <a14:backgroundMark x1="57333" y1="52250" x2="57333" y2="52250"/>
                        <a14:backgroundMark x1="67917" y1="46500" x2="67917" y2="46500"/>
                        <a14:backgroundMark x1="58000" y1="52250" x2="58000" y2="52250"/>
                        <a14:backgroundMark x1="48333" y1="50500" x2="48333" y2="50500"/>
                        <a14:backgroundMark x1="50000" y1="49917" x2="50000" y2="49917"/>
                        <a14:backgroundMark x1="74083" y1="42250" x2="74083" y2="42250"/>
                        <a14:backgroundMark x1="58000" y1="52667" x2="58000" y2="5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67949"/>
            <a:ext cx="5449395" cy="726585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096000" y="1322780"/>
            <a:ext cx="1143000" cy="1224643"/>
            <a:chOff x="7891816" y="1049340"/>
            <a:chExt cx="1219200" cy="122464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67" b="96000" l="2679" r="98214">
                          <a14:foregroundMark x1="64732" y1="14222" x2="65625" y2="2667"/>
                          <a14:foregroundMark x1="13393" y1="19111" x2="6250" y2="22222"/>
                          <a14:foregroundMark x1="11161" y1="69333" x2="2679" y2="70222"/>
                          <a14:foregroundMark x1="62500" y1="82222" x2="60714" y2="96000"/>
                          <a14:foregroundMark x1="94196" y1="48889" x2="98214" y2="48889"/>
                          <a14:foregroundMark x1="56696" y1="50667" x2="56696" y2="50667"/>
                          <a14:foregroundMark x1="53571" y1="50667" x2="53571" y2="50667"/>
                          <a14:foregroundMark x1="49554" y1="37778" x2="60714" y2="51556"/>
                          <a14:foregroundMark x1="45982" y1="46667" x2="45982" y2="49778"/>
                          <a14:foregroundMark x1="45982" y1="49778" x2="45982" y2="49778"/>
                          <a14:foregroundMark x1="45982" y1="57333" x2="47768" y2="59556"/>
                          <a14:foregroundMark x1="51786" y1="60444" x2="51786" y2="60444"/>
                          <a14:foregroundMark x1="59821" y1="59556" x2="59821" y2="59556"/>
                          <a14:foregroundMark x1="59821" y1="56444" x2="60714" y2="47556"/>
                          <a14:foregroundMark x1="58929" y1="45778" x2="54911" y2="43556"/>
                          <a14:foregroundMark x1="55804" y1="35111" x2="37946" y2="4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816" y="1049340"/>
              <a:ext cx="1219200" cy="122464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313179" y="1320086"/>
              <a:ext cx="5539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734124" y="1253613"/>
            <a:ext cx="1118491" cy="1224643"/>
            <a:chOff x="9290661" y="1255087"/>
            <a:chExt cx="1219200" cy="122464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67" b="96000" l="2679" r="98214">
                          <a14:foregroundMark x1="64732" y1="14222" x2="65625" y2="2667"/>
                          <a14:foregroundMark x1="13393" y1="19111" x2="6250" y2="22222"/>
                          <a14:foregroundMark x1="11161" y1="69333" x2="2679" y2="70222"/>
                          <a14:foregroundMark x1="62500" y1="82222" x2="60714" y2="96000"/>
                          <a14:foregroundMark x1="94196" y1="48889" x2="98214" y2="48889"/>
                          <a14:foregroundMark x1="56696" y1="50667" x2="56696" y2="50667"/>
                          <a14:foregroundMark x1="53571" y1="50667" x2="53571" y2="50667"/>
                          <a14:foregroundMark x1="49554" y1="37778" x2="60714" y2="51556"/>
                          <a14:foregroundMark x1="45982" y1="46667" x2="45982" y2="49778"/>
                          <a14:foregroundMark x1="45982" y1="49778" x2="45982" y2="49778"/>
                          <a14:foregroundMark x1="45982" y1="57333" x2="47768" y2="59556"/>
                          <a14:foregroundMark x1="51786" y1="60444" x2="51786" y2="60444"/>
                          <a14:foregroundMark x1="59821" y1="59556" x2="59821" y2="59556"/>
                          <a14:foregroundMark x1="59821" y1="56444" x2="60714" y2="47556"/>
                          <a14:foregroundMark x1="58929" y1="45778" x2="54911" y2="43556"/>
                          <a14:foregroundMark x1="55804" y1="35111" x2="37946" y2="4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661" y="1255087"/>
              <a:ext cx="1219200" cy="1224643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9706682" y="1518866"/>
              <a:ext cx="5539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11109" y="2673625"/>
            <a:ext cx="1246030" cy="1224643"/>
            <a:chOff x="8635565" y="2550973"/>
            <a:chExt cx="1219200" cy="122464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67" b="96000" l="2679" r="98214">
                          <a14:foregroundMark x1="64732" y1="14222" x2="65625" y2="2667"/>
                          <a14:foregroundMark x1="13393" y1="19111" x2="6250" y2="22222"/>
                          <a14:foregroundMark x1="11161" y1="69333" x2="2679" y2="70222"/>
                          <a14:foregroundMark x1="62500" y1="82222" x2="60714" y2="96000"/>
                          <a14:foregroundMark x1="94196" y1="48889" x2="98214" y2="48889"/>
                          <a14:foregroundMark x1="56696" y1="50667" x2="56696" y2="50667"/>
                          <a14:foregroundMark x1="53571" y1="50667" x2="53571" y2="50667"/>
                          <a14:foregroundMark x1="49554" y1="37778" x2="60714" y2="51556"/>
                          <a14:foregroundMark x1="45982" y1="46667" x2="45982" y2="49778"/>
                          <a14:foregroundMark x1="45982" y1="49778" x2="45982" y2="49778"/>
                          <a14:foregroundMark x1="45982" y1="57333" x2="47768" y2="59556"/>
                          <a14:foregroundMark x1="51786" y1="60444" x2="51786" y2="60444"/>
                          <a14:foregroundMark x1="59821" y1="59556" x2="59821" y2="59556"/>
                          <a14:foregroundMark x1="59821" y1="56444" x2="60714" y2="47556"/>
                          <a14:foregroundMark x1="58929" y1="45778" x2="54911" y2="43556"/>
                          <a14:foregroundMark x1="55804" y1="35111" x2="37946" y2="4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565" y="2550973"/>
              <a:ext cx="1219200" cy="1224643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026857" y="2840128"/>
              <a:ext cx="5539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390948" y="2421673"/>
            <a:ext cx="1276551" cy="1224643"/>
            <a:chOff x="7282216" y="2222765"/>
            <a:chExt cx="1219200" cy="12246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67" b="96000" l="2679" r="98214">
                          <a14:foregroundMark x1="64732" y1="14222" x2="65625" y2="2667"/>
                          <a14:foregroundMark x1="13393" y1="19111" x2="6250" y2="22222"/>
                          <a14:foregroundMark x1="11161" y1="69333" x2="2679" y2="70222"/>
                          <a14:foregroundMark x1="62500" y1="82222" x2="60714" y2="96000"/>
                          <a14:foregroundMark x1="94196" y1="48889" x2="98214" y2="48889"/>
                          <a14:foregroundMark x1="56696" y1="50667" x2="56696" y2="50667"/>
                          <a14:foregroundMark x1="53571" y1="50667" x2="53571" y2="50667"/>
                          <a14:foregroundMark x1="49554" y1="37778" x2="60714" y2="51556"/>
                          <a14:foregroundMark x1="45982" y1="46667" x2="45982" y2="49778"/>
                          <a14:foregroundMark x1="45982" y1="49778" x2="45982" y2="49778"/>
                          <a14:foregroundMark x1="45982" y1="57333" x2="47768" y2="59556"/>
                          <a14:foregroundMark x1="51786" y1="60444" x2="51786" y2="60444"/>
                          <a14:foregroundMark x1="59821" y1="59556" x2="59821" y2="59556"/>
                          <a14:foregroundMark x1="59821" y1="56444" x2="60714" y2="47556"/>
                          <a14:foregroundMark x1="58929" y1="45778" x2="54911" y2="43556"/>
                          <a14:foregroundMark x1="55804" y1="35111" x2="37946" y2="4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216" y="2222765"/>
              <a:ext cx="1219200" cy="122464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692702" y="2516963"/>
              <a:ext cx="5539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72893" y="2882490"/>
            <a:ext cx="6210715" cy="3057395"/>
            <a:chOff x="-5334000" y="-94484"/>
            <a:chExt cx="6210715" cy="3057395"/>
          </a:xfrm>
        </p:grpSpPr>
        <p:sp>
          <p:nvSpPr>
            <p:cNvPr id="46" name="Cloud 45"/>
            <p:cNvSpPr/>
            <p:nvPr/>
          </p:nvSpPr>
          <p:spPr>
            <a:xfrm>
              <a:off x="-5334000" y="-94484"/>
              <a:ext cx="6210715" cy="3057395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Haõy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ñoïc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naøo</a:t>
              </a:r>
              <a:endPara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  <a:p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-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-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</a:t>
              </a:r>
              <a:endParaRPr lang="en-US" sz="3600" b="1" dirty="0" smtClean="0">
                <a:solidFill>
                  <a:srgbClr val="000099"/>
                </a:solidFill>
                <a:latin typeface="VNI-Avo" pitchFamily="2" charset="0"/>
                <a:cs typeface="Times New Roman" pitchFamily="18" charset="0"/>
              </a:endParaRPr>
            </a:p>
            <a:p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heï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gheá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 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ghi</a:t>
              </a:r>
              <a:endParaRPr lang="en-US" sz="3600" b="1" dirty="0" smtClean="0">
                <a:solidFill>
                  <a:srgbClr val="000099"/>
                </a:solidFill>
                <a:latin typeface="VNI-Avo" pitchFamily="2" charset="0"/>
                <a:cs typeface="Times New Roman" pitchFamily="18" charset="0"/>
              </a:endParaRPr>
            </a:p>
            <a:p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nhaø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nhoû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endPara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6" b="94737" l="9690" r="89535">
                          <a14:foregroundMark x1="80620" y1="95263" x2="80620" y2="95263"/>
                          <a14:foregroundMark x1="52326" y1="3684" x2="50775" y2="5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19600" y="252193"/>
              <a:ext cx="989658" cy="729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81219" y="4335969"/>
            <a:ext cx="4718603" cy="1888435"/>
            <a:chOff x="202442" y="378562"/>
            <a:chExt cx="4718603" cy="1888435"/>
          </a:xfrm>
        </p:grpSpPr>
        <p:sp>
          <p:nvSpPr>
            <p:cNvPr id="21" name="Rounded Rectangle 20"/>
            <p:cNvSpPr/>
            <p:nvPr/>
          </p:nvSpPr>
          <p:spPr>
            <a:xfrm>
              <a:off x="202442" y="378562"/>
              <a:ext cx="4718603" cy="188843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Haõy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ñoïc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naøo</a:t>
              </a:r>
              <a:endParaRPr lang="en-US" sz="3600" b="1" dirty="0" smtClean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  <a:p>
              <a:pPr algn="ctr"/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gheï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ñoû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ghi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nhôù</a:t>
              </a:r>
              <a:endParaRPr lang="en-US" sz="3600" b="1" dirty="0" smtClean="0">
                <a:solidFill>
                  <a:srgbClr val="000099"/>
                </a:solidFill>
                <a:latin typeface="VNI-Avo" pitchFamily="2" charset="0"/>
                <a:cs typeface="Times New Roman" pitchFamily="18" charset="0"/>
              </a:endParaRPr>
            </a:p>
            <a:p>
              <a:pPr algn="ctr"/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gheá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ñaù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nhoå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coû</a:t>
              </a:r>
              <a:endParaRPr lang="en-US" sz="3600" b="1" dirty="0">
                <a:solidFill>
                  <a:srgbClr val="000099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20" y="378562"/>
              <a:ext cx="993775" cy="731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0" y="4335970"/>
            <a:ext cx="5199822" cy="1888435"/>
            <a:chOff x="134178" y="2673625"/>
            <a:chExt cx="5199822" cy="1888435"/>
          </a:xfrm>
        </p:grpSpPr>
        <p:sp>
          <p:nvSpPr>
            <p:cNvPr id="49" name="Rounded Rectangle 48"/>
            <p:cNvSpPr/>
            <p:nvPr/>
          </p:nvSpPr>
          <p:spPr>
            <a:xfrm>
              <a:off x="134178" y="2673625"/>
              <a:ext cx="5199822" cy="188843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Ñoïc</a:t>
              </a:r>
              <a:r>
                <a:rPr lang="en-US" sz="28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vaø</a:t>
              </a:r>
              <a:r>
                <a:rPr lang="en-US" sz="28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tìm</a:t>
              </a:r>
              <a:r>
                <a:rPr lang="en-US" sz="28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tieáng</a:t>
              </a:r>
              <a:r>
                <a:rPr lang="en-US" sz="28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coù</a:t>
              </a:r>
              <a:r>
                <a:rPr lang="en-US" sz="28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aâm</a:t>
              </a:r>
              <a:r>
                <a:rPr lang="en-US" sz="28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gh</a:t>
              </a:r>
              <a:r>
                <a:rPr lang="en-US" sz="28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nh</a:t>
              </a:r>
              <a:endParaRPr lang="en-US" sz="2800" b="1" dirty="0" smtClean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  <a:p>
              <a:pPr algn="ctr"/>
              <a:r>
                <a:rPr lang="en-US" sz="3200" b="1" dirty="0" err="1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Meï</a:t>
              </a:r>
              <a:r>
                <a:rPr lang="en-US" sz="3200" b="1" dirty="0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nhôø</a:t>
              </a:r>
              <a:r>
                <a:rPr lang="en-US" sz="3200" b="1" dirty="0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Haø</a:t>
              </a:r>
              <a:r>
                <a:rPr lang="en-US" sz="3200" b="1" dirty="0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beâ</a:t>
              </a:r>
              <a:r>
                <a:rPr lang="en-US" sz="3200" b="1" dirty="0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gheá</a:t>
              </a:r>
              <a:r>
                <a:rPr lang="en-US" sz="3200" b="1" dirty="0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nhoû</a:t>
              </a:r>
              <a:r>
                <a:rPr lang="en-US" sz="3200" b="1" dirty="0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.</a:t>
              </a:r>
              <a:endPara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25" b="95536" l="0" r="96429">
                          <a14:foregroundMark x1="65714" y1="13393" x2="67143" y2="8929"/>
                          <a14:foregroundMark x1="42857" y1="17857" x2="42857" y2="17857"/>
                          <a14:foregroundMark x1="51429" y1="15179" x2="57143" y2="3571"/>
                          <a14:foregroundMark x1="58571" y1="84821" x2="58571" y2="84821"/>
                          <a14:foregroundMark x1="52857" y1="95536" x2="52857" y2="95536"/>
                          <a14:foregroundMark x1="96429" y1="33036" x2="96429" y2="33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431" y="2720078"/>
              <a:ext cx="579437" cy="926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09464" y="4561766"/>
            <a:ext cx="6195885" cy="1839034"/>
            <a:chOff x="109464" y="4561766"/>
            <a:chExt cx="6195885" cy="1839034"/>
          </a:xfrm>
        </p:grpSpPr>
        <p:sp>
          <p:nvSpPr>
            <p:cNvPr id="50" name="Rounded Rectangular Callout 49"/>
            <p:cNvSpPr/>
            <p:nvPr/>
          </p:nvSpPr>
          <p:spPr>
            <a:xfrm>
              <a:off x="190085" y="4562060"/>
              <a:ext cx="6115264" cy="1838740"/>
            </a:xfrm>
            <a:prstGeom prst="wedgeRoundRectCallou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gh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ñöôïc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gheùp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vôùi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nhöõng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aâm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naøo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33168" y1="27717" x2="33168" y2="27717"/>
                          <a14:foregroundMark x1="72277" y1="29891" x2="72277" y2="29891"/>
                          <a14:foregroundMark x1="55941" y1="54891" x2="55941" y2="54891"/>
                          <a14:foregroundMark x1="67822" y1="41848" x2="50990" y2="41848"/>
                          <a14:foregroundMark x1="76238" y1="49457" x2="64851" y2="46196"/>
                          <a14:foregroundMark x1="24752" y1="51630" x2="38119" y2="42935"/>
                          <a14:foregroundMark x1="32178" y1="38587" x2="32178" y2="38587"/>
                          <a14:foregroundMark x1="26733" y1="39674" x2="26733" y2="39674"/>
                          <a14:foregroundMark x1="24752" y1="39674" x2="24752" y2="39674"/>
                          <a14:foregroundMark x1="66832" y1="37500" x2="68812" y2="40761"/>
                          <a14:foregroundMark x1="75248" y1="45109" x2="75248" y2="45109"/>
                          <a14:foregroundMark x1="79208" y1="46196" x2="79208" y2="46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64" y="4561766"/>
              <a:ext cx="838200" cy="763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481219" y="304800"/>
            <a:ext cx="7544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Troø</a:t>
            </a:r>
            <a:r>
              <a:rPr lang="en-US" sz="5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5400" b="1" dirty="0" smtClean="0">
                <a:solidFill>
                  <a:srgbClr val="FF0000"/>
                </a:solidFill>
                <a:latin typeface="VNI-Avo" pitchFamily="2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Haùi</a:t>
            </a:r>
            <a:r>
              <a:rPr lang="en-US" sz="5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hoa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9618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8822E-6 4.45087E-6 L 0.35376 -0.4645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8" y="-23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00885 0.8435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4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996E-6 -3.4104E-6 L 0.33776 0.3516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1" y="17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559E-6 2.02312E-6 L -0.01562 2.02312E-6 L -0.01562 0.10011 L -0.0311 0.10011 L -0.0311 0.20046 L -0.04659 0.20046 L -0.04659 0.30058 L -0.06208 0.30058 L -0.06208 0.40092 L -0.07757 0.40092 L -0.07757 0.50104 L -0.09306 0.50104 L -0.09306 0.60139 L -0.10855 0.60139 L -0.10855 0.70173 " pathEditMode="relative" rAng="0" ptsTypes="FFFFFFFFFFFFFFF">
                                      <p:cBhvr>
                                        <p:cTn id="1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28" y="350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3997" y="3810000"/>
            <a:ext cx="7593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r>
              <a:rPr 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eù</a:t>
            </a:r>
            <a:r>
              <a:rPr lang="en-US" sz="4800" b="1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theo</a:t>
            </a:r>
            <a:r>
              <a:rPr lang="en-US" sz="4800" b="1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meï</a:t>
            </a:r>
            <a:r>
              <a:rPr lang="en-US" sz="4800" b="1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ra</a:t>
            </a:r>
            <a:r>
              <a:rPr lang="en-US" sz="4800" b="1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r>
              <a:rPr 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oõ</a:t>
            </a:r>
            <a:r>
              <a:rPr lang="en-US" sz="4800" b="1" dirty="0" smtClean="0">
                <a:solidFill>
                  <a:schemeClr val="accent2"/>
                </a:solidFill>
                <a:latin typeface="VNI-Avo" pitchFamily="2" charset="0"/>
              </a:rPr>
              <a:t>.</a:t>
            </a:r>
            <a:endParaRPr lang="en-US" sz="4800" b="1" dirty="0">
              <a:latin typeface="VNI-Avo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9" b="97951" l="0" r="100000">
                        <a14:foregroundMark x1="77532" y1="30328" x2="96685" y2="24590"/>
                        <a14:foregroundMark x1="95212" y1="14344" x2="96317" y2="3279"/>
                        <a14:foregroundMark x1="2210" y1="90984" x2="65746" y2="89754"/>
                        <a14:foregroundMark x1="921" y1="94672" x2="6077" y2="97951"/>
                        <a14:foregroundMark x1="64088" y1="94672" x2="90424" y2="92213"/>
                        <a14:backgroundMark x1="8103" y1="20082" x2="8103" y2="20082"/>
                        <a14:backgroundMark x1="13260" y1="22541" x2="13260" y2="22541"/>
                        <a14:backgroundMark x1="8103" y1="27869" x2="15101" y2="30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494"/>
          <a:stretch/>
        </p:blipFill>
        <p:spPr bwMode="auto">
          <a:xfrm>
            <a:off x="0" y="87599"/>
            <a:ext cx="9149128" cy="330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18695" y="457200"/>
            <a:ext cx="2962252" cy="861446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NhËn</a:t>
                </a:r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biÕt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854697" y="1295400"/>
            <a:ext cx="1326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236899" y="1296962"/>
            <a:ext cx="203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9576" y="2367243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909658" y="2479694"/>
            <a:ext cx="1316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2176" y="2447044"/>
            <a:ext cx="71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VNI-Avo" pitchFamily="2" charset="0"/>
              </a:rPr>
              <a:t>o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8664" y="3517106"/>
            <a:ext cx="2009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r>
              <a:rPr lang="en-US" sz="4800" b="1" dirty="0" err="1" smtClean="0">
                <a:latin typeface="VNI-Avo" pitchFamily="2" charset="0"/>
              </a:rPr>
              <a:t>oõ</a:t>
            </a:r>
            <a:endParaRPr lang="en-US" sz="4800" b="1" dirty="0"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92959" y="2230113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5388170" y="2417426"/>
            <a:ext cx="1799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5906882" y="3421267"/>
            <a:ext cx="217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ngheù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7514083" y="237842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49" grpId="0"/>
      <p:bldP spid="2" grpId="0"/>
      <p:bldP spid="6" grpId="0"/>
      <p:bldP spid="52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vi-VN" sz="44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9B16FCE-5C2E-42D6-8667-6CBA769DE0D7}"/>
              </a:ext>
            </a:extLst>
          </p:cNvPr>
          <p:cNvGrpSpPr/>
          <p:nvPr/>
        </p:nvGrpSpPr>
        <p:grpSpPr>
          <a:xfrm>
            <a:off x="3667476" y="4092120"/>
            <a:ext cx="792163" cy="646112"/>
            <a:chOff x="5606615" y="4002618"/>
            <a:chExt cx="792163" cy="64611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902684" y="4173274"/>
              <a:ext cx="100012" cy="1524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606615" y="40026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55837" y="4043804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796213" y="4058457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124200" y="-126264"/>
            <a:ext cx="3886200" cy="36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048000" y="1303214"/>
            <a:ext cx="3886200" cy="214843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3945" y="1591545"/>
            <a:ext cx="4068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Comic Sans MS" pitchFamily="66" charset="0"/>
              </a:rPr>
              <a:t> âm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AF84E0A-37F5-4971-AF9D-A8428BBED597}"/>
              </a:ext>
            </a:extLst>
          </p:cNvPr>
          <p:cNvGrpSpPr/>
          <p:nvPr/>
        </p:nvGrpSpPr>
        <p:grpSpPr>
          <a:xfrm>
            <a:off x="5081882" y="3963267"/>
            <a:ext cx="1547518" cy="1716771"/>
            <a:chOff x="6142037" y="3843852"/>
            <a:chExt cx="1321732" cy="1862048"/>
          </a:xfrm>
        </p:grpSpPr>
        <p:sp>
          <p:nvSpPr>
            <p:cNvPr id="36" name="Rectangle 11">
              <a:extLst>
                <a:ext uri="{FF2B5EF4-FFF2-40B4-BE49-F238E27FC236}">
                  <a16:creationId xmlns="" xmlns:a16="http://schemas.microsoft.com/office/drawing/2014/main" id="{D5A33A3D-A5CD-4985-A33F-307355EA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10567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D316E2C-7653-446E-B818-CE7C75E702B2}"/>
                </a:ext>
              </a:extLst>
            </p:cNvPr>
            <p:cNvSpPr txBox="1"/>
            <p:nvPr/>
          </p:nvSpPr>
          <p:spPr>
            <a:xfrm>
              <a:off x="6533762" y="3843852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í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69195" y="3477946"/>
            <a:ext cx="930007" cy="1569660"/>
            <a:chOff x="6469195" y="3477946"/>
            <a:chExt cx="930007" cy="1569660"/>
          </a:xfrm>
        </p:grpSpPr>
        <p:sp>
          <p:nvSpPr>
            <p:cNvPr id="32" name="Rectangle 11">
              <a:extLst>
                <a:ext uri="{FF2B5EF4-FFF2-40B4-BE49-F238E27FC236}">
                  <a16:creationId xmlns="" xmlns:a16="http://schemas.microsoft.com/office/drawing/2014/main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0763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9BF95559-60B6-4E4B-B977-339B3412AAB7}"/>
                </a:ext>
              </a:extLst>
            </p:cNvPr>
            <p:cNvSpPr txBox="1"/>
            <p:nvPr/>
          </p:nvSpPr>
          <p:spPr>
            <a:xfrm>
              <a:off x="6469195" y="3477946"/>
              <a:ext cx="9300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~</a:t>
              </a:r>
              <a:endParaRPr lang="en-US" sz="9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B75613D-F858-4497-BCD6-7C25F7099FA9}"/>
              </a:ext>
            </a:extLst>
          </p:cNvPr>
          <p:cNvGrpSpPr/>
          <p:nvPr/>
        </p:nvGrpSpPr>
        <p:grpSpPr>
          <a:xfrm>
            <a:off x="7886954" y="3172153"/>
            <a:ext cx="1078337" cy="1862048"/>
            <a:chOff x="6142037" y="3172153"/>
            <a:chExt cx="1078337" cy="1862048"/>
          </a:xfrm>
        </p:grpSpPr>
        <p:sp>
          <p:nvSpPr>
            <p:cNvPr id="38" name="Rectangle 11">
              <a:extLst>
                <a:ext uri="{FF2B5EF4-FFF2-40B4-BE49-F238E27FC236}">
                  <a16:creationId xmlns="" xmlns:a16="http://schemas.microsoft.com/office/drawing/2014/main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9BF95559-60B6-4E4B-B977-339B3412AAB7}"/>
                </a:ext>
              </a:extLst>
            </p:cNvPr>
            <p:cNvSpPr txBox="1"/>
            <p:nvPr/>
          </p:nvSpPr>
          <p:spPr>
            <a:xfrm>
              <a:off x="6290367" y="3172153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.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2583" y="5029200"/>
            <a:ext cx="8122570" cy="1569660"/>
            <a:chOff x="322583" y="5029200"/>
            <a:chExt cx="8122570" cy="1569660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9BF95559-60B6-4E4B-B977-339B3412AAB7}"/>
                </a:ext>
              </a:extLst>
            </p:cNvPr>
            <p:cNvSpPr txBox="1"/>
            <p:nvPr/>
          </p:nvSpPr>
          <p:spPr>
            <a:xfrm>
              <a:off x="5201832" y="5029200"/>
              <a:ext cx="9300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~</a:t>
              </a:r>
              <a:endParaRPr lang="en-US" sz="9600" dirty="0">
                <a:solidFill>
                  <a:srgbClr val="008000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22583" y="5602971"/>
              <a:ext cx="8122570" cy="735874"/>
              <a:chOff x="241788" y="5194118"/>
              <a:chExt cx="8122570" cy="73587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41788" y="5210545"/>
                <a:ext cx="8122570" cy="719447"/>
                <a:chOff x="303553" y="5181600"/>
                <a:chExt cx="8122570" cy="719447"/>
              </a:xfrm>
            </p:grpSpPr>
            <p:sp>
              <p:nvSpPr>
                <p:cNvPr id="27" name="Rectangle 11"/>
                <p:cNvSpPr>
                  <a:spLocks noChangeArrowheads="1"/>
                </p:cNvSpPr>
                <p:nvPr/>
              </p:nvSpPr>
              <p:spPr bwMode="auto">
                <a:xfrm>
                  <a:off x="6570336" y="5231730"/>
                  <a:ext cx="1855787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n-US" sz="3600" b="1" dirty="0">
                    <a:solidFill>
                      <a:srgbClr val="FF0000"/>
                    </a:solidFill>
                    <a:latin typeface=".VnAvant" pitchFamily="34" charset="0"/>
                  </a:endParaRPr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="" xmlns:a16="http://schemas.microsoft.com/office/drawing/2014/main" id="{BA8F3BAD-38EB-41A9-BF50-DB0E444914DF}"/>
                    </a:ext>
                  </a:extLst>
                </p:cNvPr>
                <p:cNvGrpSpPr/>
                <p:nvPr/>
              </p:nvGrpSpPr>
              <p:grpSpPr>
                <a:xfrm>
                  <a:off x="303553" y="5181600"/>
                  <a:ext cx="8005034" cy="719447"/>
                  <a:chOff x="303553" y="5181600"/>
                  <a:chExt cx="8005034" cy="719447"/>
                </a:xfrm>
              </p:grpSpPr>
              <p:sp>
                <p:nvSpPr>
                  <p:cNvPr id="23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4019890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3600" b="1" dirty="0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a</a:t>
                    </a:r>
                    <a:endParaRPr lang="en-US" sz="3600" b="1" dirty="0">
                      <a:solidFill>
                        <a:srgbClr val="006600"/>
                      </a:solidFill>
                      <a:latin typeface="VNI-Avo" pitchFamily="2" charset="0"/>
                    </a:endParaRPr>
                  </a:p>
                </p:txBody>
              </p:sp>
              <p:sp>
                <p:nvSpPr>
                  <p:cNvPr id="24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831644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 err="1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ng</a:t>
                    </a:r>
                    <a:endParaRPr lang="en-US" sz="3600" b="1" dirty="0">
                      <a:solidFill>
                        <a:srgbClr val="006600"/>
                      </a:solidFill>
                      <a:latin typeface="VNI-Avo" pitchFamily="2" charset="0"/>
                    </a:endParaRPr>
                  </a:p>
                </p:txBody>
              </p:sp>
              <p:cxnSp>
                <p:nvCxnSpPr>
                  <p:cNvPr id="25" name="Straight Arrow Connector 24"/>
                  <p:cNvCxnSpPr/>
                  <p:nvPr/>
                </p:nvCxnSpPr>
                <p:spPr>
                  <a:xfrm>
                    <a:off x="3623807" y="5517174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303553" y="5254716"/>
                    <a:ext cx="3716337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M:  </a:t>
                    </a:r>
                    <a:r>
                      <a:rPr lang="en-US" sz="3600" b="1" dirty="0" err="1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ngaõ</a:t>
                    </a:r>
                    <a:endParaRPr lang="en-US" sz="3600" b="1" dirty="0">
                      <a:solidFill>
                        <a:srgbClr val="006600"/>
                      </a:solidFill>
                      <a:latin typeface="VNI-Avo" pitchFamily="2" charset="0"/>
                    </a:endParaRPr>
                  </a:p>
                </p:txBody>
              </p:sp>
              <p:cxnSp>
                <p:nvCxnSpPr>
                  <p:cNvPr id="28" name="Straight Arrow Connector 27"/>
                  <p:cNvCxnSpPr/>
                  <p:nvPr/>
                </p:nvCxnSpPr>
                <p:spPr>
                  <a:xfrm>
                    <a:off x="6079251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/>
                  <p:cNvCxnSpPr/>
                  <p:nvPr/>
                </p:nvCxnSpPr>
                <p:spPr>
                  <a:xfrm>
                    <a:off x="4876800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" name="TextBox 5">
                    <a:extLst>
                      <a:ext uri="{FF2B5EF4-FFF2-40B4-BE49-F238E27FC236}">
                        <a16:creationId xmlns="" xmlns:a16="http://schemas.microsoft.com/office/drawing/2014/main" id="{B0A0B03D-0F90-47D1-920A-886E9B67943C}"/>
                      </a:ext>
                    </a:extLst>
                  </p:cNvPr>
                  <p:cNvSpPr txBox="1"/>
                  <p:nvPr/>
                </p:nvSpPr>
                <p:spPr>
                  <a:xfrm>
                    <a:off x="6687871" y="5242240"/>
                    <a:ext cx="162071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600" b="1" dirty="0" err="1" smtClean="0">
                        <a:solidFill>
                          <a:srgbClr val="FF0000"/>
                        </a:solidFill>
                        <a:latin typeface="VNI-Avo" pitchFamily="2" charset="0"/>
                      </a:rPr>
                      <a:t>ngaõ</a:t>
                    </a:r>
                    <a:endParaRPr lang="en-US" sz="3600" dirty="0">
                      <a:solidFill>
                        <a:srgbClr val="FF0000"/>
                      </a:solidFill>
                      <a:latin typeface="VNI-Avo" pitchFamily="2" charset="0"/>
                    </a:endParaRPr>
                  </a:p>
                </p:txBody>
              </p:sp>
            </p:grpSp>
          </p:grpSp>
          <p:sp>
            <p:nvSpPr>
              <p:cNvPr id="42" name="Rectangle 11"/>
              <p:cNvSpPr>
                <a:spLocks noChangeArrowheads="1"/>
              </p:cNvSpPr>
              <p:nvPr/>
            </p:nvSpPr>
            <p:spPr bwMode="auto">
              <a:xfrm>
                <a:off x="5181600" y="5194118"/>
                <a:ext cx="792163" cy="646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vi-VN" sz="3600" b="1">
                  <a:solidFill>
                    <a:srgbClr val="0000CC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5041</TotalTime>
  <Words>327</Words>
  <Application>Microsoft Office PowerPoint</Application>
  <PresentationFormat>On-screen Show (4:3)</PresentationFormat>
  <Paragraphs>143</Paragraphs>
  <Slides>28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Arial</vt:lpstr>
      <vt:lpstr>VNI-Avo</vt:lpstr>
      <vt:lpstr>HP001 Tap Do</vt:lpstr>
      <vt:lpstr>.VnAristote</vt:lpstr>
      <vt:lpstr>HL Hoctro</vt:lpstr>
      <vt:lpstr>Comic Sans MS</vt:lpstr>
      <vt:lpstr>HP001 4 hàng</vt:lpstr>
      <vt:lpstr>HP-087</vt:lpstr>
      <vt:lpstr>.VnCooper</vt:lpstr>
      <vt:lpstr>HP001</vt:lpstr>
      <vt:lpstr>Times New Roman</vt:lpstr>
      <vt:lpstr>Calibri</vt:lpstr>
      <vt:lpstr>HP001 4H Normal</vt:lpstr>
      <vt:lpstr>Arial Rounded MT Bold</vt:lpstr>
      <vt:lpstr>.VnAvant</vt:lpstr>
      <vt:lpstr>Office Theme</vt:lpstr>
      <vt:lpstr>1_Default Design</vt:lpstr>
      <vt:lpstr>Bitmap Image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344</cp:revision>
  <dcterms:created xsi:type="dcterms:W3CDTF">2006-08-16T00:00:00Z</dcterms:created>
  <dcterms:modified xsi:type="dcterms:W3CDTF">2020-08-25T08:56:03Z</dcterms:modified>
</cp:coreProperties>
</file>