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8"/>
  </p:notesMasterIdLst>
  <p:sldIdLst>
    <p:sldId id="442" r:id="rId3"/>
    <p:sldId id="441" r:id="rId4"/>
    <p:sldId id="362" r:id="rId5"/>
    <p:sldId id="425" r:id="rId6"/>
    <p:sldId id="427" r:id="rId7"/>
    <p:sldId id="433" r:id="rId8"/>
    <p:sldId id="434" r:id="rId9"/>
    <p:sldId id="435" r:id="rId10"/>
    <p:sldId id="449" r:id="rId11"/>
    <p:sldId id="439" r:id="rId12"/>
    <p:sldId id="415" r:id="rId13"/>
    <p:sldId id="351" r:id="rId14"/>
    <p:sldId id="391" r:id="rId15"/>
    <p:sldId id="397" r:id="rId16"/>
    <p:sldId id="355" r:id="rId17"/>
    <p:sldId id="383" r:id="rId18"/>
    <p:sldId id="451" r:id="rId19"/>
    <p:sldId id="402" r:id="rId20"/>
    <p:sldId id="444" r:id="rId21"/>
    <p:sldId id="445" r:id="rId22"/>
    <p:sldId id="446" r:id="rId23"/>
    <p:sldId id="447" r:id="rId24"/>
    <p:sldId id="450" r:id="rId25"/>
    <p:sldId id="409" r:id="rId26"/>
    <p:sldId id="398" r:id="rId27"/>
  </p:sldIdLst>
  <p:sldSz cx="9144000" cy="6858000" type="screen4x3"/>
  <p:notesSz cx="6858000" cy="9144000"/>
  <p:embeddedFontLst>
    <p:embeddedFont>
      <p:font typeface=".VnAvant" pitchFamily="34" charset="0"/>
      <p:regular r:id="rId29"/>
      <p:bold r:id="rId30"/>
      <p:italic r:id="rId31"/>
      <p:boldItalic r:id="rId32"/>
    </p:embeddedFont>
    <p:embeddedFont>
      <p:font typeface=".VnCooper" pitchFamily="34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VNI-Avo" pitchFamily="2" charset="0"/>
      <p:regular r:id="rId38"/>
      <p:bold r:id="rId39"/>
      <p:italic r:id="rId40"/>
      <p:boldItalic r:id="rId41"/>
    </p:embeddedFont>
    <p:embeddedFont>
      <p:font typeface="Arial Rounded MT Bold" charset="0"/>
      <p:regular r:id="rId42"/>
    </p:embeddedFont>
    <p:embeddedFont>
      <p:font typeface="HP-087" pitchFamily="34" charset="0"/>
      <p:bold r:id="rId43"/>
    </p:embeddedFont>
    <p:embeddedFont>
      <p:font typeface=".VnCooperH" pitchFamily="34" charset="0"/>
      <p:regular r:id="rId44"/>
    </p:embeddedFont>
    <p:embeddedFont>
      <p:font typeface=".VnUniverse" pitchFamily="34" charset="0"/>
      <p:regular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CC00"/>
    <a:srgbClr val="FFFFCC"/>
    <a:srgbClr val="FFCCFF"/>
    <a:srgbClr val="009900"/>
    <a:srgbClr val="FFFF66"/>
    <a:srgbClr val="66FFFF"/>
    <a:srgbClr val="FF99FF"/>
    <a:srgbClr val="00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48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994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7.jpeg"/><Relationship Id="rId3" Type="http://schemas.openxmlformats.org/officeDocument/2006/relationships/audio" Target="../media/media1.mp3"/><Relationship Id="rId7" Type="http://schemas.openxmlformats.org/officeDocument/2006/relationships/image" Target="../media/image15.png"/><Relationship Id="rId12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3.jpeg"/><Relationship Id="rId5" Type="http://schemas.openxmlformats.org/officeDocument/2006/relationships/image" Target="../media/image13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6.gif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25042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9" name="Group 58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aphicFrame>
        <p:nvGraphicFramePr>
          <p:cNvPr id="66" name="Table 3">
            <a:extLst>
              <a:ext uri="{FF2B5EF4-FFF2-40B4-BE49-F238E27FC236}">
                <a16:creationId xmlns:a16="http://schemas.microsoft.com/office/drawing/2014/main" xmlns="" id="{B631D903-09BE-4EDE-A7BC-1FCBA5CD1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984551"/>
              </p:ext>
            </p:extLst>
          </p:nvPr>
        </p:nvGraphicFramePr>
        <p:xfrm>
          <a:off x="304800" y="1371600"/>
          <a:ext cx="39624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3333423462"/>
                    </a:ext>
                  </a:extLst>
                </a:gridCol>
                <a:gridCol w="996387">
                  <a:extLst>
                    <a:ext uri="{9D8B030D-6E8A-4147-A177-3AD203B41FA5}">
                      <a16:colId xmlns:a16="http://schemas.microsoft.com/office/drawing/2014/main" xmlns="" val="935555185"/>
                    </a:ext>
                  </a:extLst>
                </a:gridCol>
                <a:gridCol w="984813">
                  <a:extLst>
                    <a:ext uri="{9D8B030D-6E8A-4147-A177-3AD203B41FA5}">
                      <a16:colId xmlns:a16="http://schemas.microsoft.com/office/drawing/2014/main" xmlns="" val="10050621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367678403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7908393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2189167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5491968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77436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286724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120462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xmlns="" id="{594FAF58-A7C9-4A17-8D13-11A89FDBB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82032"/>
              </p:ext>
            </p:extLst>
          </p:nvPr>
        </p:nvGraphicFramePr>
        <p:xfrm>
          <a:off x="4572000" y="1390650"/>
          <a:ext cx="4114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211">
                  <a:extLst>
                    <a:ext uri="{9D8B030D-6E8A-4147-A177-3AD203B41FA5}">
                      <a16:colId xmlns:a16="http://schemas.microsoft.com/office/drawing/2014/main" xmlns="" val="3333423462"/>
                    </a:ext>
                  </a:extLst>
                </a:gridCol>
                <a:gridCol w="996389">
                  <a:extLst>
                    <a:ext uri="{9D8B030D-6E8A-4147-A177-3AD203B41FA5}">
                      <a16:colId xmlns:a16="http://schemas.microsoft.com/office/drawing/2014/main" xmlns="" val="93555518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0050621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367678403"/>
                    </a:ext>
                  </a:extLst>
                </a:gridCol>
              </a:tblGrid>
              <a:tr h="4533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ua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öa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7908393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2189167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5491968"/>
                  </a:ext>
                </a:extLst>
              </a:tr>
            </a:tbl>
          </a:graphicData>
        </a:graphic>
      </p:graphicFrame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56D111E2-50F3-4760-8E56-8ED2187F0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628" y="1315300"/>
            <a:ext cx="1217971" cy="76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D94EB8-1B72-403D-A05D-0B066748D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3" y="1299420"/>
            <a:ext cx="1217971" cy="76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61643" y="2105009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ru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2117981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rö­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1619" y="2825867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su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776" y="2838839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sö­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442" y="2851351"/>
            <a:ext cx="542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si­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75956" y="3517213"/>
            <a:ext cx="64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tu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7113" y="3530185"/>
            <a:ext cx="64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tö­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9779" y="3542697"/>
            <a:ext cx="465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ti­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1197" y="4199615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tru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42354" y="4212587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trö­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020" y="4225099"/>
            <a:ext cx="631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tri­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5401" y="4882017"/>
            <a:ext cx="95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thu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6558" y="4894989"/>
            <a:ext cx="95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thö­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69224" y="4907501"/>
            <a:ext cx="774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thi­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88763" y="215842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VNI-Avo" pitchFamily="2" charset="0"/>
              </a:rPr>
              <a:t>tua</a:t>
            </a:r>
            <a:endParaRPr lang="en-US" sz="32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79920" y="215842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VNI-Avo" pitchFamily="2" charset="0"/>
              </a:rPr>
              <a:t>töa</a:t>
            </a:r>
            <a:endParaRPr lang="en-US" sz="32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94152" y="2158425"/>
            <a:ext cx="68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VNI-Avo" pitchFamily="2" charset="0"/>
              </a:rPr>
              <a:t>tia­</a:t>
            </a:r>
            <a:endParaRPr lang="en-US" sz="32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9799" y="2930235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VNI-Avo" pitchFamily="2" charset="0"/>
              </a:rPr>
              <a:t>thua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56487" y="2930235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VNI-Avo" pitchFamily="2" charset="0"/>
              </a:rPr>
              <a:t>thöa</a:t>
            </a:r>
            <a:endParaRPr lang="en-US" sz="32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10608" y="2807124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VNI-Avo" pitchFamily="2" charset="0"/>
              </a:rPr>
              <a:t>thia</a:t>
            </a:r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­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3502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99134" y="606455"/>
            <a:ext cx="187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cuû saû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9973" y="1437452"/>
            <a:ext cx="2637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löa thöa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38408" y="2313158"/>
            <a:ext cx="176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reã tre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9973" y="3099446"/>
            <a:ext cx="2100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laù mía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26537" y="644162"/>
            <a:ext cx="2682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muøa thu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9809" y="143745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cöûa soå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3172" y="2230740"/>
            <a:ext cx="309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kheá chua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036521-2776-475B-81AA-BE6D4125D572}"/>
              </a:ext>
            </a:extLst>
          </p:cNvPr>
          <p:cNvSpPr txBox="1"/>
          <p:nvPr/>
        </p:nvSpPr>
        <p:spPr>
          <a:xfrm>
            <a:off x="6255594" y="3099446"/>
            <a:ext cx="1794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toå coø</a:t>
            </a:r>
          </a:p>
        </p:txBody>
      </p:sp>
    </p:spTree>
    <p:extLst>
      <p:ext uri="{BB962C8B-B14F-4D97-AF65-F5344CB8AC3E}">
        <p14:creationId xmlns:p14="http://schemas.microsoft.com/office/powerpoint/2010/main" val="28219374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66260"/>
            <a:ext cx="4610101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662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917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4699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8" y="5727009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285879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9" y="24812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1946317"/>
            <a:ext cx="6120672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40085" y="1295400"/>
            <a:ext cx="8322915" cy="228600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endParaRPr lang="en-US" sz="4800" b="1">
              <a:solidFill>
                <a:srgbClr val="0033CC"/>
              </a:solidFill>
              <a:latin typeface=".VnAvant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533400" y="1295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   Muøa heø, nhaø baø coù döøa, coù döa leâ. Muøa thu, nhaø baø coù na, coù thò.</a:t>
            </a:r>
          </a:p>
        </p:txBody>
      </p:sp>
    </p:spTree>
    <p:extLst>
      <p:ext uri="{BB962C8B-B14F-4D97-AF65-F5344CB8AC3E}">
        <p14:creationId xmlns:p14="http://schemas.microsoft.com/office/powerpoint/2010/main" val="367732428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5749" y="76200"/>
            <a:ext cx="2124051" cy="778557"/>
            <a:chOff x="85748" y="76200"/>
            <a:chExt cx="3892925" cy="778557"/>
          </a:xfrm>
        </p:grpSpPr>
        <p:grpSp>
          <p:nvGrpSpPr>
            <p:cNvPr id="15" name="Group 14"/>
            <p:cNvGrpSpPr/>
            <p:nvPr/>
          </p:nvGrpSpPr>
          <p:grpSpPr>
            <a:xfrm>
              <a:off x="85748" y="201195"/>
              <a:ext cx="3892925" cy="606130"/>
              <a:chOff x="85748" y="201195"/>
              <a:chExt cx="3892925" cy="606130"/>
            </a:xfrm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375213" y="201195"/>
                <a:ext cx="3603460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85748" y="201195"/>
                <a:ext cx="960105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7533" y="76200"/>
              <a:ext cx="3003345" cy="778557"/>
              <a:chOff x="-647325" y="-231732"/>
              <a:chExt cx="3003345" cy="77855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-647325" y="-231732"/>
                <a:ext cx="1032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5150" y="-99506"/>
                <a:ext cx="19708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030446" y="1301500"/>
            <a:ext cx="5397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giöõa muøa möa luõ</a:t>
            </a: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434367"/>
      </p:ext>
    </p:extLst>
  </p:cSld>
  <p:clrMapOvr>
    <a:masterClrMapping/>
  </p:clrMapOvr>
  <p:transition advTm="664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2</a:t>
            </a:r>
            <a:r>
              <a:rPr lang="vi-VN" sz="5400" smtClean="0">
                <a:solidFill>
                  <a:srgbClr val="006600"/>
                </a:solidFill>
                <a:latin typeface=".VnCooper" pitchFamily="34" charset="0"/>
              </a:rPr>
              <a:t>5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78" y="76200"/>
            <a:ext cx="84353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4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  <a:t>                       Vµ </a:t>
            </a:r>
            <a:r>
              <a:rPr lang="en-US" sz="4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0417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4487" y="980687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Choù soùi vaø cöøu non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5D596B-146A-47E5-B5AC-27A311ED7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622604"/>
            <a:ext cx="2486025" cy="2419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D51DA5-C149-44C3-99A7-14C864484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985" y="1679165"/>
            <a:ext cx="2714625" cy="2390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E3F21B-D285-4A76-85F8-F0BD921B0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388" y="4256505"/>
            <a:ext cx="2438400" cy="240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05A17A-6219-4B60-964A-70929A9E4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863" y="4256505"/>
            <a:ext cx="2647950" cy="2428875"/>
          </a:xfrm>
          <a:prstGeom prst="rect">
            <a:avLst/>
          </a:prstGeom>
        </p:spPr>
      </p:pic>
      <p:pic>
        <p:nvPicPr>
          <p:cNvPr id="6" name="409_20200508091418_cho-soi-va-cuu-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43213" y="9374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5150" y="854307"/>
            <a:ext cx="3650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Choù soùi vaø cöøu non</a:t>
            </a:r>
          </a:p>
          <a:p>
            <a:pPr algn="ctr"/>
            <a:endParaRPr lang="en-US" sz="2800" b="1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3697" y="5049587"/>
            <a:ext cx="522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Nhôûn nhô gaëm coû, cöøu non gaëp phaûi chuyeän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78651A-2F9F-4003-9676-408F2AFC8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69" y="1408303"/>
            <a:ext cx="3431720" cy="33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495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2</a:t>
            </a:r>
            <a:r>
              <a:rPr lang="vi-VN" sz="5400" smtClean="0">
                <a:solidFill>
                  <a:srgbClr val="006600"/>
                </a:solidFill>
                <a:latin typeface=".VnCooper" pitchFamily="34" charset="0"/>
              </a:rPr>
              <a:t>5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78" y="76200"/>
            <a:ext cx="84353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4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  <a:t>                       Vµ </a:t>
            </a:r>
            <a:r>
              <a:rPr lang="en-US" sz="4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4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3551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3278" y="869239"/>
            <a:ext cx="365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Choù soùi vaø cöøu non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8230" y="4875499"/>
            <a:ext cx="3060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Cöøu non noùi gì vôùi soùi?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4A2ECB-5077-4785-B5DF-F70B10C6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278" y="1381461"/>
            <a:ext cx="3913343" cy="34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495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5150" y="854307"/>
            <a:ext cx="365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Choù soùi vaø cöøu non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9465" y="5016584"/>
            <a:ext cx="598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Cöøu non ñaõ laøm gì ñeå thoaùt khoûi soùi?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2DE9E5-345A-403B-ADC3-894445786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821" y="1423263"/>
            <a:ext cx="3650358" cy="35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495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6821" y="847526"/>
            <a:ext cx="365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Choù soùi vaø cöøu non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4973447"/>
            <a:ext cx="5868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latin typeface="VNI-Avo" pitchFamily="2" charset="0"/>
              </a:rPr>
              <a:t>Caâu chuyeän keát thuùc nhö theá naøo?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40DA13-A228-4D31-8AD5-C0DBFB7C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103" y="1390847"/>
            <a:ext cx="3905737" cy="35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495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KÓ chuyÖn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4487" y="980687"/>
            <a:ext cx="679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VNI-Avo" pitchFamily="2" charset="0"/>
              </a:rPr>
              <a:t>Choù soùi vaø cöøu non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5D596B-146A-47E5-B5AC-27A311ED7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22604"/>
            <a:ext cx="2486025" cy="2419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D51DA5-C149-44C3-99A7-14C864484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985" y="1679165"/>
            <a:ext cx="2714625" cy="2390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E3F21B-D285-4A76-85F8-F0BD921B0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388" y="4256505"/>
            <a:ext cx="2438400" cy="240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05A17A-6219-4B60-964A-70929A9E4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863" y="4256505"/>
            <a:ext cx="2647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62646"/>
      </p:ext>
    </p:extLst>
  </p:cSld>
  <p:clrMapOvr>
    <a:masterClrMapping/>
  </p:clrMapOvr>
  <p:transition advTm="6645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Đọc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s¸ch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4065"/>
      </p:ext>
    </p:extLst>
  </p:cSld>
  <p:clrMapOvr>
    <a:masterClrMapping/>
  </p:clrMapOvr>
  <p:transition advTm="6645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appy Snowman Face Smiling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927752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M×nh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cïng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 </a:t>
            </a:r>
            <a:r>
              <a:rPr lang="vi-VN" sz="5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22477"/>
            <a:ext cx="7305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0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C47FE3-5918-48E9-A2AF-16287CC3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499" y="1624048"/>
            <a:ext cx="2778254" cy="2778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8311" y="4402955"/>
            <a:ext cx="187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cuû saû</a:t>
            </a:r>
          </a:p>
        </p:txBody>
      </p:sp>
      <p:sp>
        <p:nvSpPr>
          <p:cNvPr id="6" name="Right Arrow 5"/>
          <p:cNvSpPr/>
          <p:nvPr/>
        </p:nvSpPr>
        <p:spPr bwMode="auto">
          <a:xfrm rot="1946063">
            <a:off x="3237976" y="1651999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226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D889C5-A638-430D-93D5-CCF21D8B39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8" r="3448"/>
          <a:stretch/>
        </p:blipFill>
        <p:spPr>
          <a:xfrm>
            <a:off x="3130474" y="1258942"/>
            <a:ext cx="2883051" cy="2322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7782" y="3581400"/>
            <a:ext cx="1768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reã tre</a:t>
            </a:r>
          </a:p>
        </p:txBody>
      </p:sp>
      <p:sp>
        <p:nvSpPr>
          <p:cNvPr id="6" name="Right Arrow 5"/>
          <p:cNvSpPr/>
          <p:nvPr/>
        </p:nvSpPr>
        <p:spPr bwMode="auto">
          <a:xfrm rot="1232801">
            <a:off x="3541379" y="2731413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1089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5457AC-BB40-48D4-8034-2800B0EB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1371600"/>
            <a:ext cx="3048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1871" y="4385100"/>
            <a:ext cx="2100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laù mía</a:t>
            </a:r>
          </a:p>
        </p:txBody>
      </p:sp>
      <p:sp>
        <p:nvSpPr>
          <p:cNvPr id="7" name="Right Arrow 5">
            <a:extLst>
              <a:ext uri="{FF2B5EF4-FFF2-40B4-BE49-F238E27FC236}">
                <a16:creationId xmlns:a16="http://schemas.microsoft.com/office/drawing/2014/main" xmlns="" id="{B09A4D29-DE5A-4C86-B8B0-A5A469AD515F}"/>
              </a:ext>
            </a:extLst>
          </p:cNvPr>
          <p:cNvSpPr/>
          <p:nvPr/>
        </p:nvSpPr>
        <p:spPr bwMode="auto">
          <a:xfrm rot="1232801">
            <a:off x="2703179" y="1893213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243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2829" y="3962400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cöûa soå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76DC9F-4903-4913-8A0B-FAE16C09C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6" y="1295400"/>
            <a:ext cx="2867025" cy="2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4243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5360" y="3962400"/>
            <a:ext cx="3073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0033CC"/>
                </a:solidFill>
                <a:latin typeface="VNI-Avo" pitchFamily="2" charset="0"/>
              </a:rPr>
              <a:t>kheá chua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788ED5-F048-4C1E-878E-90F31CD2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175" y="1938112"/>
            <a:ext cx="2841649" cy="191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263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252</Words>
  <Application>Microsoft Office PowerPoint</Application>
  <PresentationFormat>On-screen Show (4:3)</PresentationFormat>
  <Paragraphs>99</Paragraphs>
  <Slides>25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.VnAvant</vt:lpstr>
      <vt:lpstr>.VnCooper</vt:lpstr>
      <vt:lpstr>Calibri</vt:lpstr>
      <vt:lpstr>VNI-Avo</vt:lpstr>
      <vt:lpstr>Arial Rounded MT Bold</vt:lpstr>
      <vt:lpstr>HP-087</vt:lpstr>
      <vt:lpstr>Times New Roman</vt:lpstr>
      <vt:lpstr>.VnCooperH</vt:lpstr>
      <vt:lpstr>.VnUniverse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301</cp:revision>
  <dcterms:created xsi:type="dcterms:W3CDTF">2006-08-16T00:00:00Z</dcterms:created>
  <dcterms:modified xsi:type="dcterms:W3CDTF">2020-08-25T12:03:54Z</dcterms:modified>
</cp:coreProperties>
</file>