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5" r:id="rId4"/>
  </p:sldMasterIdLst>
  <p:notesMasterIdLst>
    <p:notesMasterId r:id="rId15"/>
  </p:notesMasterIdLst>
  <p:sldIdLst>
    <p:sldId id="269" r:id="rId5"/>
    <p:sldId id="260" r:id="rId6"/>
    <p:sldId id="256" r:id="rId7"/>
    <p:sldId id="257" r:id="rId8"/>
    <p:sldId id="261" r:id="rId9"/>
    <p:sldId id="263" r:id="rId10"/>
    <p:sldId id="258" r:id="rId11"/>
    <p:sldId id="259" r:id="rId12"/>
    <p:sldId id="262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sv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svg"/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svg"/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5217" r="9721" b="79566"/>
          <a:stretch>
            <a:fillRect/>
          </a:stretch>
        </p:blipFill>
        <p:spPr>
          <a:xfrm>
            <a:off x="1639957" y="1709530"/>
            <a:ext cx="8645718" cy="231581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>
            <a:fillRect/>
          </a:stretch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0290" b="7971"/>
          <a:stretch>
            <a:fillRect/>
          </a:stretch>
        </p:blipFill>
        <p:spPr>
          <a:xfrm>
            <a:off x="2594112" y="188842"/>
            <a:ext cx="6718853" cy="65861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>
            <a:fillRect/>
          </a:stretch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14348" r="18540" b="48261"/>
          <a:stretch>
            <a:fillRect/>
          </a:stretch>
        </p:blipFill>
        <p:spPr>
          <a:xfrm>
            <a:off x="2802835" y="705677"/>
            <a:ext cx="8102705" cy="566530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>
            <a:fillRect/>
          </a:stretch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53241" r="9407" b="8165"/>
          <a:stretch>
            <a:fillRect/>
          </a:stretch>
        </p:blipFill>
        <p:spPr>
          <a:xfrm>
            <a:off x="2423729" y="521803"/>
            <a:ext cx="8931965" cy="584752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5217" r="9721" b="79566"/>
          <a:stretch>
            <a:fillRect/>
          </a:stretch>
        </p:blipFill>
        <p:spPr>
          <a:xfrm>
            <a:off x="1639957" y="1709530"/>
            <a:ext cx="8645718" cy="231581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13004" r="3770" b="48750"/>
          <a:stretch>
            <a:fillRect/>
          </a:stretch>
        </p:blipFill>
        <p:spPr>
          <a:xfrm>
            <a:off x="152401" y="1123348"/>
            <a:ext cx="6559940" cy="4083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3" t="51022" r="7142" b="7366"/>
          <a:stretch>
            <a:fillRect/>
          </a:stretch>
        </p:blipFill>
        <p:spPr>
          <a:xfrm>
            <a:off x="5892801" y="1346200"/>
            <a:ext cx="5829300" cy="4350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84062" y="2688096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11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9888" y="4558195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54388" y="4558195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70588" y="257269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59788" y="257269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5580" y="4796734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7" name="Graphic 16" descr="Checkmar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51" y="2057400"/>
            <a:ext cx="630696" cy="630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5678" r="9333" b="54507"/>
          <a:stretch>
            <a:fillRect/>
          </a:stretch>
        </p:blipFill>
        <p:spPr>
          <a:xfrm>
            <a:off x="2386030" y="228600"/>
            <a:ext cx="9560442" cy="632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9788" y="302536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05970" y="2850322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95988" y="584476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7251" y="5080000"/>
            <a:ext cx="630696" cy="63069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>
            <a:fillRect/>
          </a:stretch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302000" y="918704"/>
            <a:ext cx="0" cy="4935996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105900" y="859402"/>
            <a:ext cx="0" cy="4935996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962900" y="2590800"/>
            <a:ext cx="0" cy="3306198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283048" y="4368800"/>
            <a:ext cx="0" cy="1540898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</Words>
  <Application>WPS Presentation</Application>
  <PresentationFormat>Custom</PresentationFormat>
  <Paragraphs>37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Segoe UI</vt:lpstr>
      <vt:lpstr>Times New Roman</vt:lpstr>
      <vt:lpstr>Times New Roman</vt:lpstr>
      <vt:lpstr>Tahoma</vt:lpstr>
      <vt:lpstr>Office Theme</vt:lpstr>
      <vt:lpstr>Bạn nhỏ 16x9</vt:lpstr>
      <vt:lpstr>1_Office Theme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ngoc</cp:lastModifiedBy>
  <cp:revision>8</cp:revision>
  <dcterms:created xsi:type="dcterms:W3CDTF">2020-08-07T08:50:00Z</dcterms:created>
  <dcterms:modified xsi:type="dcterms:W3CDTF">2020-08-29T06:49:39Z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