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0" r:id="rId4"/>
    <p:sldId id="257" r:id="rId5"/>
    <p:sldId id="260" r:id="rId6"/>
    <p:sldId id="261" r:id="rId7"/>
    <p:sldId id="262" r:id="rId8"/>
    <p:sldId id="263" r:id="rId9"/>
    <p:sldId id="258" r:id="rId10"/>
    <p:sldId id="259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5.png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3AFB-BBA4-4E77-9971-A2D7E52867A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EA9D-46CE-4CE3-95FD-B0A4974CE50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  <a:endParaRPr lang="vi-VN"/>
          </a:p>
          <a:p>
            <a:pPr lvl="1"/>
            <a:r>
              <a:rPr lang="vi-VN"/>
              <a:t>Mức hai</a:t>
            </a:r>
            <a:endParaRPr lang="vi-VN"/>
          </a:p>
          <a:p>
            <a:pPr lvl="2"/>
            <a:r>
              <a:rPr lang="vi-VN"/>
              <a:t>Mức ba</a:t>
            </a:r>
            <a:endParaRPr lang="vi-VN"/>
          </a:p>
          <a:p>
            <a:pPr lvl="3"/>
            <a:r>
              <a:rPr lang="vi-VN"/>
              <a:t>Mức bốn</a:t>
            </a:r>
            <a:endParaRPr lang="vi-VN"/>
          </a:p>
          <a:p>
            <a:pPr lvl="4"/>
            <a:r>
              <a:rPr lang="vi-VN"/>
              <a:t>Mức năm</a:t>
            </a:r>
            <a:endParaRPr lang="vi-VN"/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16824" cy="561662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60840" cy="352839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09120"/>
            <a:ext cx="6624735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836712"/>
            <a:ext cx="7667625" cy="5328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268457"/>
            <a:ext cx="619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1752845" cy="771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7" y="411931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33524"/>
            <a:ext cx="7704856" cy="312772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568863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632848" cy="547260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4856" cy="6048671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72808" cy="547260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70485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36904" cy="5400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WPS Presentation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Segoe UI</vt:lpstr>
      <vt:lpstr>Times New Roman</vt:lpstr>
      <vt:lpstr>Tahoma</vt:lpstr>
      <vt:lpstr>Office Theme</vt:lpstr>
      <vt:lpstr>Bạn nhỏ 16x9</vt:lpstr>
      <vt:lpstr>    CHÀO MỪNG CÁC EM ĐẾN VỚI TIẾT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</cp:lastModifiedBy>
  <cp:revision>3</cp:revision>
  <dcterms:created xsi:type="dcterms:W3CDTF">2020-08-22T03:53:00Z</dcterms:created>
  <dcterms:modified xsi:type="dcterms:W3CDTF">2020-08-29T06:48:25Z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