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</p:sldMasterIdLst>
  <p:notesMasterIdLst>
    <p:notesMasterId r:id="rId23"/>
  </p:notesMasterIdLst>
  <p:sldIdLst>
    <p:sldId id="421" r:id="rId3"/>
    <p:sldId id="422" r:id="rId4"/>
    <p:sldId id="362" r:id="rId5"/>
    <p:sldId id="367" r:id="rId6"/>
    <p:sldId id="402" r:id="rId7"/>
    <p:sldId id="424" r:id="rId8"/>
    <p:sldId id="425" r:id="rId9"/>
    <p:sldId id="429" r:id="rId10"/>
    <p:sldId id="426" r:id="rId11"/>
    <p:sldId id="427" r:id="rId12"/>
    <p:sldId id="428" r:id="rId13"/>
    <p:sldId id="433" r:id="rId14"/>
    <p:sldId id="430" r:id="rId15"/>
    <p:sldId id="431" r:id="rId16"/>
    <p:sldId id="432" r:id="rId17"/>
    <p:sldId id="398" r:id="rId18"/>
    <p:sldId id="376" r:id="rId19"/>
    <p:sldId id="377" r:id="rId20"/>
    <p:sldId id="375" r:id="rId21"/>
    <p:sldId id="378" r:id="rId22"/>
  </p:sldIdLst>
  <p:sldSz cx="9144000" cy="6858000" type="screen4x3"/>
  <p:notesSz cx="6858000" cy="9144000"/>
  <p:embeddedFontLst>
    <p:embeddedFont>
      <p:font typeface=".VnAvant" pitchFamily="34" charset="0"/>
      <p:regular r:id="rId24"/>
      <p:bold r:id="rId25"/>
      <p:italic r:id="rId26"/>
      <p:boldItalic r:id="rId27"/>
    </p:embeddedFont>
    <p:embeddedFont>
      <p:font typeface=".VnCooper" pitchFamily="34" charset="0"/>
      <p:regular r:id="rId28"/>
    </p:embeddedFon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VNI-Avo" pitchFamily="2" charset="0"/>
      <p:regular r:id="rId33"/>
      <p:bold r:id="rId34"/>
      <p:italic r:id="rId35"/>
      <p:boldItalic r:id="rId36"/>
    </p:embeddedFont>
    <p:embeddedFont>
      <p:font typeface="Arial Rounded MT Bold" charset="0"/>
      <p:regular r:id="rId37"/>
    </p:embeddedFont>
    <p:embeddedFont>
      <p:font typeface="HP-087" pitchFamily="34" charset="0"/>
      <p:bold r:id="rId38"/>
    </p:embeddedFont>
    <p:embeddedFont>
      <p:font typeface=".VnCooperH" pitchFamily="34" charset="0"/>
      <p:regular r:id="rId39"/>
    </p:embeddedFont>
    <p:embeddedFont>
      <p:font typeface="Comic Sans MS" pitchFamily="66" charset="0"/>
      <p:regular r:id="rId40"/>
      <p:bold r:id="rId41"/>
      <p:italic r:id="rId42"/>
      <p:boldItalic r:id="rId43"/>
    </p:embeddedFont>
    <p:embeddedFont>
      <p:font typeface=".VnUniverse" pitchFamily="34" charset="0"/>
      <p:regular r:id="rId44"/>
    </p:embeddedFont>
  </p:embeddedFontLst>
  <p:custDataLst>
    <p:tags r:id="rId4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CCFF"/>
    <a:srgbClr val="FFCC00"/>
    <a:srgbClr val="FFCCFF"/>
    <a:srgbClr val="CCECFF"/>
    <a:srgbClr val="0033CC"/>
    <a:srgbClr val="009900"/>
    <a:srgbClr val="000099"/>
    <a:srgbClr val="FF9933"/>
    <a:srgbClr val="99336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 varScale="1">
        <p:scale>
          <a:sx n="65" d="100"/>
          <a:sy n="65" d="100"/>
        </p:scale>
        <p:origin x="-15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25/08/2020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47772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946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0469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84606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7750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6969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79329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1490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4005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4311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53108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28425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1827"/>
      </p:ext>
    </p:extLst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raphicsfactory.com/Animations/3D/Holidays/Christmas/wreath_123798.html" TargetMode="External"/><Relationship Id="rId13" Type="http://schemas.openxmlformats.org/officeDocument/2006/relationships/image" Target="../media/image15.jpeg"/><Relationship Id="rId3" Type="http://schemas.openxmlformats.org/officeDocument/2006/relationships/audio" Target="../media/media1.mp3"/><Relationship Id="rId7" Type="http://schemas.openxmlformats.org/officeDocument/2006/relationships/image" Target="../media/image11.png"/><Relationship Id="rId12" Type="http://schemas.openxmlformats.org/officeDocument/2006/relationships/image" Target="../media/image14.gif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11" Type="http://schemas.openxmlformats.org/officeDocument/2006/relationships/image" Target="../media/image13.jpeg"/><Relationship Id="rId5" Type="http://schemas.openxmlformats.org/officeDocument/2006/relationships/image" Target="../media/image9.png"/><Relationship Id="rId10" Type="http://schemas.openxmlformats.org/officeDocument/2006/relationships/hyperlink" Target="http://www.graphicsfactory.com/Clip_Art/Holidays/Christmas/snowman001_c_143923.html" TargetMode="Externa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2.gif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ươi Phong Cách Trung Quốc Tối Giản Kiểu Dáng đẹp Bảng Triển Lãm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2455" y="76200"/>
            <a:ext cx="659988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 smtClean="0">
                <a:solidFill>
                  <a:schemeClr val="bg1"/>
                </a:solidFill>
                <a:latin typeface="Arial Rounded MT Bold" pitchFamily="34" charset="0"/>
              </a:rPr>
              <a:t>Kết</a:t>
            </a:r>
            <a:r>
              <a:rPr lang="en-US" sz="3500" b="1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  <a:latin typeface="Arial Rounded MT Bold" pitchFamily="34" charset="0"/>
              </a:rPr>
              <a:t>nối</a:t>
            </a:r>
            <a:r>
              <a:rPr lang="en-US" sz="3500" b="1" dirty="0" smtClean="0">
                <a:solidFill>
                  <a:schemeClr val="bg1"/>
                </a:solidFill>
                <a:latin typeface="Arial Rounded MT Bold" pitchFamily="34" charset="0"/>
              </a:rPr>
              <a:t> tri </a:t>
            </a:r>
            <a:r>
              <a:rPr lang="en-US" sz="3500" b="1" dirty="0" err="1" smtClean="0">
                <a:solidFill>
                  <a:schemeClr val="bg1"/>
                </a:solidFill>
                <a:latin typeface="Arial Rounded MT Bold" pitchFamily="34" charset="0"/>
              </a:rPr>
              <a:t>thức</a:t>
            </a:r>
            <a:r>
              <a:rPr lang="en-US" sz="3500" b="1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  <a:latin typeface="Arial Rounded MT Bold" pitchFamily="34" charset="0"/>
              </a:rPr>
              <a:t>với</a:t>
            </a:r>
            <a:r>
              <a:rPr lang="en-US" sz="3500" b="1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  <a:latin typeface="Arial Rounded MT Bold" pitchFamily="34" charset="0"/>
              </a:rPr>
              <a:t>cuộc</a:t>
            </a:r>
            <a:r>
              <a:rPr lang="en-US" sz="3500" b="1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  <a:latin typeface="Arial Rounded MT Bold" pitchFamily="34" charset="0"/>
              </a:rPr>
              <a:t>sống</a:t>
            </a:r>
            <a:endParaRPr lang="en-US" sz="3500" b="1" dirty="0" smtClean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371600" y="955964"/>
            <a:ext cx="9448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solidFill>
                  <a:srgbClr val="002060"/>
                </a:solidFill>
                <a:latin typeface=".VnAvant" pitchFamily="34" charset="0"/>
              </a:rPr>
              <a:t>TIẾNG VIỆT</a:t>
            </a:r>
            <a:r>
              <a:rPr lang="vi-VN" sz="6000" b="1" smtClean="0">
                <a:solidFill>
                  <a:srgbClr val="002060"/>
                </a:solidFill>
                <a:latin typeface=".VnAvant" pitchFamily="34" charset="0"/>
              </a:rPr>
              <a:t> </a:t>
            </a:r>
          </a:p>
          <a:p>
            <a:pPr algn="ctr"/>
            <a:r>
              <a:rPr lang="vi-VN" sz="6000" b="1" smtClean="0">
                <a:solidFill>
                  <a:srgbClr val="002060"/>
                </a:solidFill>
                <a:latin typeface=".VnAvant" pitchFamily="34" charset="0"/>
              </a:rPr>
              <a:t>1</a:t>
            </a:r>
            <a:endParaRPr lang="en-US" sz="6000" b="1" dirty="0" smtClean="0">
              <a:solidFill>
                <a:srgbClr val="00206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131827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48686" y="232665"/>
            <a:ext cx="3857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smtClean="0">
                <a:solidFill>
                  <a:schemeClr val="bg1"/>
                </a:solidFill>
                <a:latin typeface="VNI-Avo" pitchFamily="2" charset="0"/>
              </a:rPr>
              <a:t>phaân biät c vôùi k</a:t>
            </a:r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33" name="Cloud Callout 32"/>
          <p:cNvSpPr/>
          <p:nvPr/>
        </p:nvSpPr>
        <p:spPr bwMode="auto">
          <a:xfrm>
            <a:off x="66190" y="457200"/>
            <a:ext cx="2600810" cy="797404"/>
          </a:xfrm>
          <a:prstGeom prst="cloudCallout">
            <a:avLst>
              <a:gd name="adj1" fmla="val 61041"/>
              <a:gd name="adj2" fmla="val 53813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02398" y="483578"/>
            <a:ext cx="2364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latin typeface="VNI-Avo" pitchFamily="2" charset="0"/>
              </a:rPr>
              <a:t> </a:t>
            </a:r>
            <a:r>
              <a:rPr lang="en-US" sz="3600" b="1" smtClean="0">
                <a:latin typeface="VNI-Avo" pitchFamily="2" charset="0"/>
              </a:rPr>
              <a:t>ghi nhôù</a:t>
            </a:r>
            <a:endParaRPr lang="en-US" sz="3600" b="1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294" y="5562600"/>
            <a:ext cx="981075" cy="92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80" y="1971115"/>
            <a:ext cx="3910851" cy="2104119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500325" y="2707726"/>
            <a:ext cx="8627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smtClean="0">
                <a:solidFill>
                  <a:srgbClr val="0033CC"/>
                </a:solidFill>
                <a:latin typeface="VNI-Avo" pitchFamily="2" charset="0"/>
              </a:rPr>
              <a:t>gh</a:t>
            </a:r>
            <a:endParaRPr lang="en-US" sz="3600" b="1">
              <a:solidFill>
                <a:srgbClr val="0033CC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905000" y="1954648"/>
            <a:ext cx="3577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200" b="1" smtClean="0">
                <a:solidFill>
                  <a:srgbClr val="0033CC"/>
                </a:solidFill>
                <a:latin typeface="VNI-Avo" pitchFamily="2" charset="0"/>
              </a:rPr>
              <a:t>i</a:t>
            </a:r>
            <a:endParaRPr lang="en-US" sz="3200" b="1">
              <a:solidFill>
                <a:srgbClr val="0033CC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051716" y="2656399"/>
            <a:ext cx="5245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200" b="1" smtClean="0">
                <a:solidFill>
                  <a:srgbClr val="0033CC"/>
                </a:solidFill>
                <a:latin typeface="VNI-Avo" pitchFamily="2" charset="0"/>
              </a:rPr>
              <a:t>e</a:t>
            </a:r>
            <a:endParaRPr lang="en-US" sz="3200" b="1">
              <a:solidFill>
                <a:srgbClr val="0033CC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082524" y="3395622"/>
            <a:ext cx="4764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mtClean="0">
                <a:solidFill>
                  <a:srgbClr val="0033CC"/>
                </a:solidFill>
                <a:latin typeface="VNI-Avo" pitchFamily="2" charset="0"/>
              </a:rPr>
              <a:t>eâ</a:t>
            </a:r>
            <a:r>
              <a:rPr lang="en-US" sz="2000" b="1" smtClean="0">
                <a:solidFill>
                  <a:srgbClr val="0033CC"/>
                </a:solidFill>
                <a:latin typeface="VNI-Avo" pitchFamily="2" charset="0"/>
              </a:rPr>
              <a:t>â</a:t>
            </a:r>
            <a:endParaRPr lang="en-US" sz="3200" b="1">
              <a:solidFill>
                <a:srgbClr val="0033CC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826320" y="1941951"/>
            <a:ext cx="805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2800" b="1" smtClean="0">
                <a:solidFill>
                  <a:srgbClr val="0033CC"/>
                </a:solidFill>
                <a:latin typeface="VNI-Avo" pitchFamily="2" charset="0"/>
              </a:rPr>
              <a:t>ghi</a:t>
            </a:r>
            <a:endParaRPr lang="en-US" sz="2800" b="1">
              <a:solidFill>
                <a:srgbClr val="0033CC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998545" y="2631426"/>
            <a:ext cx="9492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2800" b="1" smtClean="0">
                <a:solidFill>
                  <a:srgbClr val="0033CC"/>
                </a:solidFill>
                <a:latin typeface="VNI-Avo" pitchFamily="2" charset="0"/>
              </a:rPr>
              <a:t>ghe</a:t>
            </a:r>
            <a:endParaRPr lang="en-US" sz="2800" b="1">
              <a:solidFill>
                <a:srgbClr val="0033CC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018120" y="3426399"/>
            <a:ext cx="963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2800" b="1" smtClean="0">
                <a:solidFill>
                  <a:srgbClr val="0033CC"/>
                </a:solidFill>
                <a:latin typeface="VNI-Avo" pitchFamily="2" charset="0"/>
              </a:rPr>
              <a:t>gheâ</a:t>
            </a:r>
            <a:endParaRPr lang="en-US" sz="2800" b="1">
              <a:solidFill>
                <a:srgbClr val="0033CC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855116"/>
            <a:ext cx="3852369" cy="2351550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6266402" y="1897318"/>
            <a:ext cx="4603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mtClean="0">
                <a:solidFill>
                  <a:srgbClr val="0033CC"/>
                </a:solidFill>
                <a:latin typeface="VNI-Avo" pitchFamily="2" charset="0"/>
              </a:rPr>
              <a:t>a</a:t>
            </a:r>
            <a:endParaRPr lang="en-US" sz="3200" b="1">
              <a:solidFill>
                <a:srgbClr val="0033CC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496593" y="2730786"/>
            <a:ext cx="4507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33CC"/>
                </a:solidFill>
                <a:latin typeface="VNI-Avo" pitchFamily="2" charset="0"/>
              </a:rPr>
              <a:t>o</a:t>
            </a:r>
            <a:endParaRPr lang="en-US" sz="3200" b="1">
              <a:solidFill>
                <a:srgbClr val="0033CC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427318" y="3426399"/>
            <a:ext cx="7424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0033CC"/>
                </a:solidFill>
                <a:latin typeface="VNI-Avo" pitchFamily="2" charset="0"/>
              </a:rPr>
              <a:t>…...</a:t>
            </a:r>
            <a:endParaRPr lang="en-US" sz="3200" b="1">
              <a:solidFill>
                <a:srgbClr val="0033CC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523015" y="1857428"/>
            <a:ext cx="7360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mtClean="0">
                <a:solidFill>
                  <a:srgbClr val="0033CC"/>
                </a:solidFill>
                <a:latin typeface="VNI-Avo" pitchFamily="2" charset="0"/>
              </a:rPr>
              <a:t>ga</a:t>
            </a:r>
            <a:endParaRPr lang="en-US" sz="3200" b="1">
              <a:solidFill>
                <a:srgbClr val="0033CC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894541" y="2729345"/>
            <a:ext cx="7264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mtClean="0">
                <a:solidFill>
                  <a:srgbClr val="0033CC"/>
                </a:solidFill>
                <a:latin typeface="VNI-Avo" pitchFamily="2" charset="0"/>
              </a:rPr>
              <a:t>go</a:t>
            </a:r>
            <a:endParaRPr lang="en-US" sz="3200" b="1">
              <a:solidFill>
                <a:srgbClr val="0033CC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910562" y="3490459"/>
            <a:ext cx="7424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0033CC"/>
                </a:solidFill>
                <a:latin typeface="VNI-Avo" pitchFamily="2" charset="0"/>
              </a:rPr>
              <a:t>…...</a:t>
            </a:r>
            <a:endParaRPr lang="en-US" sz="3200" b="1">
              <a:solidFill>
                <a:srgbClr val="0033CC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79818" y="2728690"/>
            <a:ext cx="935182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800" b="1" smtClean="0">
                <a:solidFill>
                  <a:srgbClr val="0033CC"/>
                </a:solidFill>
                <a:latin typeface="VNI-Avo" pitchFamily="2" charset="0"/>
              </a:rPr>
              <a:t>g</a:t>
            </a:r>
            <a:endParaRPr lang="en-US" sz="4800" b="1">
              <a:solidFill>
                <a:srgbClr val="0033CC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4" y="4343400"/>
            <a:ext cx="2206369" cy="139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5168482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0" grpId="0"/>
      <p:bldP spid="41" grpId="0"/>
      <p:bldP spid="42" grpId="0"/>
      <p:bldP spid="43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 bwMode="auto">
          <a:xfrm>
            <a:off x="66190" y="457200"/>
            <a:ext cx="3690364" cy="797404"/>
          </a:xfrm>
          <a:prstGeom prst="cloudCallout">
            <a:avLst>
              <a:gd name="adj1" fmla="val 61041"/>
              <a:gd name="adj2" fmla="val 53813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2398" y="483578"/>
            <a:ext cx="33552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latin typeface="VNI-Avo" pitchFamily="2" charset="0"/>
              </a:rPr>
              <a:t> </a:t>
            </a:r>
            <a:r>
              <a:rPr lang="en-US" sz="3600" b="1" smtClean="0">
                <a:latin typeface="VNI-Avo" pitchFamily="2" charset="0"/>
              </a:rPr>
              <a:t>Thöïc haønh</a:t>
            </a:r>
            <a:endParaRPr lang="en-US" sz="3600" b="1"/>
          </a:p>
        </p:txBody>
      </p:sp>
      <p:sp>
        <p:nvSpPr>
          <p:cNvPr id="7" name="Rectangle 6"/>
          <p:cNvSpPr/>
          <p:nvPr/>
        </p:nvSpPr>
        <p:spPr bwMode="auto">
          <a:xfrm>
            <a:off x="2133600" y="2057400"/>
            <a:ext cx="5181600" cy="777433"/>
          </a:xfrm>
          <a:prstGeom prst="rect">
            <a:avLst/>
          </a:prstGeom>
          <a:solidFill>
            <a:srgbClr val="00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bliqueBottomLeft"/>
            <a:lightRig rig="threePt" dir="t"/>
          </a:scene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038590" y="3657600"/>
            <a:ext cx="5181600" cy="725388"/>
          </a:xfrm>
          <a:prstGeom prst="rect">
            <a:avLst/>
          </a:prstGeom>
          <a:solidFill>
            <a:srgbClr val="00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bliqueBottomLeft"/>
            <a:lightRig rig="threePt" dir="t"/>
          </a:scene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11772" y="2311613"/>
            <a:ext cx="510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latin typeface="VNI-Avo" pitchFamily="2" charset="0"/>
              </a:rPr>
              <a:t> </a:t>
            </a:r>
            <a:r>
              <a:rPr lang="en-US" sz="2800" b="1" smtClean="0">
                <a:latin typeface="VNI-Avo" pitchFamily="2" charset="0"/>
              </a:rPr>
              <a:t>Tìm tieáng baét ñaàu baèng </a:t>
            </a:r>
            <a:r>
              <a:rPr lang="en-US" sz="2800" b="1" smtClean="0">
                <a:solidFill>
                  <a:srgbClr val="FF0000"/>
                </a:solidFill>
                <a:latin typeface="VNI-Avo" pitchFamily="2" charset="0"/>
              </a:rPr>
              <a:t>g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46408" y="3859768"/>
            <a:ext cx="50193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latin typeface="VNI-Avo" pitchFamily="2" charset="0"/>
              </a:rPr>
              <a:t> </a:t>
            </a:r>
            <a:r>
              <a:rPr lang="en-US" sz="2800" b="1">
                <a:latin typeface="VNI-Avo" pitchFamily="2" charset="0"/>
              </a:rPr>
              <a:t>Tìm tieáng baét ñaàu baèng </a:t>
            </a:r>
            <a:r>
              <a:rPr lang="en-US" sz="2800" b="1" smtClean="0">
                <a:solidFill>
                  <a:srgbClr val="FF0000"/>
                </a:solidFill>
                <a:latin typeface="VNI-Avo" pitchFamily="2" charset="0"/>
              </a:rPr>
              <a:t>gh</a:t>
            </a:r>
            <a:endParaRPr lang="en-US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179826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32"/>
            <a:ext cx="9143999" cy="1514168"/>
          </a:xfrm>
          <a:solidFill>
            <a:srgbClr val="3FB822"/>
          </a:solidFill>
        </p:spPr>
        <p:txBody>
          <a:bodyPr/>
          <a:lstStyle/>
          <a:p>
            <a:r>
              <a:rPr lang="en-US" b="1" smtClean="0">
                <a:solidFill>
                  <a:schemeClr val="bg1"/>
                </a:solidFill>
                <a:latin typeface=".VnAvant" pitchFamily="34" charset="0"/>
              </a:rPr>
              <a:t>                     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 2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40333" y="774288"/>
            <a:ext cx="10567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smtClean="0">
                <a:solidFill>
                  <a:srgbClr val="006600"/>
                </a:solidFill>
                <a:latin typeface=".VnCooper" pitchFamily="34" charset="0"/>
              </a:rPr>
              <a:t>29</a:t>
            </a:r>
            <a:endParaRPr lang="vi-VN" sz="5400" dirty="0">
              <a:solidFill>
                <a:srgbClr val="00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91413" y="304800"/>
            <a:ext cx="66383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.VnCooperH" pitchFamily="34" charset="0"/>
              </a:rPr>
              <a:t>LuyÖn</a:t>
            </a:r>
            <a:r>
              <a:rPr lang="en-US" sz="4000" b="1" dirty="0" smtClean="0">
                <a:solidFill>
                  <a:schemeClr val="bg1"/>
                </a:solidFill>
                <a:latin typeface=".VnCooperH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.VnCooperH" pitchFamily="34" charset="0"/>
              </a:rPr>
              <a:t>tËp</a:t>
            </a:r>
            <a:r>
              <a:rPr lang="en-US" sz="4000" b="1" dirty="0" smtClean="0">
                <a:solidFill>
                  <a:schemeClr val="bg1"/>
                </a:solidFill>
                <a:latin typeface=".VnCooperH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.VnCooperH" pitchFamily="34" charset="0"/>
              </a:rPr>
              <a:t>chÝnh</a:t>
            </a:r>
            <a:r>
              <a:rPr lang="en-US" sz="4000" b="1" dirty="0" smtClean="0">
                <a:solidFill>
                  <a:schemeClr val="bg1"/>
                </a:solidFill>
                <a:latin typeface=".VnCooperH" pitchFamily="34" charset="0"/>
              </a:rPr>
              <a:t> t¶</a:t>
            </a:r>
            <a:endParaRPr lang="en-US" sz="2800" b="1" dirty="0">
              <a:solidFill>
                <a:schemeClr val="bg1"/>
              </a:solidFill>
              <a:latin typeface=".VnCooper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507133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461194" y="201195"/>
            <a:ext cx="5253806" cy="60613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60155" y="232665"/>
            <a:ext cx="578931" cy="533997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334" y="99439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6" name="Rectangle 5"/>
          <p:cNvSpPr/>
          <p:nvPr/>
        </p:nvSpPr>
        <p:spPr>
          <a:xfrm>
            <a:off x="748686" y="232665"/>
            <a:ext cx="50385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smtClean="0">
                <a:solidFill>
                  <a:schemeClr val="bg1"/>
                </a:solidFill>
                <a:latin typeface="VNI-Avo" pitchFamily="2" charset="0"/>
              </a:rPr>
              <a:t>phaân bieät ng vôùi ngh</a:t>
            </a:r>
            <a:endParaRPr lang="en-US" sz="3600" b="1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030398"/>
              </p:ext>
            </p:extLst>
          </p:nvPr>
        </p:nvGraphicFramePr>
        <p:xfrm>
          <a:off x="1524000" y="1741270"/>
          <a:ext cx="5747658" cy="149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7943"/>
                <a:gridCol w="957943"/>
                <a:gridCol w="957943"/>
                <a:gridCol w="957943"/>
                <a:gridCol w="957943"/>
                <a:gridCol w="957943"/>
              </a:tblGrid>
              <a:tr h="7493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  <a:tr h="7493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380733" y="1944470"/>
            <a:ext cx="8899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latin typeface="VNI-Avo" pitchFamily="2" charset="0"/>
              </a:rPr>
              <a:t>ngoõ</a:t>
            </a:r>
            <a:endParaRPr lang="en-US" sz="2800"/>
          </a:p>
        </p:txBody>
      </p:sp>
      <p:sp>
        <p:nvSpPr>
          <p:cNvPr id="13" name="Rectangle 12"/>
          <p:cNvSpPr/>
          <p:nvPr/>
        </p:nvSpPr>
        <p:spPr>
          <a:xfrm>
            <a:off x="2689027" y="1944470"/>
            <a:ext cx="9140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latin typeface="VNI-Avo" pitchFamily="2" charset="0"/>
              </a:rPr>
              <a:t>ngaøø</a:t>
            </a:r>
            <a:endParaRPr lang="en-US" sz="2800"/>
          </a:p>
        </p:txBody>
      </p:sp>
      <p:sp>
        <p:nvSpPr>
          <p:cNvPr id="17" name="Rectangle 16"/>
          <p:cNvSpPr/>
          <p:nvPr/>
        </p:nvSpPr>
        <p:spPr>
          <a:xfrm>
            <a:off x="4463933" y="1944470"/>
            <a:ext cx="8883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latin typeface="VNI-Avo" pitchFamily="2" charset="0"/>
              </a:rPr>
              <a:t>nguûã</a:t>
            </a:r>
            <a:endParaRPr lang="en-US" sz="2800"/>
          </a:p>
        </p:txBody>
      </p:sp>
      <p:sp>
        <p:nvSpPr>
          <p:cNvPr id="21" name="Rectangle 20"/>
          <p:cNvSpPr/>
          <p:nvPr/>
        </p:nvSpPr>
        <p:spPr>
          <a:xfrm>
            <a:off x="1590602" y="1950932"/>
            <a:ext cx="9941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latin typeface="VNI-Avo" pitchFamily="2" charset="0"/>
              </a:rPr>
              <a:t>ngoâ </a:t>
            </a:r>
            <a:endParaRPr lang="en-US" sz="2800"/>
          </a:p>
        </p:txBody>
      </p:sp>
      <p:sp>
        <p:nvSpPr>
          <p:cNvPr id="22" name="Rectangle 21"/>
          <p:cNvSpPr/>
          <p:nvPr/>
        </p:nvSpPr>
        <p:spPr>
          <a:xfrm>
            <a:off x="3505200" y="1944470"/>
            <a:ext cx="873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latin typeface="VNI-Avo" pitchFamily="2" charset="0"/>
              </a:rPr>
              <a:t>ngöø</a:t>
            </a:r>
            <a:endParaRPr lang="en-US" sz="2800"/>
          </a:p>
        </p:txBody>
      </p:sp>
      <p:sp>
        <p:nvSpPr>
          <p:cNvPr id="23" name="Rectangle 22"/>
          <p:cNvSpPr/>
          <p:nvPr/>
        </p:nvSpPr>
        <p:spPr>
          <a:xfrm>
            <a:off x="6400800" y="2627017"/>
            <a:ext cx="1106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latin typeface="VNI-Avo" pitchFamily="2" charset="0"/>
              </a:rPr>
              <a:t>ngheä</a:t>
            </a:r>
            <a:endParaRPr lang="en-US" sz="2800"/>
          </a:p>
        </p:txBody>
      </p:sp>
      <p:sp>
        <p:nvSpPr>
          <p:cNvPr id="24" name="Rectangle 23"/>
          <p:cNvSpPr/>
          <p:nvPr/>
        </p:nvSpPr>
        <p:spPr>
          <a:xfrm>
            <a:off x="2389910" y="2627017"/>
            <a:ext cx="1106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latin typeface="VNI-Avo" pitchFamily="2" charset="0"/>
              </a:rPr>
              <a:t>ngheà</a:t>
            </a:r>
            <a:endParaRPr lang="en-US" sz="2800"/>
          </a:p>
        </p:txBody>
      </p:sp>
      <p:sp>
        <p:nvSpPr>
          <p:cNvPr id="25" name="Rectangle 24"/>
          <p:cNvSpPr/>
          <p:nvPr/>
        </p:nvSpPr>
        <p:spPr>
          <a:xfrm>
            <a:off x="3366650" y="2627017"/>
            <a:ext cx="1106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latin typeface="VNI-Avo" pitchFamily="2" charset="0"/>
              </a:rPr>
              <a:t>ngheù</a:t>
            </a:r>
            <a:endParaRPr lang="en-US" sz="2800"/>
          </a:p>
        </p:txBody>
      </p:sp>
      <p:sp>
        <p:nvSpPr>
          <p:cNvPr id="26" name="Rectangle 25"/>
          <p:cNvSpPr/>
          <p:nvPr/>
        </p:nvSpPr>
        <p:spPr>
          <a:xfrm>
            <a:off x="5384797" y="2627017"/>
            <a:ext cx="947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latin typeface="VNI-Avo" pitchFamily="2" charset="0"/>
              </a:rPr>
              <a:t>nghó</a:t>
            </a:r>
            <a:endParaRPr lang="en-US" sz="2800"/>
          </a:p>
        </p:txBody>
      </p:sp>
      <p:sp>
        <p:nvSpPr>
          <p:cNvPr id="27" name="Rectangle 26"/>
          <p:cNvSpPr/>
          <p:nvPr/>
        </p:nvSpPr>
        <p:spPr>
          <a:xfrm>
            <a:off x="4428780" y="2627017"/>
            <a:ext cx="947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latin typeface="VNI-Avo" pitchFamily="2" charset="0"/>
              </a:rPr>
              <a:t>nghæ</a:t>
            </a:r>
            <a:endParaRPr lang="en-US" sz="2800"/>
          </a:p>
        </p:txBody>
      </p:sp>
      <p:sp>
        <p:nvSpPr>
          <p:cNvPr id="28" name="Rectangle 27"/>
          <p:cNvSpPr/>
          <p:nvPr/>
        </p:nvSpPr>
        <p:spPr>
          <a:xfrm>
            <a:off x="1447650" y="2627017"/>
            <a:ext cx="10919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latin typeface="VNI-Avo" pitchFamily="2" charset="0"/>
              </a:rPr>
              <a:t>nghe</a:t>
            </a:r>
            <a:endParaRPr lang="en-US" sz="2800"/>
          </a:p>
        </p:txBody>
      </p:sp>
      <p:sp>
        <p:nvSpPr>
          <p:cNvPr id="31" name="Rectangle 30"/>
          <p:cNvSpPr/>
          <p:nvPr/>
        </p:nvSpPr>
        <p:spPr>
          <a:xfrm>
            <a:off x="1537031" y="4992469"/>
            <a:ext cx="19239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smtClean="0">
                <a:solidFill>
                  <a:srgbClr val="0033CC"/>
                </a:solidFill>
                <a:latin typeface="VNI-Avo" pitchFamily="2" charset="0"/>
              </a:rPr>
              <a:t>caù ngöø</a:t>
            </a:r>
            <a:endParaRPr lang="en-US" sz="3600" b="1">
              <a:solidFill>
                <a:srgbClr val="0033CC"/>
              </a:solidFill>
            </a:endParaRPr>
          </a:p>
        </p:txBody>
      </p:sp>
      <p:sp>
        <p:nvSpPr>
          <p:cNvPr id="33" name="Cloud Callout 32"/>
          <p:cNvSpPr/>
          <p:nvPr/>
        </p:nvSpPr>
        <p:spPr bwMode="auto">
          <a:xfrm>
            <a:off x="66190" y="878996"/>
            <a:ext cx="1545194" cy="797404"/>
          </a:xfrm>
          <a:prstGeom prst="cloudCallout">
            <a:avLst>
              <a:gd name="adj1" fmla="val 61041"/>
              <a:gd name="adj2" fmla="val 53813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02398" y="905374"/>
            <a:ext cx="12346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latin typeface="VNI-Avo" pitchFamily="2" charset="0"/>
              </a:rPr>
              <a:t> </a:t>
            </a:r>
            <a:r>
              <a:rPr lang="en-US" sz="3600" b="1" smtClean="0">
                <a:latin typeface="VNI-Avo" pitchFamily="2" charset="0"/>
              </a:rPr>
              <a:t>Ñoïc</a:t>
            </a:r>
            <a:endParaRPr lang="en-US" sz="3600" b="1"/>
          </a:p>
        </p:txBody>
      </p:sp>
      <p:sp>
        <p:nvSpPr>
          <p:cNvPr id="30" name="Rectangle 29"/>
          <p:cNvSpPr/>
          <p:nvPr/>
        </p:nvSpPr>
        <p:spPr>
          <a:xfrm>
            <a:off x="6407919" y="1950932"/>
            <a:ext cx="873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latin typeface="VNI-Avo" pitchFamily="2" charset="0"/>
              </a:rPr>
              <a:t>ngöï</a:t>
            </a:r>
            <a:endParaRPr lang="en-US" sz="280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02" y="3786337"/>
            <a:ext cx="1779411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25" y="3786337"/>
            <a:ext cx="1691162" cy="112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6125643" y="5144868"/>
            <a:ext cx="21707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smtClean="0">
                <a:solidFill>
                  <a:srgbClr val="0033CC"/>
                </a:solidFill>
                <a:latin typeface="VNI-Avo" pitchFamily="2" charset="0"/>
              </a:rPr>
              <a:t>cuû ngheä</a:t>
            </a:r>
            <a:endParaRPr lang="en-US" sz="3600" b="1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524353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  <p:bldP spid="6" grpId="0"/>
      <p:bldP spid="4" grpId="0"/>
      <p:bldP spid="13" grpId="0"/>
      <p:bldP spid="17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1" grpId="0"/>
      <p:bldP spid="33" grpId="0" animBg="1"/>
      <p:bldP spid="36" grpId="0"/>
      <p:bldP spid="30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48686" y="232665"/>
            <a:ext cx="3857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smtClean="0">
                <a:solidFill>
                  <a:schemeClr val="bg1"/>
                </a:solidFill>
                <a:latin typeface="VNI-Avo" pitchFamily="2" charset="0"/>
              </a:rPr>
              <a:t>phaân biät c vôùi k</a:t>
            </a:r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33" name="Cloud Callout 32"/>
          <p:cNvSpPr/>
          <p:nvPr/>
        </p:nvSpPr>
        <p:spPr bwMode="auto">
          <a:xfrm>
            <a:off x="66190" y="457200"/>
            <a:ext cx="2600810" cy="797404"/>
          </a:xfrm>
          <a:prstGeom prst="cloudCallout">
            <a:avLst>
              <a:gd name="adj1" fmla="val 61041"/>
              <a:gd name="adj2" fmla="val 53813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02398" y="483578"/>
            <a:ext cx="2364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latin typeface="VNI-Avo" pitchFamily="2" charset="0"/>
              </a:rPr>
              <a:t> </a:t>
            </a:r>
            <a:r>
              <a:rPr lang="en-US" sz="3600" b="1" smtClean="0">
                <a:latin typeface="VNI-Avo" pitchFamily="2" charset="0"/>
              </a:rPr>
              <a:t>ghi nhôù</a:t>
            </a:r>
            <a:endParaRPr lang="en-US" sz="3600" b="1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294" y="5562600"/>
            <a:ext cx="981075" cy="92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80" y="1971115"/>
            <a:ext cx="3910851" cy="2104119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440823" y="2728689"/>
            <a:ext cx="9492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2800" b="1" smtClean="0">
                <a:solidFill>
                  <a:srgbClr val="0033CC"/>
                </a:solidFill>
                <a:latin typeface="VNI-Avo" pitchFamily="2" charset="0"/>
              </a:rPr>
              <a:t>ngh</a:t>
            </a:r>
            <a:endParaRPr lang="en-US" sz="2800" b="1">
              <a:solidFill>
                <a:srgbClr val="0033CC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905000" y="1954648"/>
            <a:ext cx="3465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2800" b="1" smtClean="0">
                <a:solidFill>
                  <a:srgbClr val="0033CC"/>
                </a:solidFill>
                <a:latin typeface="VNI-Avo" pitchFamily="2" charset="0"/>
              </a:rPr>
              <a:t>i</a:t>
            </a:r>
            <a:endParaRPr lang="en-US" sz="3200" b="1">
              <a:solidFill>
                <a:srgbClr val="0033CC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051716" y="2656399"/>
            <a:ext cx="4908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2800" b="1" smtClean="0">
                <a:solidFill>
                  <a:srgbClr val="0033CC"/>
                </a:solidFill>
                <a:latin typeface="VNI-Avo" pitchFamily="2" charset="0"/>
              </a:rPr>
              <a:t>e</a:t>
            </a:r>
            <a:endParaRPr lang="en-US" sz="2800" b="1">
              <a:solidFill>
                <a:srgbClr val="0033CC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082524" y="3395622"/>
            <a:ext cx="4427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solidFill>
                  <a:srgbClr val="0033CC"/>
                </a:solidFill>
                <a:latin typeface="VNI-Avo" pitchFamily="2" charset="0"/>
              </a:rPr>
              <a:t>e</a:t>
            </a:r>
            <a:r>
              <a:rPr lang="en-US" sz="3200" b="1" smtClean="0">
                <a:solidFill>
                  <a:srgbClr val="0033CC"/>
                </a:solidFill>
                <a:latin typeface="VNI-Avo" pitchFamily="2" charset="0"/>
              </a:rPr>
              <a:t>â</a:t>
            </a:r>
            <a:r>
              <a:rPr lang="en-US" sz="2000" b="1" smtClean="0">
                <a:solidFill>
                  <a:srgbClr val="0033CC"/>
                </a:solidFill>
                <a:latin typeface="VNI-Avo" pitchFamily="2" charset="0"/>
              </a:rPr>
              <a:t>â</a:t>
            </a:r>
            <a:endParaRPr lang="en-US" sz="3200" b="1">
              <a:solidFill>
                <a:srgbClr val="0033CC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790715" y="1989650"/>
            <a:ext cx="8018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2000" b="1" smtClean="0">
                <a:solidFill>
                  <a:srgbClr val="0033CC"/>
                </a:solidFill>
                <a:latin typeface="VNI-Avo" pitchFamily="2" charset="0"/>
              </a:rPr>
              <a:t>nghi</a:t>
            </a:r>
            <a:endParaRPr lang="en-US" sz="2000" b="1">
              <a:solidFill>
                <a:srgbClr val="0033CC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998545" y="2727751"/>
            <a:ext cx="9060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2000" b="1" smtClean="0">
                <a:solidFill>
                  <a:srgbClr val="0033CC"/>
                </a:solidFill>
                <a:latin typeface="VNI-Avo" pitchFamily="2" charset="0"/>
              </a:rPr>
              <a:t>nghe</a:t>
            </a:r>
            <a:endParaRPr lang="en-US" sz="2000" b="1">
              <a:solidFill>
                <a:srgbClr val="0033CC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018120" y="3486090"/>
            <a:ext cx="9252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2000" b="1" smtClean="0">
                <a:solidFill>
                  <a:srgbClr val="0033CC"/>
                </a:solidFill>
                <a:latin typeface="VNI-Avo" pitchFamily="2" charset="0"/>
              </a:rPr>
              <a:t>ngheââ</a:t>
            </a:r>
            <a:endParaRPr lang="en-US" sz="2000" b="1">
              <a:solidFill>
                <a:srgbClr val="0033CC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855116"/>
            <a:ext cx="3852369" cy="2351550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6266402" y="1976735"/>
            <a:ext cx="3914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>
                <a:solidFill>
                  <a:srgbClr val="0033CC"/>
                </a:solidFill>
                <a:latin typeface="VNI-Avo" pitchFamily="2" charset="0"/>
              </a:rPr>
              <a:t>a</a:t>
            </a:r>
            <a:endParaRPr lang="en-US" sz="2400" b="1">
              <a:solidFill>
                <a:srgbClr val="0033CC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496593" y="2814935"/>
            <a:ext cx="3834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33CC"/>
                </a:solidFill>
                <a:latin typeface="VNI-Avo" pitchFamily="2" charset="0"/>
              </a:rPr>
              <a:t>o</a:t>
            </a:r>
            <a:endParaRPr lang="en-US" sz="2400" b="1">
              <a:solidFill>
                <a:srgbClr val="0033CC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427318" y="3426399"/>
            <a:ext cx="7424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0033CC"/>
                </a:solidFill>
                <a:latin typeface="VNI-Avo" pitchFamily="2" charset="0"/>
              </a:rPr>
              <a:t>…...</a:t>
            </a:r>
            <a:endParaRPr lang="en-US" sz="3200" b="1">
              <a:solidFill>
                <a:srgbClr val="0033CC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523015" y="1899228"/>
            <a:ext cx="784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>
                <a:solidFill>
                  <a:srgbClr val="0033CC"/>
                </a:solidFill>
                <a:latin typeface="VNI-Avo" pitchFamily="2" charset="0"/>
              </a:rPr>
              <a:t>nga</a:t>
            </a:r>
            <a:endParaRPr lang="en-US" sz="2400" b="1">
              <a:solidFill>
                <a:srgbClr val="0033CC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894541" y="2793312"/>
            <a:ext cx="776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>
                <a:solidFill>
                  <a:srgbClr val="0033CC"/>
                </a:solidFill>
                <a:latin typeface="VNI-Avo" pitchFamily="2" charset="0"/>
              </a:rPr>
              <a:t>ngo</a:t>
            </a:r>
            <a:endParaRPr lang="en-US" sz="2400" b="1">
              <a:solidFill>
                <a:srgbClr val="0033CC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910562" y="3490459"/>
            <a:ext cx="7424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0033CC"/>
                </a:solidFill>
                <a:latin typeface="VNI-Avo" pitchFamily="2" charset="0"/>
              </a:rPr>
              <a:t>…...</a:t>
            </a:r>
            <a:endParaRPr lang="en-US" sz="3200" b="1">
              <a:solidFill>
                <a:srgbClr val="0033CC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79818" y="2770255"/>
            <a:ext cx="935182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smtClean="0">
                <a:solidFill>
                  <a:srgbClr val="0033CC"/>
                </a:solidFill>
                <a:latin typeface="VNI-Avo" pitchFamily="2" charset="0"/>
              </a:rPr>
              <a:t>ng</a:t>
            </a:r>
            <a:endParaRPr lang="en-US" sz="3600" b="1">
              <a:solidFill>
                <a:srgbClr val="0033CC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4" r="4476"/>
          <a:stretch/>
        </p:blipFill>
        <p:spPr bwMode="auto">
          <a:xfrm>
            <a:off x="1432613" y="4206666"/>
            <a:ext cx="219895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3062299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0" grpId="0"/>
      <p:bldP spid="41" grpId="0"/>
      <p:bldP spid="42" grpId="0"/>
      <p:bldP spid="43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 bwMode="auto">
          <a:xfrm>
            <a:off x="66190" y="457200"/>
            <a:ext cx="3690364" cy="797404"/>
          </a:xfrm>
          <a:prstGeom prst="cloudCallout">
            <a:avLst>
              <a:gd name="adj1" fmla="val 61041"/>
              <a:gd name="adj2" fmla="val 53813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2398" y="483578"/>
            <a:ext cx="33552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latin typeface="VNI-Avo" pitchFamily="2" charset="0"/>
              </a:rPr>
              <a:t> </a:t>
            </a:r>
            <a:r>
              <a:rPr lang="en-US" sz="3600" b="1" smtClean="0">
                <a:latin typeface="VNI-Avo" pitchFamily="2" charset="0"/>
              </a:rPr>
              <a:t>Thöïc haønh</a:t>
            </a:r>
            <a:endParaRPr lang="en-US" sz="3600" b="1"/>
          </a:p>
        </p:txBody>
      </p:sp>
      <p:sp>
        <p:nvSpPr>
          <p:cNvPr id="7" name="Rectangle 6"/>
          <p:cNvSpPr/>
          <p:nvPr/>
        </p:nvSpPr>
        <p:spPr bwMode="auto">
          <a:xfrm>
            <a:off x="2133600" y="2057400"/>
            <a:ext cx="5181600" cy="777433"/>
          </a:xfrm>
          <a:prstGeom prst="rect">
            <a:avLst/>
          </a:prstGeom>
          <a:solidFill>
            <a:srgbClr val="00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bliqueBottomLeft"/>
            <a:lightRig rig="threePt" dir="t"/>
          </a:scene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038590" y="3657600"/>
            <a:ext cx="5181600" cy="725388"/>
          </a:xfrm>
          <a:prstGeom prst="rect">
            <a:avLst/>
          </a:prstGeom>
          <a:solidFill>
            <a:srgbClr val="00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bliqueBottomLeft"/>
            <a:lightRig rig="threePt" dir="t"/>
          </a:scene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11772" y="2311613"/>
            <a:ext cx="510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latin typeface="VNI-Avo" pitchFamily="2" charset="0"/>
              </a:rPr>
              <a:t> </a:t>
            </a:r>
            <a:r>
              <a:rPr lang="en-US" sz="2800" b="1" smtClean="0">
                <a:latin typeface="VNI-Avo" pitchFamily="2" charset="0"/>
              </a:rPr>
              <a:t>Tìm tieáng baét ñaàu baèng </a:t>
            </a:r>
            <a:r>
              <a:rPr lang="en-US" sz="2800" b="1" smtClean="0">
                <a:solidFill>
                  <a:srgbClr val="FF0000"/>
                </a:solidFill>
                <a:latin typeface="VNI-Avo" pitchFamily="2" charset="0"/>
              </a:rPr>
              <a:t>ng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46408" y="3859768"/>
            <a:ext cx="50193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latin typeface="VNI-Avo" pitchFamily="2" charset="0"/>
              </a:rPr>
              <a:t> </a:t>
            </a:r>
            <a:r>
              <a:rPr lang="en-US" sz="2800" b="1">
                <a:latin typeface="VNI-Avo" pitchFamily="2" charset="0"/>
              </a:rPr>
              <a:t>Tìm tieáng baét ñaàu baèng </a:t>
            </a:r>
            <a:r>
              <a:rPr lang="en-US" sz="2800" b="1" smtClean="0">
                <a:solidFill>
                  <a:srgbClr val="FF0000"/>
                </a:solidFill>
                <a:latin typeface="VNI-Avo" pitchFamily="2" charset="0"/>
              </a:rPr>
              <a:t>gh</a:t>
            </a:r>
            <a:endParaRPr lang="en-US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231473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074743619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Home 2">
            <a:hlinkClick r:id="rId2" action="ppaction://hlinksldjump" highlightClick="1"/>
          </p:cNvPr>
          <p:cNvSpPr/>
          <p:nvPr/>
        </p:nvSpPr>
        <p:spPr bwMode="auto">
          <a:xfrm>
            <a:off x="8375073" y="6289964"/>
            <a:ext cx="457200" cy="3048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27"/>
          <p:cNvSpPr txBox="1">
            <a:spLocks noChangeArrowheads="1"/>
          </p:cNvSpPr>
          <p:nvPr/>
        </p:nvSpPr>
        <p:spPr bwMode="auto">
          <a:xfrm>
            <a:off x="3200400" y="310422"/>
            <a:ext cx="487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4000" b="1" smtClean="0">
                <a:solidFill>
                  <a:srgbClr val="00CC00"/>
                </a:solidFill>
              </a:rPr>
              <a:t>K  hay c? </a:t>
            </a:r>
            <a:endParaRPr lang="en-US" sz="4000" b="1" dirty="0">
              <a:solidFill>
                <a:srgbClr val="00CC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17" y="990599"/>
            <a:ext cx="1572491" cy="1157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43200" y="1246413"/>
            <a:ext cx="2744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33CC"/>
                </a:solidFill>
                <a:latin typeface="VNI-Avo" pitchFamily="2" charset="0"/>
              </a:rPr>
              <a:t> </a:t>
            </a:r>
            <a:endParaRPr lang="en-US" sz="3600" b="1">
              <a:solidFill>
                <a:srgbClr val="0033C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43200" y="2438400"/>
            <a:ext cx="31021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smtClean="0">
                <a:solidFill>
                  <a:srgbClr val="0033CC"/>
                </a:solidFill>
                <a:latin typeface="VNI-Avo" pitchFamily="2" charset="0"/>
              </a:rPr>
              <a:t>………...…uû  ngheä </a:t>
            </a:r>
            <a:endParaRPr lang="en-US" sz="3600" b="1">
              <a:solidFill>
                <a:srgbClr val="0033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80872" y="2438399"/>
            <a:ext cx="5741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600" b="1" smtClean="0">
                <a:solidFill>
                  <a:srgbClr val="FF0000"/>
                </a:solidFill>
                <a:latin typeface="VNI-Avo" pitchFamily="2" charset="0"/>
              </a:rPr>
              <a:t>c</a:t>
            </a:r>
            <a:endParaRPr lang="en-US" sz="3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5377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Home 2">
            <a:hlinkClick r:id="rId2" action="ppaction://hlinksldjump" highlightClick="1"/>
          </p:cNvPr>
          <p:cNvSpPr/>
          <p:nvPr/>
        </p:nvSpPr>
        <p:spPr bwMode="auto">
          <a:xfrm>
            <a:off x="8375073" y="6289964"/>
            <a:ext cx="457200" cy="3048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84086"/>
            <a:ext cx="1572491" cy="1157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27"/>
          <p:cNvSpPr txBox="1">
            <a:spLocks noChangeArrowheads="1"/>
          </p:cNvSpPr>
          <p:nvPr/>
        </p:nvSpPr>
        <p:spPr bwMode="auto">
          <a:xfrm>
            <a:off x="3200400" y="310422"/>
            <a:ext cx="487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4000" b="1" smtClean="0">
                <a:solidFill>
                  <a:srgbClr val="00CC00"/>
                </a:solidFill>
              </a:rPr>
              <a:t>g  hay gh? </a:t>
            </a:r>
            <a:endParaRPr lang="en-US" sz="4000" b="1" dirty="0">
              <a:solidFill>
                <a:srgbClr val="00CC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0" y="2438400"/>
            <a:ext cx="19431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smtClean="0">
                <a:solidFill>
                  <a:srgbClr val="0033CC"/>
                </a:solidFill>
                <a:latin typeface="VNI-Avo" pitchFamily="2" charset="0"/>
              </a:rPr>
              <a:t>………...…aø ri</a:t>
            </a:r>
            <a:endParaRPr lang="en-US" sz="3600" b="1">
              <a:solidFill>
                <a:srgbClr val="0033C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11597" y="2424545"/>
            <a:ext cx="5854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600" b="1" smtClean="0">
                <a:solidFill>
                  <a:srgbClr val="FF0000"/>
                </a:solidFill>
                <a:latin typeface="VNI-Avo" pitchFamily="2" charset="0"/>
              </a:rPr>
              <a:t>g</a:t>
            </a:r>
            <a:endParaRPr lang="en-US" sz="3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634448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Home 2">
            <a:hlinkClick r:id="rId2" action="ppaction://hlinksldjump" highlightClick="1"/>
          </p:cNvPr>
          <p:cNvSpPr/>
          <p:nvPr/>
        </p:nvSpPr>
        <p:spPr bwMode="auto">
          <a:xfrm>
            <a:off x="8375073" y="6289964"/>
            <a:ext cx="457200" cy="3048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77159"/>
            <a:ext cx="851135" cy="1364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27"/>
          <p:cNvSpPr txBox="1">
            <a:spLocks noChangeArrowheads="1"/>
          </p:cNvSpPr>
          <p:nvPr/>
        </p:nvSpPr>
        <p:spPr bwMode="auto">
          <a:xfrm>
            <a:off x="3200400" y="310422"/>
            <a:ext cx="487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4000" b="1" smtClean="0">
                <a:solidFill>
                  <a:srgbClr val="00CC00"/>
                </a:solidFill>
              </a:rPr>
              <a:t>ng  hay ngh? </a:t>
            </a:r>
            <a:endParaRPr lang="en-US" sz="4000" b="1" dirty="0">
              <a:solidFill>
                <a:srgbClr val="00CC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43200" y="2438400"/>
            <a:ext cx="1848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smtClean="0">
                <a:solidFill>
                  <a:srgbClr val="0033CC"/>
                </a:solidFill>
                <a:latin typeface="VNI-Avo" pitchFamily="2" charset="0"/>
              </a:rPr>
              <a:t>………...…ó kó</a:t>
            </a:r>
            <a:endParaRPr lang="en-US" sz="3600" b="1">
              <a:solidFill>
                <a:srgbClr val="0033CC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19400" y="2362200"/>
            <a:ext cx="11400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600" b="1" smtClean="0">
                <a:solidFill>
                  <a:srgbClr val="FF0000"/>
                </a:solidFill>
                <a:latin typeface="VNI-Avo" pitchFamily="2" charset="0"/>
              </a:rPr>
              <a:t>ngh</a:t>
            </a:r>
            <a:endParaRPr lang="en-US" sz="3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345479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32"/>
            <a:ext cx="9143999" cy="1514168"/>
          </a:xfrm>
          <a:solidFill>
            <a:srgbClr val="3FB822"/>
          </a:solidFill>
        </p:spPr>
        <p:txBody>
          <a:bodyPr/>
          <a:lstStyle/>
          <a:p>
            <a:r>
              <a:rPr lang="en-US" b="1" smtClean="0">
                <a:solidFill>
                  <a:schemeClr val="bg1"/>
                </a:solidFill>
                <a:latin typeface=".VnAvant" pitchFamily="34" charset="0"/>
              </a:rPr>
              <a:t>                     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 1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40333" y="774288"/>
            <a:ext cx="10567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smtClean="0">
                <a:solidFill>
                  <a:srgbClr val="006600"/>
                </a:solidFill>
                <a:latin typeface=".VnCooper" pitchFamily="34" charset="0"/>
              </a:rPr>
              <a:t>29</a:t>
            </a:r>
            <a:endParaRPr lang="vi-VN" sz="5400" dirty="0">
              <a:solidFill>
                <a:srgbClr val="00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91413" y="381000"/>
            <a:ext cx="66383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.VnCooperH" pitchFamily="34" charset="0"/>
              </a:rPr>
              <a:t>LuyÖn</a:t>
            </a:r>
            <a:r>
              <a:rPr lang="en-US" sz="4000" b="1" dirty="0" smtClean="0">
                <a:solidFill>
                  <a:schemeClr val="bg1"/>
                </a:solidFill>
                <a:latin typeface=".VnCooperH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.VnCooperH" pitchFamily="34" charset="0"/>
              </a:rPr>
              <a:t>tËp</a:t>
            </a:r>
            <a:r>
              <a:rPr lang="en-US" sz="4000" b="1" dirty="0" smtClean="0">
                <a:solidFill>
                  <a:schemeClr val="bg1"/>
                </a:solidFill>
                <a:latin typeface=".VnCooperH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.VnCooperH" pitchFamily="34" charset="0"/>
              </a:rPr>
              <a:t>chÝnh</a:t>
            </a:r>
            <a:r>
              <a:rPr lang="en-US" sz="4000" b="1" dirty="0" smtClean="0">
                <a:solidFill>
                  <a:schemeClr val="bg1"/>
                </a:solidFill>
                <a:latin typeface=".VnCooperH" pitchFamily="34" charset="0"/>
              </a:rPr>
              <a:t> t¶</a:t>
            </a:r>
            <a:endParaRPr lang="en-US" sz="2800" b="1" dirty="0">
              <a:solidFill>
                <a:schemeClr val="bg1"/>
              </a:solidFill>
              <a:latin typeface=".VnCooper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299327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ction Button: Home 5">
            <a:hlinkClick r:id="rId2" action="ppaction://hlinksldjump" highlightClick="1"/>
          </p:cNvPr>
          <p:cNvSpPr/>
          <p:nvPr/>
        </p:nvSpPr>
        <p:spPr bwMode="auto">
          <a:xfrm>
            <a:off x="8375073" y="6289964"/>
            <a:ext cx="457200" cy="3048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1231519" cy="112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14400" y="228600"/>
            <a:ext cx="83750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33CC"/>
                </a:solidFill>
                <a:latin typeface="VNI-Avo" pitchFamily="2" charset="0"/>
              </a:rPr>
              <a:t>Haõy tìm 1 tieáng chöùa aâm  </a:t>
            </a:r>
            <a:r>
              <a:rPr lang="en-US" sz="2800" b="1" smtClean="0">
                <a:solidFill>
                  <a:srgbClr val="FF0000"/>
                </a:solidFill>
                <a:latin typeface="VNI-Avo" pitchFamily="2" charset="0"/>
              </a:rPr>
              <a:t>ng  </a:t>
            </a:r>
            <a:r>
              <a:rPr lang="en-US" sz="2800" b="1" smtClean="0">
                <a:solidFill>
                  <a:srgbClr val="0033CC"/>
                </a:solidFill>
                <a:latin typeface="VNI-Avo" pitchFamily="2" charset="0"/>
              </a:rPr>
              <a:t>thích hôïp ñeå ñieàn vaøo choã troáng.</a:t>
            </a:r>
            <a:endParaRPr lang="en-US" sz="2800" b="1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5200" y="3810000"/>
            <a:ext cx="20104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smtClean="0">
                <a:solidFill>
                  <a:srgbClr val="0033CC"/>
                </a:solidFill>
                <a:latin typeface="VNI-Avo" pitchFamily="2" charset="0"/>
              </a:rPr>
              <a:t>caù .. ..ö</a:t>
            </a:r>
            <a:r>
              <a:rPr lang="en-US" sz="4000" b="1" smtClean="0">
                <a:solidFill>
                  <a:srgbClr val="0033CC"/>
                </a:solidFill>
                <a:latin typeface="VNI-Avo" pitchFamily="2" charset="0"/>
              </a:rPr>
              <a:t>ø</a:t>
            </a:r>
            <a:endParaRPr lang="en-US" sz="3600" b="1">
              <a:solidFill>
                <a:srgbClr val="0033C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49"/>
          <a:stretch/>
        </p:blipFill>
        <p:spPr bwMode="auto">
          <a:xfrm>
            <a:off x="3480954" y="2358736"/>
            <a:ext cx="2506313" cy="1364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302741" y="3851565"/>
            <a:ext cx="8627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600" b="1" smtClean="0">
                <a:solidFill>
                  <a:srgbClr val="FF0000"/>
                </a:solidFill>
                <a:latin typeface="VNI-Avo" pitchFamily="2" charset="0"/>
              </a:rPr>
              <a:t>ng</a:t>
            </a:r>
            <a:endParaRPr lang="en-US" sz="3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720191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1109" y="1828800"/>
            <a:ext cx="7620000" cy="91440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Khởi </a:t>
            </a:r>
            <a:r>
              <a:rPr lang="en-US" b="1"/>
              <a:t> </a:t>
            </a:r>
            <a:r>
              <a:rPr lang="en-US" b="1">
                <a:solidFill>
                  <a:srgbClr val="0000CC"/>
                </a:solidFill>
              </a:rPr>
              <a:t>động!</a:t>
            </a:r>
            <a:endParaRPr lang="vi-VN" b="1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445393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152400"/>
            <a:ext cx="7620000" cy="91440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Mảnh</a:t>
            </a:r>
            <a:r>
              <a:rPr lang="en-US" b="1"/>
              <a:t> </a:t>
            </a:r>
            <a:r>
              <a:rPr lang="en-US" b="1">
                <a:solidFill>
                  <a:srgbClr val="0000CC"/>
                </a:solidFill>
              </a:rPr>
              <a:t>ghép</a:t>
            </a:r>
            <a:r>
              <a:rPr lang="en-US" b="1"/>
              <a:t> </a:t>
            </a:r>
            <a:r>
              <a:rPr lang="en-US" b="1">
                <a:solidFill>
                  <a:srgbClr val="00B050"/>
                </a:solidFill>
              </a:rPr>
              <a:t>sắc</a:t>
            </a:r>
            <a:r>
              <a:rPr lang="en-US" b="1"/>
              <a:t> </a:t>
            </a:r>
            <a:r>
              <a:rPr lang="en-US" b="1">
                <a:solidFill>
                  <a:srgbClr val="FF00FF"/>
                </a:solidFill>
              </a:rPr>
              <a:t>màu</a:t>
            </a:r>
            <a:endParaRPr lang="vi-VN" b="1">
              <a:solidFill>
                <a:srgbClr val="FF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48400" y="4876800"/>
            <a:ext cx="1152525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400800" y="5029200"/>
            <a:ext cx="1152525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hlinkClick r:id="rId3" action="ppaction://hlinksldjump"/>
          </p:cNvPr>
          <p:cNvSpPr/>
          <p:nvPr/>
        </p:nvSpPr>
        <p:spPr>
          <a:xfrm>
            <a:off x="4660668" y="1676400"/>
            <a:ext cx="3213607" cy="2336036"/>
          </a:xfrm>
          <a:prstGeom prst="rect">
            <a:avLst/>
          </a:prstGeom>
          <a:solidFill>
            <a:srgbClr val="CC00CC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/>
              <a:t>2</a:t>
            </a:r>
            <a:endParaRPr lang="vi-VN" sz="5400"/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4641596" y="4038600"/>
            <a:ext cx="3213607" cy="2286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tx1"/>
                </a:solidFill>
              </a:rPr>
              <a:t>4</a:t>
            </a:r>
            <a:endParaRPr lang="vi-VN" sz="5400">
              <a:solidFill>
                <a:schemeClr val="tx1"/>
              </a:solidFill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066800" y="1676400"/>
            <a:ext cx="3566159" cy="233603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/>
              <a:t>1</a:t>
            </a:r>
            <a:endParaRPr lang="vi-VN" sz="5400"/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1066800" y="4033218"/>
            <a:ext cx="3554375" cy="226234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tx1"/>
                </a:solidFill>
              </a:rPr>
              <a:t>3</a:t>
            </a:r>
            <a:endParaRPr lang="vi-VN" sz="5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038306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461194" y="201195"/>
            <a:ext cx="5253806" cy="60613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60155" y="232665"/>
            <a:ext cx="578931" cy="533997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334" y="99439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latin typeface="Calibri" pitchFamily="34" charset="0"/>
                <a:cs typeface="Calibri" pitchFamily="34" charset="0"/>
              </a:rPr>
              <a:t>1</a:t>
            </a:r>
            <a:endParaRPr lang="en-US" sz="40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8686" y="232665"/>
            <a:ext cx="41569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VNI-Avo" pitchFamily="2" charset="0"/>
              </a:rPr>
              <a:t>Phaân</a:t>
            </a:r>
            <a:r>
              <a:rPr lang="en-US" sz="3600" b="1" dirty="0" smtClean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VNI-Avo" pitchFamily="2" charset="0"/>
              </a:rPr>
              <a:t>bieät</a:t>
            </a:r>
            <a:r>
              <a:rPr lang="en-US" sz="3600" b="1" dirty="0" smtClean="0">
                <a:solidFill>
                  <a:schemeClr val="bg1"/>
                </a:solidFill>
                <a:latin typeface="VNI-Avo" pitchFamily="2" charset="0"/>
              </a:rPr>
              <a:t> c </a:t>
            </a:r>
            <a:r>
              <a:rPr lang="en-US" sz="3600" b="1" dirty="0" err="1" smtClean="0">
                <a:solidFill>
                  <a:schemeClr val="bg1"/>
                </a:solidFill>
                <a:latin typeface="VNI-Avo" pitchFamily="2" charset="0"/>
              </a:rPr>
              <a:t>vôùi</a:t>
            </a:r>
            <a:r>
              <a:rPr lang="en-US" sz="3600" b="1" dirty="0" smtClean="0">
                <a:solidFill>
                  <a:schemeClr val="bg1"/>
                </a:solidFill>
                <a:latin typeface="VNI-Avo" pitchFamily="2" charset="0"/>
              </a:rPr>
              <a:t> k</a:t>
            </a:r>
            <a:endParaRPr lang="en-US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061094"/>
              </p:ext>
            </p:extLst>
          </p:nvPr>
        </p:nvGraphicFramePr>
        <p:xfrm>
          <a:off x="1524000" y="1741270"/>
          <a:ext cx="6705601" cy="149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7943"/>
                <a:gridCol w="957943"/>
                <a:gridCol w="957943"/>
                <a:gridCol w="957943"/>
                <a:gridCol w="957943"/>
                <a:gridCol w="957943"/>
                <a:gridCol w="957943"/>
              </a:tblGrid>
              <a:tr h="7493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  <a:tr h="7493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400800" y="1944470"/>
            <a:ext cx="782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latin typeface="VNI-Avo" pitchFamily="2" charset="0"/>
              </a:rPr>
              <a:t>côõâ </a:t>
            </a:r>
            <a:endParaRPr lang="en-US" sz="2800"/>
          </a:p>
        </p:txBody>
      </p:sp>
      <p:sp>
        <p:nvSpPr>
          <p:cNvPr id="13" name="Rectangle 12"/>
          <p:cNvSpPr/>
          <p:nvPr/>
        </p:nvSpPr>
        <p:spPr>
          <a:xfrm>
            <a:off x="2689027" y="1944470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latin typeface="VNI-Avo" pitchFamily="2" charset="0"/>
              </a:rPr>
              <a:t>cö</a:t>
            </a:r>
            <a:endParaRPr lang="en-US" sz="2800"/>
          </a:p>
        </p:txBody>
      </p:sp>
      <p:sp>
        <p:nvSpPr>
          <p:cNvPr id="15" name="Rectangle 14"/>
          <p:cNvSpPr/>
          <p:nvPr/>
        </p:nvSpPr>
        <p:spPr>
          <a:xfrm>
            <a:off x="3505200" y="1944470"/>
            <a:ext cx="6639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latin typeface="VNI-Avo" pitchFamily="2" charset="0"/>
              </a:rPr>
              <a:t>coø</a:t>
            </a:r>
            <a:endParaRPr lang="en-US" sz="2800"/>
          </a:p>
        </p:txBody>
      </p:sp>
      <p:sp>
        <p:nvSpPr>
          <p:cNvPr id="17" name="Rectangle 16"/>
          <p:cNvSpPr/>
          <p:nvPr/>
        </p:nvSpPr>
        <p:spPr>
          <a:xfrm>
            <a:off x="5508427" y="1944470"/>
            <a:ext cx="6639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latin typeface="VNI-Avo" pitchFamily="2" charset="0"/>
              </a:rPr>
              <a:t>coå</a:t>
            </a:r>
            <a:endParaRPr lang="en-US" sz="2800"/>
          </a:p>
        </p:txBody>
      </p:sp>
      <p:sp>
        <p:nvSpPr>
          <p:cNvPr id="18" name="Rectangle 17"/>
          <p:cNvSpPr/>
          <p:nvPr/>
        </p:nvSpPr>
        <p:spPr>
          <a:xfrm>
            <a:off x="4470345" y="1944470"/>
            <a:ext cx="6735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latin typeface="VNI-Avo" pitchFamily="2" charset="0"/>
              </a:rPr>
              <a:t>caù</a:t>
            </a:r>
            <a:endParaRPr lang="en-US" sz="2800"/>
          </a:p>
        </p:txBody>
      </p:sp>
      <p:sp>
        <p:nvSpPr>
          <p:cNvPr id="21" name="Rectangle 20"/>
          <p:cNvSpPr/>
          <p:nvPr/>
        </p:nvSpPr>
        <p:spPr>
          <a:xfrm>
            <a:off x="1752600" y="1944470"/>
            <a:ext cx="7681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latin typeface="VNI-Avo" pitchFamily="2" charset="0"/>
              </a:rPr>
              <a:t>coâ </a:t>
            </a:r>
            <a:endParaRPr lang="en-US" sz="2800"/>
          </a:p>
        </p:txBody>
      </p:sp>
      <p:sp>
        <p:nvSpPr>
          <p:cNvPr id="22" name="Rectangle 21"/>
          <p:cNvSpPr/>
          <p:nvPr/>
        </p:nvSpPr>
        <p:spPr>
          <a:xfrm>
            <a:off x="7391400" y="1944470"/>
            <a:ext cx="6639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latin typeface="VNI-Avo" pitchFamily="2" charset="0"/>
              </a:rPr>
              <a:t>coï</a:t>
            </a:r>
            <a:endParaRPr lang="en-US" sz="2800"/>
          </a:p>
        </p:txBody>
      </p:sp>
      <p:sp>
        <p:nvSpPr>
          <p:cNvPr id="23" name="Rectangle 22"/>
          <p:cNvSpPr/>
          <p:nvPr/>
        </p:nvSpPr>
        <p:spPr>
          <a:xfrm>
            <a:off x="6400800" y="2627017"/>
            <a:ext cx="643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latin typeface="VNI-Avo" pitchFamily="2" charset="0"/>
              </a:rPr>
              <a:t>keõ</a:t>
            </a:r>
            <a:endParaRPr lang="en-US" sz="2800"/>
          </a:p>
        </p:txBody>
      </p:sp>
      <p:sp>
        <p:nvSpPr>
          <p:cNvPr id="24" name="Rectangle 23"/>
          <p:cNvSpPr/>
          <p:nvPr/>
        </p:nvSpPr>
        <p:spPr>
          <a:xfrm>
            <a:off x="2689027" y="2627017"/>
            <a:ext cx="643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latin typeface="VNI-Avo" pitchFamily="2" charset="0"/>
              </a:rPr>
              <a:t>keà</a:t>
            </a:r>
            <a:endParaRPr lang="en-US" sz="2800"/>
          </a:p>
        </p:txBody>
      </p:sp>
      <p:sp>
        <p:nvSpPr>
          <p:cNvPr id="25" name="Rectangle 24"/>
          <p:cNvSpPr/>
          <p:nvPr/>
        </p:nvSpPr>
        <p:spPr>
          <a:xfrm>
            <a:off x="3505200" y="2627017"/>
            <a:ext cx="643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latin typeface="VNI-Avo" pitchFamily="2" charset="0"/>
              </a:rPr>
              <a:t>keá</a:t>
            </a:r>
            <a:endParaRPr lang="en-US" sz="2800"/>
          </a:p>
        </p:txBody>
      </p:sp>
      <p:sp>
        <p:nvSpPr>
          <p:cNvPr id="26" name="Rectangle 25"/>
          <p:cNvSpPr/>
          <p:nvPr/>
        </p:nvSpPr>
        <p:spPr>
          <a:xfrm>
            <a:off x="5508427" y="2627017"/>
            <a:ext cx="484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latin typeface="VNI-Avo" pitchFamily="2" charset="0"/>
              </a:rPr>
              <a:t>kì</a:t>
            </a:r>
            <a:endParaRPr lang="en-US" sz="2800"/>
          </a:p>
        </p:txBody>
      </p:sp>
      <p:sp>
        <p:nvSpPr>
          <p:cNvPr id="27" name="Rectangle 26"/>
          <p:cNvSpPr/>
          <p:nvPr/>
        </p:nvSpPr>
        <p:spPr>
          <a:xfrm>
            <a:off x="4470345" y="2627017"/>
            <a:ext cx="6575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latin typeface="VNI-Avo" pitchFamily="2" charset="0"/>
              </a:rPr>
              <a:t>keûù</a:t>
            </a:r>
            <a:endParaRPr lang="en-US" sz="2800"/>
          </a:p>
        </p:txBody>
      </p:sp>
      <p:sp>
        <p:nvSpPr>
          <p:cNvPr id="28" name="Rectangle 27"/>
          <p:cNvSpPr/>
          <p:nvPr/>
        </p:nvSpPr>
        <p:spPr>
          <a:xfrm>
            <a:off x="1752600" y="2627017"/>
            <a:ext cx="484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latin typeface="VNI-Avo" pitchFamily="2" charset="0"/>
              </a:rPr>
              <a:t>ki</a:t>
            </a:r>
            <a:endParaRPr lang="en-US" sz="2800"/>
          </a:p>
        </p:txBody>
      </p:sp>
      <p:sp>
        <p:nvSpPr>
          <p:cNvPr id="29" name="Rectangle 28"/>
          <p:cNvSpPr/>
          <p:nvPr/>
        </p:nvSpPr>
        <p:spPr>
          <a:xfrm>
            <a:off x="7391400" y="2627017"/>
            <a:ext cx="643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latin typeface="VNI-Avo" pitchFamily="2" charset="0"/>
              </a:rPr>
              <a:t>keä</a:t>
            </a:r>
            <a:endParaRPr lang="en-US" sz="2800"/>
          </a:p>
        </p:txBody>
      </p:sp>
      <p:sp>
        <p:nvSpPr>
          <p:cNvPr id="31" name="Rectangle 30"/>
          <p:cNvSpPr/>
          <p:nvPr/>
        </p:nvSpPr>
        <p:spPr>
          <a:xfrm>
            <a:off x="1537031" y="4992469"/>
            <a:ext cx="16578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smtClean="0">
                <a:solidFill>
                  <a:srgbClr val="0033CC"/>
                </a:solidFill>
                <a:latin typeface="VNI-Avo" pitchFamily="2" charset="0"/>
              </a:rPr>
              <a:t>caù côø</a:t>
            </a:r>
            <a:endParaRPr lang="en-US" sz="3600" b="1">
              <a:solidFill>
                <a:srgbClr val="0033CC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507771" y="4992469"/>
            <a:ext cx="16674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smtClean="0">
                <a:solidFill>
                  <a:srgbClr val="0033CC"/>
                </a:solidFill>
                <a:latin typeface="VNI-Avo" pitchFamily="2" charset="0"/>
              </a:rPr>
              <a:t>chöõ kí</a:t>
            </a:r>
            <a:endParaRPr lang="en-US" sz="3600" b="1">
              <a:solidFill>
                <a:srgbClr val="0033CC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886" y="3930433"/>
            <a:ext cx="1764144" cy="90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733" y="3975560"/>
            <a:ext cx="2822720" cy="103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Cloud Callout 32"/>
          <p:cNvSpPr/>
          <p:nvPr/>
        </p:nvSpPr>
        <p:spPr bwMode="auto">
          <a:xfrm>
            <a:off x="66190" y="878996"/>
            <a:ext cx="1545194" cy="797404"/>
          </a:xfrm>
          <a:prstGeom prst="cloudCallout">
            <a:avLst>
              <a:gd name="adj1" fmla="val 61041"/>
              <a:gd name="adj2" fmla="val 53813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02398" y="905374"/>
            <a:ext cx="12346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latin typeface="VNI-Avo" pitchFamily="2" charset="0"/>
              </a:rPr>
              <a:t> </a:t>
            </a:r>
            <a:r>
              <a:rPr lang="en-US" sz="3600" b="1" smtClean="0">
                <a:latin typeface="VNI-Avo" pitchFamily="2" charset="0"/>
              </a:rPr>
              <a:t>Ñoïc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70531107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  <p:bldP spid="6" grpId="0"/>
      <p:bldP spid="4" grpId="0"/>
      <p:bldP spid="13" grpId="0"/>
      <p:bldP spid="15" grpId="0"/>
      <p:bldP spid="17" grpId="0"/>
      <p:bldP spid="18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1" grpId="0"/>
      <p:bldP spid="32" grpId="0"/>
      <p:bldP spid="33" grpId="0" animBg="1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48686" y="232665"/>
            <a:ext cx="3857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smtClean="0">
                <a:solidFill>
                  <a:schemeClr val="bg1"/>
                </a:solidFill>
                <a:latin typeface="VNI-Avo" pitchFamily="2" charset="0"/>
              </a:rPr>
              <a:t>phaân biät c vôùi k</a:t>
            </a:r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33" name="Cloud Callout 32"/>
          <p:cNvSpPr/>
          <p:nvPr/>
        </p:nvSpPr>
        <p:spPr bwMode="auto">
          <a:xfrm>
            <a:off x="66190" y="457200"/>
            <a:ext cx="2600810" cy="797404"/>
          </a:xfrm>
          <a:prstGeom prst="cloudCallout">
            <a:avLst>
              <a:gd name="adj1" fmla="val 61041"/>
              <a:gd name="adj2" fmla="val 53813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02398" y="483578"/>
            <a:ext cx="2364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latin typeface="VNI-Avo" pitchFamily="2" charset="0"/>
              </a:rPr>
              <a:t> </a:t>
            </a:r>
            <a:r>
              <a:rPr lang="en-US" sz="3600" b="1" smtClean="0">
                <a:latin typeface="VNI-Avo" pitchFamily="2" charset="0"/>
              </a:rPr>
              <a:t>ghi nhôù</a:t>
            </a:r>
            <a:endParaRPr lang="en-US" sz="3600" b="1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294" y="5562600"/>
            <a:ext cx="981075" cy="92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80" y="1971115"/>
            <a:ext cx="3910851" cy="2104119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569600" y="2707726"/>
            <a:ext cx="5629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smtClean="0">
                <a:solidFill>
                  <a:srgbClr val="0033CC"/>
                </a:solidFill>
                <a:latin typeface="VNI-Avo" pitchFamily="2" charset="0"/>
              </a:rPr>
              <a:t>K</a:t>
            </a:r>
            <a:endParaRPr lang="en-US" sz="3600" b="1">
              <a:solidFill>
                <a:srgbClr val="0033CC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905000" y="1954648"/>
            <a:ext cx="3577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200" b="1" smtClean="0">
                <a:solidFill>
                  <a:srgbClr val="0033CC"/>
                </a:solidFill>
                <a:latin typeface="VNI-Avo" pitchFamily="2" charset="0"/>
              </a:rPr>
              <a:t>i</a:t>
            </a:r>
            <a:endParaRPr lang="en-US" sz="3200" b="1">
              <a:solidFill>
                <a:srgbClr val="0033CC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051716" y="2656399"/>
            <a:ext cx="5245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200" b="1" smtClean="0">
                <a:solidFill>
                  <a:srgbClr val="0033CC"/>
                </a:solidFill>
                <a:latin typeface="VNI-Avo" pitchFamily="2" charset="0"/>
              </a:rPr>
              <a:t>e</a:t>
            </a:r>
            <a:endParaRPr lang="en-US" sz="3200" b="1">
              <a:solidFill>
                <a:srgbClr val="0033CC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082524" y="3395622"/>
            <a:ext cx="4764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mtClean="0">
                <a:solidFill>
                  <a:srgbClr val="0033CC"/>
                </a:solidFill>
                <a:latin typeface="VNI-Avo" pitchFamily="2" charset="0"/>
              </a:rPr>
              <a:t>eâ</a:t>
            </a:r>
            <a:r>
              <a:rPr lang="en-US" sz="2000" b="1" smtClean="0">
                <a:solidFill>
                  <a:srgbClr val="0033CC"/>
                </a:solidFill>
                <a:latin typeface="VNI-Avo" pitchFamily="2" charset="0"/>
              </a:rPr>
              <a:t>â</a:t>
            </a:r>
            <a:endParaRPr lang="en-US" sz="3200" b="1">
              <a:solidFill>
                <a:srgbClr val="0033CC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951015" y="1941951"/>
            <a:ext cx="5581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2800" b="1" smtClean="0">
                <a:solidFill>
                  <a:srgbClr val="0033CC"/>
                </a:solidFill>
                <a:latin typeface="VNI-Avo" pitchFamily="2" charset="0"/>
              </a:rPr>
              <a:t>ki</a:t>
            </a:r>
            <a:endParaRPr lang="en-US" sz="2800" b="1">
              <a:solidFill>
                <a:srgbClr val="0033CC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164805" y="2631426"/>
            <a:ext cx="702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2800" b="1" smtClean="0">
                <a:solidFill>
                  <a:srgbClr val="0033CC"/>
                </a:solidFill>
                <a:latin typeface="VNI-Avo" pitchFamily="2" charset="0"/>
              </a:rPr>
              <a:t>ke</a:t>
            </a:r>
            <a:endParaRPr lang="en-US" sz="2800" b="1">
              <a:solidFill>
                <a:srgbClr val="0033CC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170525" y="3426399"/>
            <a:ext cx="7168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2800" b="1" smtClean="0">
                <a:solidFill>
                  <a:srgbClr val="0033CC"/>
                </a:solidFill>
                <a:latin typeface="VNI-Avo" pitchFamily="2" charset="0"/>
              </a:rPr>
              <a:t>keâ</a:t>
            </a:r>
            <a:endParaRPr lang="en-US" sz="2800" b="1">
              <a:solidFill>
                <a:srgbClr val="0033CC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575" y="4088151"/>
            <a:ext cx="2224087" cy="128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855116"/>
            <a:ext cx="3852369" cy="2351550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6266402" y="1897318"/>
            <a:ext cx="4603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mtClean="0">
                <a:solidFill>
                  <a:srgbClr val="0033CC"/>
                </a:solidFill>
                <a:latin typeface="VNI-Avo" pitchFamily="2" charset="0"/>
              </a:rPr>
              <a:t>a</a:t>
            </a:r>
            <a:endParaRPr lang="en-US" sz="3200" b="1">
              <a:solidFill>
                <a:srgbClr val="0033CC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496593" y="2730786"/>
            <a:ext cx="4507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33CC"/>
                </a:solidFill>
                <a:latin typeface="VNI-Avo" pitchFamily="2" charset="0"/>
              </a:rPr>
              <a:t>o</a:t>
            </a:r>
            <a:endParaRPr lang="en-US" sz="3200" b="1">
              <a:solidFill>
                <a:srgbClr val="0033CC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427318" y="3426399"/>
            <a:ext cx="7424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0033CC"/>
                </a:solidFill>
                <a:latin typeface="VNI-Avo" pitchFamily="2" charset="0"/>
              </a:rPr>
              <a:t>…...</a:t>
            </a:r>
            <a:endParaRPr lang="en-US" sz="3200" b="1">
              <a:solidFill>
                <a:srgbClr val="0033CC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523015" y="1857428"/>
            <a:ext cx="7264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mtClean="0">
                <a:solidFill>
                  <a:srgbClr val="0033CC"/>
                </a:solidFill>
                <a:latin typeface="VNI-Avo" pitchFamily="2" charset="0"/>
              </a:rPr>
              <a:t>ca</a:t>
            </a:r>
            <a:endParaRPr lang="en-US" sz="3200" b="1">
              <a:solidFill>
                <a:srgbClr val="0033CC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894541" y="2729345"/>
            <a:ext cx="7168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mtClean="0">
                <a:solidFill>
                  <a:srgbClr val="0033CC"/>
                </a:solidFill>
                <a:latin typeface="VNI-Avo" pitchFamily="2" charset="0"/>
              </a:rPr>
              <a:t>co</a:t>
            </a:r>
            <a:endParaRPr lang="en-US" sz="3200" b="1">
              <a:solidFill>
                <a:srgbClr val="0033CC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910562" y="3490459"/>
            <a:ext cx="7424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0033CC"/>
                </a:solidFill>
                <a:latin typeface="VNI-Avo" pitchFamily="2" charset="0"/>
              </a:rPr>
              <a:t>…...</a:t>
            </a:r>
            <a:endParaRPr lang="en-US" sz="3200" b="1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47762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0" grpId="0"/>
      <p:bldP spid="41" grpId="0"/>
      <p:bldP spid="42" grpId="0"/>
      <p:bldP spid="43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 bwMode="auto">
          <a:xfrm>
            <a:off x="66190" y="457200"/>
            <a:ext cx="3690364" cy="797404"/>
          </a:xfrm>
          <a:prstGeom prst="cloudCallout">
            <a:avLst>
              <a:gd name="adj1" fmla="val 61041"/>
              <a:gd name="adj2" fmla="val 53813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2398" y="483578"/>
            <a:ext cx="33552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latin typeface="VNI-Avo" pitchFamily="2" charset="0"/>
              </a:rPr>
              <a:t> </a:t>
            </a:r>
            <a:r>
              <a:rPr lang="en-US" sz="3600" b="1" smtClean="0">
                <a:latin typeface="VNI-Avo" pitchFamily="2" charset="0"/>
              </a:rPr>
              <a:t>Thöïc haønh</a:t>
            </a:r>
            <a:endParaRPr lang="en-US" sz="3600" b="1"/>
          </a:p>
        </p:txBody>
      </p:sp>
      <p:sp>
        <p:nvSpPr>
          <p:cNvPr id="7" name="Rectangle 6"/>
          <p:cNvSpPr/>
          <p:nvPr/>
        </p:nvSpPr>
        <p:spPr bwMode="auto">
          <a:xfrm>
            <a:off x="2133600" y="2057400"/>
            <a:ext cx="5181600" cy="777433"/>
          </a:xfrm>
          <a:prstGeom prst="rect">
            <a:avLst/>
          </a:prstGeom>
          <a:solidFill>
            <a:srgbClr val="00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bliqueBottomLeft"/>
            <a:lightRig rig="threePt" dir="t"/>
          </a:scene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038590" y="3657600"/>
            <a:ext cx="5181600" cy="725388"/>
          </a:xfrm>
          <a:prstGeom prst="rect">
            <a:avLst/>
          </a:prstGeom>
          <a:solidFill>
            <a:srgbClr val="00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bliqueBottomLeft"/>
            <a:lightRig rig="threePt" dir="t"/>
          </a:scene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11772" y="2311613"/>
            <a:ext cx="510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latin typeface="VNI-Avo" pitchFamily="2" charset="0"/>
              </a:rPr>
              <a:t> </a:t>
            </a:r>
            <a:r>
              <a:rPr lang="en-US" sz="2800" b="1" smtClean="0">
                <a:latin typeface="VNI-Avo" pitchFamily="2" charset="0"/>
              </a:rPr>
              <a:t>Tìm tieáng baét ñaàu baèng </a:t>
            </a:r>
            <a:r>
              <a:rPr lang="en-US" sz="2800" b="1" smtClean="0">
                <a:solidFill>
                  <a:srgbClr val="FF0000"/>
                </a:solidFill>
                <a:latin typeface="VNI-Avo" pitchFamily="2" charset="0"/>
              </a:rPr>
              <a:t>c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46408" y="3859768"/>
            <a:ext cx="47933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latin typeface="VNI-Avo" pitchFamily="2" charset="0"/>
              </a:rPr>
              <a:t> </a:t>
            </a:r>
            <a:r>
              <a:rPr lang="en-US" sz="2800" b="1">
                <a:latin typeface="VNI-Avo" pitchFamily="2" charset="0"/>
              </a:rPr>
              <a:t>Tìm tieáng baét ñaàu baèng </a:t>
            </a:r>
            <a:r>
              <a:rPr lang="en-US" sz="2800" b="1" smtClean="0">
                <a:solidFill>
                  <a:srgbClr val="FF0000"/>
                </a:solidFill>
                <a:latin typeface="VNI-Avo" pitchFamily="2" charset="0"/>
              </a:rPr>
              <a:t>k</a:t>
            </a:r>
            <a:endParaRPr lang="en-US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274002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676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66260"/>
            <a:ext cx="4610101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1" name="Picture 3" descr="676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8" y="-66260"/>
            <a:ext cx="461010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2" name="Picture 4" descr="676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4917"/>
            <a:ext cx="461010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3" name="Picture 5" descr="676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6469960"/>
            <a:ext cx="461010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4" name="Picture 6" descr="676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0"/>
            <a:ext cx="447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5" name="Picture 7" descr="676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0"/>
            <a:ext cx="447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8" y="5727009"/>
            <a:ext cx="966788" cy="96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5" descr="Animated Christmas wreath with a big red bow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52" y="285879"/>
            <a:ext cx="762000" cy="85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Happy Snowman Face Smiling 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779" y="248127"/>
            <a:ext cx="654844" cy="81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cartoons-desi-glitters-101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897" y="5581694"/>
            <a:ext cx="1112103" cy="111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:\Users\ITTran\Desktop\anh\9781909-Illustration-of-Kids-Having-a-Dance-Party-Stock-Illustration-cartoon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564" y="1946317"/>
            <a:ext cx="6120672" cy="378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223750" y="525522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thư</a:t>
            </a:r>
            <a:r>
              <a:rPr lang="en-US" sz="54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gi·n</a:t>
            </a:r>
            <a:r>
              <a:rPr lang="en-US" sz="54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  <a:endParaRPr lang="en-US" sz="5400" b="1" cap="none" spc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  <p:pic>
        <p:nvPicPr>
          <p:cNvPr id="3" name="dan vu con vit 28.9.2017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640752" y="5581694"/>
            <a:ext cx="311422" cy="311422"/>
          </a:xfrm>
          <a:prstGeom prst="rect">
            <a:avLst/>
          </a:prstGeom>
          <a:solidFill>
            <a:srgbClr val="990099"/>
          </a:solidFill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736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645">
        <p14:ripple/>
      </p:transition>
    </mc:Choice>
    <mc:Fallback xmlns="">
      <p:transition advTm="66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2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489" objId="4"/>
        <p14:triggerEvt type="onClick" time="2489" objId="4"/>
        <p14:pauseEvt time="19732" objId="4"/>
        <p14:triggerEvt type="onClick" time="24965" objId="4"/>
        <p14:resumeEvt time="27230" objId="4"/>
        <p14:pauseEvt time="35395" objId="4"/>
        <p14:stopEvt time="72962" objId="4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461194" y="201195"/>
            <a:ext cx="5253806" cy="60613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60155" y="232665"/>
            <a:ext cx="578931" cy="533997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334" y="99439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latin typeface="Calibri" pitchFamily="34" charset="0"/>
                <a:cs typeface="Calibri" pitchFamily="34" charset="0"/>
              </a:rPr>
              <a:t>2</a:t>
            </a:r>
            <a:endParaRPr lang="en-US" sz="40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8686" y="232665"/>
            <a:ext cx="44839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smtClean="0">
                <a:solidFill>
                  <a:schemeClr val="bg1"/>
                </a:solidFill>
                <a:latin typeface="VNI-Avo" pitchFamily="2" charset="0"/>
              </a:rPr>
              <a:t>phaân bieät g vôùi gh</a:t>
            </a:r>
            <a:endParaRPr lang="en-US" sz="3600" b="1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561568"/>
              </p:ext>
            </p:extLst>
          </p:nvPr>
        </p:nvGraphicFramePr>
        <p:xfrm>
          <a:off x="1524000" y="1741270"/>
          <a:ext cx="5747658" cy="149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7943"/>
                <a:gridCol w="957943"/>
                <a:gridCol w="957943"/>
                <a:gridCol w="957943"/>
                <a:gridCol w="957943"/>
                <a:gridCol w="957943"/>
              </a:tblGrid>
              <a:tr h="7493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  <a:tr h="7493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380733" y="1944470"/>
            <a:ext cx="6575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latin typeface="VNI-Avo" pitchFamily="2" charset="0"/>
              </a:rPr>
              <a:t>guø</a:t>
            </a:r>
            <a:endParaRPr lang="en-US" sz="2800"/>
          </a:p>
        </p:txBody>
      </p:sp>
      <p:sp>
        <p:nvSpPr>
          <p:cNvPr id="13" name="Rectangle 12"/>
          <p:cNvSpPr/>
          <p:nvPr/>
        </p:nvSpPr>
        <p:spPr>
          <a:xfrm>
            <a:off x="2689027" y="1944470"/>
            <a:ext cx="683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latin typeface="VNI-Avo" pitchFamily="2" charset="0"/>
              </a:rPr>
              <a:t>gaø</a:t>
            </a:r>
            <a:endParaRPr lang="en-US" sz="2800"/>
          </a:p>
        </p:txBody>
      </p:sp>
      <p:sp>
        <p:nvSpPr>
          <p:cNvPr id="17" name="Rectangle 16"/>
          <p:cNvSpPr/>
          <p:nvPr/>
        </p:nvSpPr>
        <p:spPr>
          <a:xfrm>
            <a:off x="4463933" y="1944470"/>
            <a:ext cx="6735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latin typeface="VNI-Avo" pitchFamily="2" charset="0"/>
              </a:rPr>
              <a:t>goã</a:t>
            </a:r>
            <a:endParaRPr lang="en-US" sz="2800"/>
          </a:p>
        </p:txBody>
      </p:sp>
      <p:sp>
        <p:nvSpPr>
          <p:cNvPr id="21" name="Rectangle 20"/>
          <p:cNvSpPr/>
          <p:nvPr/>
        </p:nvSpPr>
        <p:spPr>
          <a:xfrm>
            <a:off x="1752600" y="1944470"/>
            <a:ext cx="7729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latin typeface="VNI-Avo" pitchFamily="2" charset="0"/>
              </a:rPr>
              <a:t>ga </a:t>
            </a:r>
            <a:endParaRPr lang="en-US" sz="2800"/>
          </a:p>
        </p:txBody>
      </p:sp>
      <p:sp>
        <p:nvSpPr>
          <p:cNvPr id="22" name="Rectangle 21"/>
          <p:cNvSpPr/>
          <p:nvPr/>
        </p:nvSpPr>
        <p:spPr>
          <a:xfrm>
            <a:off x="3505200" y="1944470"/>
            <a:ext cx="6735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latin typeface="VNI-Avo" pitchFamily="2" charset="0"/>
              </a:rPr>
              <a:t>goõ</a:t>
            </a:r>
            <a:endParaRPr lang="en-US" sz="2800"/>
          </a:p>
        </p:txBody>
      </p:sp>
      <p:sp>
        <p:nvSpPr>
          <p:cNvPr id="23" name="Rectangle 22"/>
          <p:cNvSpPr/>
          <p:nvPr/>
        </p:nvSpPr>
        <p:spPr>
          <a:xfrm>
            <a:off x="6400800" y="2627017"/>
            <a:ext cx="8899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latin typeface="VNI-Avo" pitchFamily="2" charset="0"/>
              </a:rPr>
              <a:t>gheï</a:t>
            </a:r>
            <a:endParaRPr lang="en-US" sz="2800"/>
          </a:p>
        </p:txBody>
      </p:sp>
      <p:sp>
        <p:nvSpPr>
          <p:cNvPr id="24" name="Rectangle 23"/>
          <p:cNvSpPr/>
          <p:nvPr/>
        </p:nvSpPr>
        <p:spPr>
          <a:xfrm>
            <a:off x="2689027" y="2627017"/>
            <a:ext cx="7312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latin typeface="VNI-Avo" pitchFamily="2" charset="0"/>
              </a:rPr>
              <a:t>ghi</a:t>
            </a:r>
            <a:endParaRPr lang="en-US" sz="2800"/>
          </a:p>
        </p:txBody>
      </p:sp>
      <p:sp>
        <p:nvSpPr>
          <p:cNvPr id="25" name="Rectangle 24"/>
          <p:cNvSpPr/>
          <p:nvPr/>
        </p:nvSpPr>
        <p:spPr>
          <a:xfrm>
            <a:off x="3505200" y="2627017"/>
            <a:ext cx="7312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latin typeface="VNI-Avo" pitchFamily="2" charset="0"/>
              </a:rPr>
              <a:t>ghì</a:t>
            </a:r>
            <a:endParaRPr lang="en-US" sz="2800"/>
          </a:p>
        </p:txBody>
      </p:sp>
      <p:sp>
        <p:nvSpPr>
          <p:cNvPr id="26" name="Rectangle 25"/>
          <p:cNvSpPr/>
          <p:nvPr/>
        </p:nvSpPr>
        <p:spPr>
          <a:xfrm>
            <a:off x="5508427" y="2627017"/>
            <a:ext cx="8899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latin typeface="VNI-Avo" pitchFamily="2" charset="0"/>
              </a:rPr>
              <a:t>gheá</a:t>
            </a:r>
            <a:endParaRPr lang="en-US" sz="2800"/>
          </a:p>
        </p:txBody>
      </p:sp>
      <p:sp>
        <p:nvSpPr>
          <p:cNvPr id="27" name="Rectangle 26"/>
          <p:cNvSpPr/>
          <p:nvPr/>
        </p:nvSpPr>
        <p:spPr>
          <a:xfrm>
            <a:off x="4470345" y="2627017"/>
            <a:ext cx="8899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latin typeface="VNI-Avo" pitchFamily="2" charset="0"/>
              </a:rPr>
              <a:t>gheù</a:t>
            </a:r>
            <a:endParaRPr lang="en-US" sz="2800"/>
          </a:p>
        </p:txBody>
      </p:sp>
      <p:sp>
        <p:nvSpPr>
          <p:cNvPr id="28" name="Rectangle 27"/>
          <p:cNvSpPr/>
          <p:nvPr/>
        </p:nvSpPr>
        <p:spPr>
          <a:xfrm>
            <a:off x="1590602" y="2627017"/>
            <a:ext cx="8755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latin typeface="VNI-Avo" pitchFamily="2" charset="0"/>
              </a:rPr>
              <a:t>ghe</a:t>
            </a:r>
            <a:endParaRPr lang="en-US" sz="2800"/>
          </a:p>
        </p:txBody>
      </p:sp>
      <p:sp>
        <p:nvSpPr>
          <p:cNvPr id="31" name="Rectangle 30"/>
          <p:cNvSpPr/>
          <p:nvPr/>
        </p:nvSpPr>
        <p:spPr>
          <a:xfrm>
            <a:off x="1537031" y="4992469"/>
            <a:ext cx="16802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smtClean="0">
                <a:solidFill>
                  <a:srgbClr val="0033CC"/>
                </a:solidFill>
                <a:latin typeface="VNI-Avo" pitchFamily="2" charset="0"/>
              </a:rPr>
              <a:t>gaø goâ</a:t>
            </a:r>
            <a:endParaRPr lang="en-US" sz="3600" b="1">
              <a:solidFill>
                <a:srgbClr val="0033CC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507771" y="4992469"/>
            <a:ext cx="19463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smtClean="0">
                <a:solidFill>
                  <a:srgbClr val="0033CC"/>
                </a:solidFill>
                <a:latin typeface="VNI-Avo" pitchFamily="2" charset="0"/>
              </a:rPr>
              <a:t>gheá goã</a:t>
            </a:r>
            <a:endParaRPr lang="en-US" sz="3600" b="1">
              <a:solidFill>
                <a:srgbClr val="0033CC"/>
              </a:solidFill>
            </a:endParaRPr>
          </a:p>
        </p:txBody>
      </p:sp>
      <p:sp>
        <p:nvSpPr>
          <p:cNvPr id="33" name="Cloud Callout 32"/>
          <p:cNvSpPr/>
          <p:nvPr/>
        </p:nvSpPr>
        <p:spPr bwMode="auto">
          <a:xfrm>
            <a:off x="66190" y="878996"/>
            <a:ext cx="1545194" cy="797404"/>
          </a:xfrm>
          <a:prstGeom prst="cloudCallout">
            <a:avLst>
              <a:gd name="adj1" fmla="val 61041"/>
              <a:gd name="adj2" fmla="val 53813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02398" y="905374"/>
            <a:ext cx="12346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latin typeface="VNI-Avo" pitchFamily="2" charset="0"/>
              </a:rPr>
              <a:t> </a:t>
            </a:r>
            <a:r>
              <a:rPr lang="en-US" sz="3600" b="1" smtClean="0">
                <a:latin typeface="VNI-Avo" pitchFamily="2" charset="0"/>
              </a:rPr>
              <a:t>Ñoïc</a:t>
            </a:r>
            <a:endParaRPr lang="en-US" sz="3600" b="1"/>
          </a:p>
        </p:txBody>
      </p:sp>
      <p:sp>
        <p:nvSpPr>
          <p:cNvPr id="30" name="Rectangle 29"/>
          <p:cNvSpPr/>
          <p:nvPr/>
        </p:nvSpPr>
        <p:spPr>
          <a:xfrm>
            <a:off x="6407919" y="1950932"/>
            <a:ext cx="6575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latin typeface="VNI-Avo" pitchFamily="2" charset="0"/>
              </a:rPr>
              <a:t>göø</a:t>
            </a:r>
            <a:endParaRPr lang="en-US" sz="280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76" y="4038996"/>
            <a:ext cx="1206785" cy="905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786337"/>
            <a:ext cx="1575787" cy="1313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969833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  <p:bldP spid="6" grpId="0"/>
      <p:bldP spid="4" grpId="0"/>
      <p:bldP spid="13" grpId="0"/>
      <p:bldP spid="17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1" grpId="0"/>
      <p:bldP spid="32" grpId="0"/>
      <p:bldP spid="33" grpId="0" animBg="1"/>
      <p:bldP spid="36" grpId="0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8073</TotalTime>
  <Words>335</Words>
  <Application>Microsoft Office PowerPoint</Application>
  <PresentationFormat>On-screen Show (4:3)</PresentationFormat>
  <Paragraphs>146</Paragraphs>
  <Slides>20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Arial</vt:lpstr>
      <vt:lpstr>.VnAvant</vt:lpstr>
      <vt:lpstr>.VnCooper</vt:lpstr>
      <vt:lpstr>Calibri</vt:lpstr>
      <vt:lpstr>VNI-Avo</vt:lpstr>
      <vt:lpstr>Arial Rounded MT Bold</vt:lpstr>
      <vt:lpstr>HP-087</vt:lpstr>
      <vt:lpstr>Times New Roman</vt:lpstr>
      <vt:lpstr>.VnCooperH</vt:lpstr>
      <vt:lpstr>Comic Sans MS</vt:lpstr>
      <vt:lpstr>.VnUniverse</vt:lpstr>
      <vt:lpstr>Office Theme</vt:lpstr>
      <vt:lpstr>1_Default Design</vt:lpstr>
      <vt:lpstr>PowerPoint Presentation</vt:lpstr>
      <vt:lpstr>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Admin</cp:lastModifiedBy>
  <cp:revision>360</cp:revision>
  <dcterms:created xsi:type="dcterms:W3CDTF">2006-08-16T00:00:00Z</dcterms:created>
  <dcterms:modified xsi:type="dcterms:W3CDTF">2020-08-25T12:59:39Z</dcterms:modified>
</cp:coreProperties>
</file>