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Lst>
  <p:notesMasterIdLst>
    <p:notesMasterId r:id="rId28"/>
  </p:notesMasterIdLst>
  <p:sldIdLst>
    <p:sldId id="442" r:id="rId3"/>
    <p:sldId id="441" r:id="rId4"/>
    <p:sldId id="362" r:id="rId5"/>
    <p:sldId id="425" r:id="rId6"/>
    <p:sldId id="427" r:id="rId7"/>
    <p:sldId id="433" r:id="rId8"/>
    <p:sldId id="449" r:id="rId9"/>
    <p:sldId id="434" r:id="rId10"/>
    <p:sldId id="435" r:id="rId11"/>
    <p:sldId id="450" r:id="rId12"/>
    <p:sldId id="415" r:id="rId13"/>
    <p:sldId id="351" r:id="rId14"/>
    <p:sldId id="391" r:id="rId15"/>
    <p:sldId id="397" r:id="rId16"/>
    <p:sldId id="355" r:id="rId17"/>
    <p:sldId id="383" r:id="rId18"/>
    <p:sldId id="456" r:id="rId19"/>
    <p:sldId id="402" r:id="rId20"/>
    <p:sldId id="451" r:id="rId21"/>
    <p:sldId id="452" r:id="rId22"/>
    <p:sldId id="453" r:id="rId23"/>
    <p:sldId id="454" r:id="rId24"/>
    <p:sldId id="455" r:id="rId25"/>
    <p:sldId id="409" r:id="rId26"/>
    <p:sldId id="398" r:id="rId27"/>
  </p:sldIdLst>
  <p:sldSz cx="9144000" cy="6858000" type="screen4x3"/>
  <p:notesSz cx="6858000" cy="9144000"/>
  <p:embeddedFontLst>
    <p:embeddedFont>
      <p:font typeface=".VnAvant" pitchFamily="34" charset="0"/>
      <p:regular r:id="rId29"/>
      <p:bold r:id="rId30"/>
      <p:italic r:id="rId31"/>
      <p:boldItalic r:id="rId32"/>
    </p:embeddedFont>
    <p:embeddedFont>
      <p:font typeface=".VnCooper" pitchFamily="34" charset="0"/>
      <p:regular r:id="rId33"/>
    </p:embeddedFont>
    <p:embeddedFont>
      <p:font typeface="Calibri" pitchFamily="34" charset="0"/>
      <p:regular r:id="rId34"/>
      <p:bold r:id="rId35"/>
      <p:italic r:id="rId36"/>
      <p:boldItalic r:id="rId37"/>
    </p:embeddedFont>
    <p:embeddedFont>
      <p:font typeface="VNI-Avo" pitchFamily="2" charset="0"/>
      <p:regular r:id="rId38"/>
      <p:bold r:id="rId39"/>
      <p:italic r:id="rId40"/>
      <p:boldItalic r:id="rId41"/>
    </p:embeddedFont>
    <p:embeddedFont>
      <p:font typeface="Arial Rounded MT Bold" charset="0"/>
      <p:regular r:id="rId42"/>
    </p:embeddedFont>
    <p:embeddedFont>
      <p:font typeface="HP-087" pitchFamily="34" charset="0"/>
      <p:bold r:id="rId43"/>
    </p:embeddedFont>
    <p:embeddedFont>
      <p:font typeface=".VnCooperH" pitchFamily="34" charset="0"/>
      <p:regular r:id="rId44"/>
    </p:embeddedFont>
    <p:embeddedFont>
      <p:font typeface=".VnUniverse" pitchFamily="34" charset="0"/>
      <p:regular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CC"/>
    <a:srgbClr val="00CC00"/>
    <a:srgbClr val="FFCCFF"/>
    <a:srgbClr val="009900"/>
    <a:srgbClr val="FFFF66"/>
    <a:srgbClr val="66FFFF"/>
    <a:srgbClr val="FF99FF"/>
    <a:srgbClr val="00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5" d="100"/>
          <a:sy n="65" d="100"/>
        </p:scale>
        <p:origin x="-15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25/08/2020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F448D-067C-4AA7-8944-0B61205DCB44}" type="slidenum">
              <a:rPr lang="vi-VN" smtClean="0"/>
              <a:t>9</a:t>
            </a:fld>
            <a:endParaRPr lang="vi-VN"/>
          </a:p>
        </p:txBody>
      </p:sp>
    </p:spTree>
    <p:extLst>
      <p:ext uri="{BB962C8B-B14F-4D97-AF65-F5344CB8AC3E}">
        <p14:creationId xmlns:p14="http://schemas.microsoft.com/office/powerpoint/2010/main" val="322248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95946"/>
      </p:ext>
    </p:extLst>
  </p:cSld>
  <p:clrMapOvr>
    <a:masterClrMapping/>
  </p:clrMapOvr>
  <p:transition advTm="6645"/>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610469"/>
      </p:ext>
    </p:extLst>
  </p:cSld>
  <p:clrMapOvr>
    <a:masterClrMapping/>
  </p:clrMapOvr>
  <p:transition advTm="6645"/>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8084606"/>
      </p:ext>
    </p:extLst>
  </p:cSld>
  <p:clrMapOvr>
    <a:masterClrMapping/>
  </p:clrMapOvr>
  <p:transition advTm="6645"/>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47750"/>
      </p:ext>
    </p:extLst>
  </p:cSld>
  <p:clrMapOvr>
    <a:masterClrMapping/>
  </p:clrMapOvr>
  <p:transition advTm="6645"/>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3056969"/>
      </p:ext>
    </p:extLst>
  </p:cSld>
  <p:clrMapOvr>
    <a:masterClrMapping/>
  </p:clrMapOvr>
  <p:transition advTm="6645"/>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979329"/>
      </p:ext>
    </p:extLst>
  </p:cSld>
  <p:clrMapOvr>
    <a:masterClrMapping/>
  </p:clrMapOvr>
  <p:transition advTm="6645"/>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81490"/>
      </p:ext>
    </p:extLst>
  </p:cSld>
  <p:clrMapOvr>
    <a:masterClrMapping/>
  </p:clrMapOvr>
  <p:transition advTm="6645"/>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7594005"/>
      </p:ext>
    </p:extLst>
  </p:cSld>
  <p:clrMapOvr>
    <a:masterClrMapping/>
  </p:clrMapOvr>
  <p:transition advTm="6645"/>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694311"/>
      </p:ext>
    </p:extLst>
  </p:cSld>
  <p:clrMapOvr>
    <a:masterClrMapping/>
  </p:clrMapOvr>
  <p:transition advTm="6645"/>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253108"/>
      </p:ext>
    </p:extLst>
  </p:cSld>
  <p:clrMapOvr>
    <a:masterClrMapping/>
  </p:clrMapOvr>
  <p:transition advTm="6645"/>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828425"/>
      </p:ext>
    </p:extLst>
  </p:cSld>
  <p:clrMapOvr>
    <a:masterClrMapping/>
  </p:clrMapOvr>
  <p:transition advTm="6645"/>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51827"/>
      </p:ext>
    </p:extLst>
  </p:cSld>
  <p:clrMapOvr>
    <a:masterClrMapping/>
  </p:clrMapOvr>
  <p:transition advTm="6645"/>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6645"/>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645"/>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10221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www.graphicsfactory.com/Animations/3D/Holidays/Christmas/wreath_123798.html" TargetMode="External"/><Relationship Id="rId13" Type="http://schemas.openxmlformats.org/officeDocument/2006/relationships/image" Target="../media/image16.jpeg"/><Relationship Id="rId3" Type="http://schemas.openxmlformats.org/officeDocument/2006/relationships/audio" Target="../media/media1.mp3"/><Relationship Id="rId7" Type="http://schemas.openxmlformats.org/officeDocument/2006/relationships/image" Target="../media/image14.png"/><Relationship Id="rId12" Type="http://schemas.openxmlformats.org/officeDocument/2006/relationships/image" Target="../media/image4.gif"/><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3.jpeg"/><Relationship Id="rId5" Type="http://schemas.openxmlformats.org/officeDocument/2006/relationships/image" Target="../media/image12.png"/><Relationship Id="rId10" Type="http://schemas.openxmlformats.org/officeDocument/2006/relationships/hyperlink" Target="http://www.graphicsfactory.com/Clip_Art/Holidays/Christmas/snowman001_c_143923.html" TargetMode="External"/><Relationship Id="rId4" Type="http://schemas.openxmlformats.org/officeDocument/2006/relationships/slideLayout" Target="../slideLayouts/slideLayout13.xml"/><Relationship Id="rId9" Type="http://schemas.openxmlformats.org/officeDocument/2006/relationships/image" Target="../media/image15.gif"/><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image" Target="../media/image4.gif"/><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hyperlink" Target="http://www.graphicsfactory.com/Clip_Art/Holidays/Christmas/snowman001_c_143923.html" TargetMode="Externa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ươi Phong Cách Trung Quốc Tối Giản Kiểu Dáng đẹp Bảng Triển Lã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55" y="76200"/>
            <a:ext cx="6599884" cy="630942"/>
          </a:xfrm>
          <a:prstGeom prst="rect">
            <a:avLst/>
          </a:prstGeom>
          <a:noFill/>
        </p:spPr>
        <p:txBody>
          <a:bodyPr wrap="none" rtlCol="0">
            <a:spAutoFit/>
          </a:bodyPr>
          <a:lstStyle/>
          <a:p>
            <a:r>
              <a:rPr lang="en-US" sz="3500" b="1" dirty="0" err="1">
                <a:solidFill>
                  <a:schemeClr val="bg1"/>
                </a:solidFill>
                <a:latin typeface="Arial Rounded MT Bold" pitchFamily="34" charset="0"/>
              </a:rPr>
              <a:t>Kết</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nối</a:t>
            </a:r>
            <a:r>
              <a:rPr lang="en-US" sz="3500" b="1" dirty="0">
                <a:solidFill>
                  <a:schemeClr val="bg1"/>
                </a:solidFill>
                <a:latin typeface="Arial Rounded MT Bold" pitchFamily="34" charset="0"/>
              </a:rPr>
              <a:t> tri </a:t>
            </a:r>
            <a:r>
              <a:rPr lang="en-US" sz="3500" b="1" dirty="0" err="1">
                <a:solidFill>
                  <a:schemeClr val="bg1"/>
                </a:solidFill>
                <a:latin typeface="Arial Rounded MT Bold" pitchFamily="34" charset="0"/>
              </a:rPr>
              <a:t>thức</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với</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cuộc</a:t>
            </a:r>
            <a:r>
              <a:rPr lang="en-US" sz="3500" b="1" dirty="0">
                <a:solidFill>
                  <a:schemeClr val="bg1"/>
                </a:solidFill>
                <a:latin typeface="Arial Rounded MT Bold" pitchFamily="34" charset="0"/>
              </a:rPr>
              <a:t> </a:t>
            </a:r>
            <a:r>
              <a:rPr lang="en-US" sz="3500" b="1" dirty="0" err="1">
                <a:solidFill>
                  <a:schemeClr val="bg1"/>
                </a:solidFill>
                <a:latin typeface="Arial Rounded MT Bold" pitchFamily="34" charset="0"/>
              </a:rPr>
              <a:t>sống</a:t>
            </a:r>
            <a:endParaRPr lang="en-US" sz="3500" b="1" dirty="0">
              <a:solidFill>
                <a:schemeClr val="bg1"/>
              </a:solidFill>
              <a:latin typeface="Arial Rounded MT Bold" pitchFamily="34" charset="0"/>
            </a:endParaRPr>
          </a:p>
        </p:txBody>
      </p:sp>
      <p:sp>
        <p:nvSpPr>
          <p:cNvPr id="6" name="TextBox 5"/>
          <p:cNvSpPr txBox="1"/>
          <p:nvPr/>
        </p:nvSpPr>
        <p:spPr>
          <a:xfrm>
            <a:off x="-1371600" y="955964"/>
            <a:ext cx="9448800" cy="1938992"/>
          </a:xfrm>
          <a:prstGeom prst="rect">
            <a:avLst/>
          </a:prstGeom>
          <a:noFill/>
        </p:spPr>
        <p:txBody>
          <a:bodyPr wrap="square" rtlCol="0">
            <a:spAutoFit/>
          </a:bodyPr>
          <a:lstStyle/>
          <a:p>
            <a:pPr algn="ctr"/>
            <a:r>
              <a:rPr lang="en-US" sz="6000" b="1">
                <a:solidFill>
                  <a:srgbClr val="002060"/>
                </a:solidFill>
                <a:latin typeface=".VnAvant" pitchFamily="34" charset="0"/>
              </a:rPr>
              <a:t>TIẾNG VIỆT</a:t>
            </a:r>
            <a:r>
              <a:rPr lang="vi-VN" sz="6000" b="1">
                <a:solidFill>
                  <a:srgbClr val="002060"/>
                </a:solidFill>
                <a:latin typeface=".VnAvant" pitchFamily="34" charset="0"/>
              </a:rPr>
              <a:t> </a:t>
            </a:r>
          </a:p>
          <a:p>
            <a:pPr algn="ctr"/>
            <a:r>
              <a:rPr lang="vi-VN" sz="6000" b="1">
                <a:solidFill>
                  <a:srgbClr val="002060"/>
                </a:solidFill>
                <a:latin typeface=".VnAvant" pitchFamily="34" charset="0"/>
              </a:rPr>
              <a:t>1</a:t>
            </a:r>
            <a:endParaRPr lang="en-US" sz="6000" b="1" dirty="0">
              <a:solidFill>
                <a:srgbClr val="002060"/>
              </a:solidFill>
              <a:latin typeface=".VnAvant" pitchFamily="34" charset="0"/>
            </a:endParaRPr>
          </a:p>
        </p:txBody>
      </p:sp>
    </p:spTree>
    <p:extLst>
      <p:ext uri="{BB962C8B-B14F-4D97-AF65-F5344CB8AC3E}">
        <p14:creationId xmlns:p14="http://schemas.microsoft.com/office/powerpoint/2010/main" val="1104325042"/>
      </p:ext>
    </p:extLst>
  </p:cSld>
  <p:clrMapOvr>
    <a:masterClrMapping/>
  </p:clrMapOvr>
  <p:transition advTm="66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85748" y="76200"/>
            <a:ext cx="1978576" cy="722531"/>
            <a:chOff x="85748" y="76200"/>
            <a:chExt cx="1978576" cy="722531"/>
          </a:xfrm>
        </p:grpSpPr>
        <p:grpSp>
          <p:nvGrpSpPr>
            <p:cNvPr id="59" name="Group 58"/>
            <p:cNvGrpSpPr/>
            <p:nvPr/>
          </p:nvGrpSpPr>
          <p:grpSpPr>
            <a:xfrm>
              <a:off x="85748" y="169725"/>
              <a:ext cx="1770762" cy="606130"/>
              <a:chOff x="85748" y="169725"/>
              <a:chExt cx="1770762" cy="606130"/>
            </a:xfrm>
          </p:grpSpPr>
          <p:sp>
            <p:nvSpPr>
              <p:cNvPr id="63" name="Rounded Rectangle 62"/>
              <p:cNvSpPr/>
              <p:nvPr/>
            </p:nvSpPr>
            <p:spPr bwMode="auto">
              <a:xfrm>
                <a:off x="440086" y="169725"/>
                <a:ext cx="1416424"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Oval 63"/>
              <p:cNvSpPr/>
              <p:nvPr/>
            </p:nvSpPr>
            <p:spPr bwMode="auto">
              <a:xfrm>
                <a:off x="85748" y="20119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grpSp>
        <p:grpSp>
          <p:nvGrpSpPr>
            <p:cNvPr id="60" name="Group 59"/>
            <p:cNvGrpSpPr/>
            <p:nvPr/>
          </p:nvGrpSpPr>
          <p:grpSpPr>
            <a:xfrm>
              <a:off x="153037" y="76200"/>
              <a:ext cx="1911287" cy="722531"/>
              <a:chOff x="-651821" y="-231732"/>
              <a:chExt cx="1911287" cy="722531"/>
            </a:xfrm>
          </p:grpSpPr>
          <p:sp>
            <p:nvSpPr>
              <p:cNvPr id="61" name="TextBox 60"/>
              <p:cNvSpPr txBox="1"/>
              <p:nvPr/>
            </p:nvSpPr>
            <p:spPr>
              <a:xfrm>
                <a:off x="-651821" y="-231732"/>
                <a:ext cx="444352" cy="707886"/>
              </a:xfrm>
              <a:prstGeom prst="rect">
                <a:avLst/>
              </a:prstGeom>
              <a:noFill/>
            </p:spPr>
            <p:txBody>
              <a:bodyPr wrap="none" rtlCol="0">
                <a:spAutoFit/>
              </a:bodyPr>
              <a:lstStyle/>
              <a:p>
                <a:r>
                  <a:rPr lang="en-US" sz="4000" b="1">
                    <a:latin typeface="Calibri" pitchFamily="34" charset="0"/>
                    <a:cs typeface="Calibri" pitchFamily="34" charset="0"/>
                  </a:rPr>
                  <a:t>1</a:t>
                </a:r>
              </a:p>
            </p:txBody>
          </p:sp>
          <p:sp>
            <p:nvSpPr>
              <p:cNvPr id="62" name="TextBox 61"/>
              <p:cNvSpPr txBox="1"/>
              <p:nvPr/>
            </p:nvSpPr>
            <p:spPr>
              <a:xfrm>
                <a:off x="-195258" y="-155532"/>
                <a:ext cx="1454724" cy="646331"/>
              </a:xfrm>
              <a:prstGeom prst="rect">
                <a:avLst/>
              </a:prstGeom>
              <a:noFill/>
            </p:spPr>
            <p:txBody>
              <a:bodyPr wrap="square" rtlCol="0">
                <a:spAutoFit/>
              </a:bodyPr>
              <a:lstStyle/>
              <a:p>
                <a:r>
                  <a:rPr lang="en-US" sz="3600" b="1">
                    <a:solidFill>
                      <a:schemeClr val="bg1"/>
                    </a:solidFill>
                    <a:latin typeface=".VnAvant" pitchFamily="34" charset="0"/>
                  </a:rPr>
                  <a:t>§äc</a:t>
                </a:r>
              </a:p>
            </p:txBody>
          </p:sp>
        </p:grpSp>
      </p:grpSp>
      <p:graphicFrame>
        <p:nvGraphicFramePr>
          <p:cNvPr id="2" name="Table 1"/>
          <p:cNvGraphicFramePr>
            <a:graphicFrameLocks noGrp="1"/>
          </p:cNvGraphicFramePr>
          <p:nvPr>
            <p:extLst>
              <p:ext uri="{D42A27DB-BD31-4B8C-83A1-F6EECF244321}">
                <p14:modId xmlns:p14="http://schemas.microsoft.com/office/powerpoint/2010/main" val="85661954"/>
              </p:ext>
            </p:extLst>
          </p:nvPr>
        </p:nvGraphicFramePr>
        <p:xfrm>
          <a:off x="1524000" y="1397000"/>
          <a:ext cx="6553200" cy="3327400"/>
        </p:xfrm>
        <a:graphic>
          <a:graphicData uri="http://schemas.openxmlformats.org/drawingml/2006/table">
            <a:tbl>
              <a:tblPr firstRow="1" bandRow="1">
                <a:tableStyleId>{5C22544A-7EE6-4342-B048-85BDC9FD1C3A}</a:tableStyleId>
              </a:tblPr>
              <a:tblGrid>
                <a:gridCol w="1310640"/>
                <a:gridCol w="1310640"/>
                <a:gridCol w="1310640"/>
                <a:gridCol w="1310640"/>
                <a:gridCol w="1310640"/>
              </a:tblGrid>
              <a:tr h="665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65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65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65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654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sp>
        <p:nvSpPr>
          <p:cNvPr id="45" name="TextBox 44"/>
          <p:cNvSpPr txBox="1"/>
          <p:nvPr/>
        </p:nvSpPr>
        <p:spPr>
          <a:xfrm>
            <a:off x="3200400" y="1447800"/>
            <a:ext cx="495649" cy="646331"/>
          </a:xfrm>
          <a:prstGeom prst="rect">
            <a:avLst/>
          </a:prstGeom>
          <a:noFill/>
        </p:spPr>
        <p:txBody>
          <a:bodyPr wrap="none" rtlCol="0">
            <a:spAutoFit/>
          </a:bodyPr>
          <a:lstStyle/>
          <a:p>
            <a:pPr algn="ctr"/>
            <a:r>
              <a:rPr lang="vi-VN" sz="3600" b="1" smtClean="0">
                <a:solidFill>
                  <a:srgbClr val="0033CC"/>
                </a:solidFill>
                <a:latin typeface="VNI-Avo" pitchFamily="2" charset="0"/>
              </a:rPr>
              <a:t>a</a:t>
            </a:r>
            <a:endParaRPr lang="en-US" sz="3600" b="1">
              <a:solidFill>
                <a:srgbClr val="0033CC"/>
              </a:solidFill>
              <a:latin typeface="VNI-Avo" pitchFamily="2" charset="0"/>
            </a:endParaRPr>
          </a:p>
        </p:txBody>
      </p:sp>
      <p:sp>
        <p:nvSpPr>
          <p:cNvPr id="46" name="TextBox 45"/>
          <p:cNvSpPr txBox="1"/>
          <p:nvPr/>
        </p:nvSpPr>
        <p:spPr>
          <a:xfrm>
            <a:off x="5787192" y="1447799"/>
            <a:ext cx="503664" cy="646331"/>
          </a:xfrm>
          <a:prstGeom prst="rect">
            <a:avLst/>
          </a:prstGeom>
          <a:noFill/>
        </p:spPr>
        <p:txBody>
          <a:bodyPr wrap="none" rtlCol="0">
            <a:spAutoFit/>
          </a:bodyPr>
          <a:lstStyle/>
          <a:p>
            <a:pPr algn="ctr"/>
            <a:r>
              <a:rPr lang="vi-VN" sz="3600" b="1" smtClean="0">
                <a:solidFill>
                  <a:srgbClr val="0033CC"/>
                </a:solidFill>
                <a:latin typeface="VNI-Avo" pitchFamily="2" charset="0"/>
              </a:rPr>
              <a:t>eâ</a:t>
            </a:r>
            <a:endParaRPr lang="en-US" sz="3600" b="1">
              <a:solidFill>
                <a:srgbClr val="0033CC"/>
              </a:solidFill>
              <a:latin typeface="VNI-Avo" pitchFamily="2" charset="0"/>
            </a:endParaRPr>
          </a:p>
        </p:txBody>
      </p:sp>
      <p:sp>
        <p:nvSpPr>
          <p:cNvPr id="47" name="TextBox 46"/>
          <p:cNvSpPr txBox="1"/>
          <p:nvPr/>
        </p:nvSpPr>
        <p:spPr>
          <a:xfrm>
            <a:off x="4572000" y="1447800"/>
            <a:ext cx="495649" cy="646331"/>
          </a:xfrm>
          <a:prstGeom prst="rect">
            <a:avLst/>
          </a:prstGeom>
          <a:noFill/>
        </p:spPr>
        <p:txBody>
          <a:bodyPr wrap="none" rtlCol="0">
            <a:spAutoFit/>
          </a:bodyPr>
          <a:lstStyle/>
          <a:p>
            <a:pPr algn="ctr"/>
            <a:r>
              <a:rPr lang="vi-VN" sz="3600" b="1" smtClean="0">
                <a:solidFill>
                  <a:srgbClr val="0033CC"/>
                </a:solidFill>
                <a:latin typeface="VNI-Avo" pitchFamily="2" charset="0"/>
              </a:rPr>
              <a:t>e</a:t>
            </a:r>
            <a:endParaRPr lang="en-US" sz="3600" b="1">
              <a:solidFill>
                <a:srgbClr val="0033CC"/>
              </a:solidFill>
              <a:latin typeface="VNI-Avo" pitchFamily="2" charset="0"/>
            </a:endParaRPr>
          </a:p>
        </p:txBody>
      </p:sp>
      <p:sp>
        <p:nvSpPr>
          <p:cNvPr id="48" name="TextBox 47"/>
          <p:cNvSpPr txBox="1"/>
          <p:nvPr/>
        </p:nvSpPr>
        <p:spPr>
          <a:xfrm>
            <a:off x="7092210" y="1454727"/>
            <a:ext cx="484428" cy="646331"/>
          </a:xfrm>
          <a:prstGeom prst="rect">
            <a:avLst/>
          </a:prstGeom>
          <a:noFill/>
        </p:spPr>
        <p:txBody>
          <a:bodyPr wrap="none" rtlCol="0">
            <a:spAutoFit/>
          </a:bodyPr>
          <a:lstStyle/>
          <a:p>
            <a:pPr algn="ctr"/>
            <a:r>
              <a:rPr lang="vi-VN" sz="3600" b="1">
                <a:solidFill>
                  <a:srgbClr val="0033CC"/>
                </a:solidFill>
                <a:latin typeface="VNI-Avo" pitchFamily="2" charset="0"/>
              </a:rPr>
              <a:t>ô</a:t>
            </a:r>
            <a:endParaRPr lang="en-US" sz="3600" b="1">
              <a:solidFill>
                <a:srgbClr val="0033CC"/>
              </a:solidFill>
              <a:latin typeface="VNI-Avo" pitchFamily="2" charset="0"/>
            </a:endParaRPr>
          </a:p>
        </p:txBody>
      </p:sp>
      <p:sp>
        <p:nvSpPr>
          <p:cNvPr id="52" name="TextBox 51"/>
          <p:cNvSpPr txBox="1"/>
          <p:nvPr/>
        </p:nvSpPr>
        <p:spPr>
          <a:xfrm>
            <a:off x="1837170" y="2101058"/>
            <a:ext cx="772969" cy="646331"/>
          </a:xfrm>
          <a:prstGeom prst="rect">
            <a:avLst/>
          </a:prstGeom>
          <a:noFill/>
        </p:spPr>
        <p:txBody>
          <a:bodyPr wrap="none" rtlCol="0">
            <a:spAutoFit/>
          </a:bodyPr>
          <a:lstStyle/>
          <a:p>
            <a:pPr algn="ctr"/>
            <a:r>
              <a:rPr lang="vi-VN" sz="3600" b="1" smtClean="0">
                <a:solidFill>
                  <a:srgbClr val="0033CC"/>
                </a:solidFill>
                <a:latin typeface="VNI-Avo" pitchFamily="2" charset="0"/>
              </a:rPr>
              <a:t>ph</a:t>
            </a:r>
            <a:endParaRPr lang="en-US" sz="3600" b="1">
              <a:solidFill>
                <a:srgbClr val="0033CC"/>
              </a:solidFill>
              <a:latin typeface="VNI-Avo" pitchFamily="2" charset="0"/>
            </a:endParaRPr>
          </a:p>
        </p:txBody>
      </p:sp>
      <p:sp>
        <p:nvSpPr>
          <p:cNvPr id="53" name="TextBox 52"/>
          <p:cNvSpPr txBox="1"/>
          <p:nvPr/>
        </p:nvSpPr>
        <p:spPr>
          <a:xfrm>
            <a:off x="1877292" y="2758827"/>
            <a:ext cx="772969" cy="646331"/>
          </a:xfrm>
          <a:prstGeom prst="rect">
            <a:avLst/>
          </a:prstGeom>
          <a:noFill/>
        </p:spPr>
        <p:txBody>
          <a:bodyPr wrap="none" rtlCol="0">
            <a:spAutoFit/>
          </a:bodyPr>
          <a:lstStyle/>
          <a:p>
            <a:pPr algn="ctr"/>
            <a:r>
              <a:rPr lang="vi-VN" sz="3600" b="1" smtClean="0">
                <a:solidFill>
                  <a:srgbClr val="0033CC"/>
                </a:solidFill>
                <a:latin typeface="VNI-Avo" pitchFamily="2" charset="0"/>
              </a:rPr>
              <a:t>qu</a:t>
            </a:r>
            <a:endParaRPr lang="en-US" sz="3600" b="1">
              <a:solidFill>
                <a:srgbClr val="0033CC"/>
              </a:solidFill>
              <a:latin typeface="VNI-Avo" pitchFamily="2" charset="0"/>
            </a:endParaRPr>
          </a:p>
        </p:txBody>
      </p:sp>
      <p:sp>
        <p:nvSpPr>
          <p:cNvPr id="54" name="TextBox 53"/>
          <p:cNvSpPr txBox="1"/>
          <p:nvPr/>
        </p:nvSpPr>
        <p:spPr>
          <a:xfrm>
            <a:off x="2019215" y="3400325"/>
            <a:ext cx="447558" cy="646331"/>
          </a:xfrm>
          <a:prstGeom prst="rect">
            <a:avLst/>
          </a:prstGeom>
          <a:noFill/>
        </p:spPr>
        <p:txBody>
          <a:bodyPr wrap="none" rtlCol="0">
            <a:spAutoFit/>
          </a:bodyPr>
          <a:lstStyle/>
          <a:p>
            <a:pPr algn="ctr"/>
            <a:r>
              <a:rPr lang="vi-VN" sz="3600" b="1" smtClean="0">
                <a:solidFill>
                  <a:srgbClr val="0033CC"/>
                </a:solidFill>
                <a:latin typeface="VNI-Avo" pitchFamily="2" charset="0"/>
              </a:rPr>
              <a:t>v</a:t>
            </a:r>
            <a:endParaRPr lang="en-US" sz="3600" b="1">
              <a:solidFill>
                <a:srgbClr val="0033CC"/>
              </a:solidFill>
              <a:latin typeface="VNI-Avo" pitchFamily="2" charset="0"/>
            </a:endParaRPr>
          </a:p>
        </p:txBody>
      </p:sp>
      <p:sp>
        <p:nvSpPr>
          <p:cNvPr id="55" name="TextBox 54"/>
          <p:cNvSpPr txBox="1"/>
          <p:nvPr/>
        </p:nvSpPr>
        <p:spPr>
          <a:xfrm>
            <a:off x="2033069" y="4046656"/>
            <a:ext cx="447558" cy="646331"/>
          </a:xfrm>
          <a:prstGeom prst="rect">
            <a:avLst/>
          </a:prstGeom>
          <a:noFill/>
        </p:spPr>
        <p:txBody>
          <a:bodyPr wrap="none" rtlCol="0">
            <a:spAutoFit/>
          </a:bodyPr>
          <a:lstStyle/>
          <a:p>
            <a:pPr algn="ctr"/>
            <a:r>
              <a:rPr lang="vi-VN" sz="3600" b="1" smtClean="0">
                <a:solidFill>
                  <a:srgbClr val="0033CC"/>
                </a:solidFill>
                <a:latin typeface="VNI-Avo" pitchFamily="2" charset="0"/>
              </a:rPr>
              <a:t>x</a:t>
            </a:r>
            <a:endParaRPr lang="en-US" sz="3600" b="1">
              <a:solidFill>
                <a:srgbClr val="0033CC"/>
              </a:solidFill>
              <a:latin typeface="VNI-Avo" pitchFamily="2" charset="0"/>
            </a:endParaRPr>
          </a:p>
        </p:txBody>
      </p:sp>
      <p:sp>
        <p:nvSpPr>
          <p:cNvPr id="56" name="TextBox 55"/>
          <p:cNvSpPr txBox="1"/>
          <p:nvPr/>
        </p:nvSpPr>
        <p:spPr>
          <a:xfrm>
            <a:off x="2864678" y="2130861"/>
            <a:ext cx="1083951" cy="646331"/>
          </a:xfrm>
          <a:prstGeom prst="rect">
            <a:avLst/>
          </a:prstGeom>
          <a:noFill/>
        </p:spPr>
        <p:txBody>
          <a:bodyPr wrap="none" rtlCol="0">
            <a:spAutoFit/>
          </a:bodyPr>
          <a:lstStyle/>
          <a:p>
            <a:pPr algn="ctr"/>
            <a:r>
              <a:rPr lang="vi-VN" sz="3600" b="1" smtClean="0">
                <a:solidFill>
                  <a:srgbClr val="FF0000"/>
                </a:solidFill>
                <a:latin typeface="VNI-Avo" pitchFamily="2" charset="0"/>
              </a:rPr>
              <a:t>pha</a:t>
            </a:r>
            <a:endParaRPr lang="en-US" sz="3600" b="1">
              <a:solidFill>
                <a:srgbClr val="FF0000"/>
              </a:solidFill>
              <a:latin typeface="VNI-Avo" pitchFamily="2" charset="0"/>
            </a:endParaRPr>
          </a:p>
        </p:txBody>
      </p:sp>
      <p:sp>
        <p:nvSpPr>
          <p:cNvPr id="57" name="TextBox 56"/>
          <p:cNvSpPr txBox="1"/>
          <p:nvPr/>
        </p:nvSpPr>
        <p:spPr>
          <a:xfrm>
            <a:off x="4277848" y="2130861"/>
            <a:ext cx="1083951" cy="646331"/>
          </a:xfrm>
          <a:prstGeom prst="rect">
            <a:avLst/>
          </a:prstGeom>
          <a:noFill/>
        </p:spPr>
        <p:txBody>
          <a:bodyPr wrap="none" rtlCol="0">
            <a:spAutoFit/>
          </a:bodyPr>
          <a:lstStyle/>
          <a:p>
            <a:pPr algn="ctr"/>
            <a:r>
              <a:rPr lang="vi-VN" sz="3600" b="1" smtClean="0">
                <a:solidFill>
                  <a:srgbClr val="FF0000"/>
                </a:solidFill>
                <a:latin typeface="VNI-Avo" pitchFamily="2" charset="0"/>
              </a:rPr>
              <a:t>phe</a:t>
            </a:r>
            <a:endParaRPr lang="en-US" sz="3600" b="1">
              <a:solidFill>
                <a:srgbClr val="FF0000"/>
              </a:solidFill>
              <a:latin typeface="VNI-Avo" pitchFamily="2" charset="0"/>
            </a:endParaRPr>
          </a:p>
        </p:txBody>
      </p:sp>
      <p:sp>
        <p:nvSpPr>
          <p:cNvPr id="65" name="TextBox 64"/>
          <p:cNvSpPr txBox="1"/>
          <p:nvPr/>
        </p:nvSpPr>
        <p:spPr>
          <a:xfrm>
            <a:off x="5558592" y="2094130"/>
            <a:ext cx="1091967" cy="646331"/>
          </a:xfrm>
          <a:prstGeom prst="rect">
            <a:avLst/>
          </a:prstGeom>
          <a:noFill/>
        </p:spPr>
        <p:txBody>
          <a:bodyPr wrap="none" rtlCol="0">
            <a:spAutoFit/>
          </a:bodyPr>
          <a:lstStyle/>
          <a:p>
            <a:pPr algn="ctr"/>
            <a:r>
              <a:rPr lang="vi-VN" sz="3600" b="1" smtClean="0">
                <a:solidFill>
                  <a:srgbClr val="FF0000"/>
                </a:solidFill>
                <a:latin typeface="VNI-Avo" pitchFamily="2" charset="0"/>
              </a:rPr>
              <a:t>pheâ</a:t>
            </a:r>
            <a:endParaRPr lang="en-US" sz="3600" b="1">
              <a:solidFill>
                <a:srgbClr val="FF0000"/>
              </a:solidFill>
              <a:latin typeface="VNI-Avo" pitchFamily="2" charset="0"/>
            </a:endParaRPr>
          </a:p>
        </p:txBody>
      </p:sp>
      <p:sp>
        <p:nvSpPr>
          <p:cNvPr id="83" name="TextBox 82"/>
          <p:cNvSpPr txBox="1"/>
          <p:nvPr/>
        </p:nvSpPr>
        <p:spPr>
          <a:xfrm>
            <a:off x="6803668" y="2094129"/>
            <a:ext cx="1072731" cy="646331"/>
          </a:xfrm>
          <a:prstGeom prst="rect">
            <a:avLst/>
          </a:prstGeom>
          <a:noFill/>
        </p:spPr>
        <p:txBody>
          <a:bodyPr wrap="none" rtlCol="0">
            <a:spAutoFit/>
          </a:bodyPr>
          <a:lstStyle/>
          <a:p>
            <a:pPr algn="ctr"/>
            <a:r>
              <a:rPr lang="vi-VN" sz="3600" b="1" smtClean="0">
                <a:solidFill>
                  <a:srgbClr val="FF0000"/>
                </a:solidFill>
                <a:latin typeface="VNI-Avo" pitchFamily="2" charset="0"/>
              </a:rPr>
              <a:t>phô</a:t>
            </a:r>
            <a:endParaRPr lang="en-US" sz="3600" b="1">
              <a:solidFill>
                <a:srgbClr val="FF0000"/>
              </a:solidFill>
              <a:latin typeface="VNI-Avo" pitchFamily="2" charset="0"/>
            </a:endParaRPr>
          </a:p>
        </p:txBody>
      </p:sp>
      <p:sp>
        <p:nvSpPr>
          <p:cNvPr id="84" name="TextBox 83"/>
          <p:cNvSpPr txBox="1"/>
          <p:nvPr/>
        </p:nvSpPr>
        <p:spPr>
          <a:xfrm>
            <a:off x="4289068" y="2906393"/>
            <a:ext cx="1072731" cy="646331"/>
          </a:xfrm>
          <a:prstGeom prst="rect">
            <a:avLst/>
          </a:prstGeom>
          <a:noFill/>
        </p:spPr>
        <p:txBody>
          <a:bodyPr wrap="none" rtlCol="0">
            <a:spAutoFit/>
          </a:bodyPr>
          <a:lstStyle/>
          <a:p>
            <a:pPr algn="ctr"/>
            <a:r>
              <a:rPr lang="vi-VN" sz="3600" b="1" smtClean="0">
                <a:solidFill>
                  <a:srgbClr val="FF0000"/>
                </a:solidFill>
                <a:latin typeface="VNI-Avo" pitchFamily="2" charset="0"/>
              </a:rPr>
              <a:t>que</a:t>
            </a:r>
            <a:endParaRPr lang="en-US" sz="3600" b="1">
              <a:solidFill>
                <a:srgbClr val="FF0000"/>
              </a:solidFill>
              <a:latin typeface="VNI-Avo" pitchFamily="2" charset="0"/>
            </a:endParaRPr>
          </a:p>
        </p:txBody>
      </p:sp>
      <p:sp>
        <p:nvSpPr>
          <p:cNvPr id="85" name="TextBox 84"/>
          <p:cNvSpPr txBox="1"/>
          <p:nvPr/>
        </p:nvSpPr>
        <p:spPr>
          <a:xfrm>
            <a:off x="2864678" y="2906394"/>
            <a:ext cx="1083951" cy="646331"/>
          </a:xfrm>
          <a:prstGeom prst="rect">
            <a:avLst/>
          </a:prstGeom>
          <a:noFill/>
        </p:spPr>
        <p:txBody>
          <a:bodyPr wrap="none" rtlCol="0">
            <a:spAutoFit/>
          </a:bodyPr>
          <a:lstStyle/>
          <a:p>
            <a:pPr algn="ctr"/>
            <a:r>
              <a:rPr lang="vi-VN" sz="3600" b="1" smtClean="0">
                <a:solidFill>
                  <a:srgbClr val="FF0000"/>
                </a:solidFill>
                <a:latin typeface="VNI-Avo" pitchFamily="2" charset="0"/>
              </a:rPr>
              <a:t>qua</a:t>
            </a:r>
            <a:endParaRPr lang="en-US" sz="3600" b="1">
              <a:solidFill>
                <a:srgbClr val="FF0000"/>
              </a:solidFill>
              <a:latin typeface="VNI-Avo" pitchFamily="2" charset="0"/>
            </a:endParaRPr>
          </a:p>
        </p:txBody>
      </p:sp>
      <p:sp>
        <p:nvSpPr>
          <p:cNvPr id="86" name="TextBox 85"/>
          <p:cNvSpPr txBox="1"/>
          <p:nvPr/>
        </p:nvSpPr>
        <p:spPr>
          <a:xfrm>
            <a:off x="5558592" y="2906392"/>
            <a:ext cx="1091967" cy="646331"/>
          </a:xfrm>
          <a:prstGeom prst="rect">
            <a:avLst/>
          </a:prstGeom>
          <a:noFill/>
        </p:spPr>
        <p:txBody>
          <a:bodyPr wrap="none" rtlCol="0">
            <a:spAutoFit/>
          </a:bodyPr>
          <a:lstStyle/>
          <a:p>
            <a:pPr algn="ctr"/>
            <a:r>
              <a:rPr lang="vi-VN" sz="3600" b="1" smtClean="0">
                <a:solidFill>
                  <a:srgbClr val="FF0000"/>
                </a:solidFill>
                <a:latin typeface="VNI-Avo" pitchFamily="2" charset="0"/>
              </a:rPr>
              <a:t>queâ</a:t>
            </a:r>
            <a:endParaRPr lang="en-US" sz="3600" b="1">
              <a:solidFill>
                <a:srgbClr val="FF0000"/>
              </a:solidFill>
              <a:latin typeface="VNI-Avo" pitchFamily="2" charset="0"/>
            </a:endParaRPr>
          </a:p>
        </p:txBody>
      </p:sp>
      <p:sp>
        <p:nvSpPr>
          <p:cNvPr id="87" name="TextBox 86"/>
          <p:cNvSpPr txBox="1"/>
          <p:nvPr/>
        </p:nvSpPr>
        <p:spPr>
          <a:xfrm>
            <a:off x="6803668" y="2906391"/>
            <a:ext cx="1072731" cy="646331"/>
          </a:xfrm>
          <a:prstGeom prst="rect">
            <a:avLst/>
          </a:prstGeom>
          <a:noFill/>
        </p:spPr>
        <p:txBody>
          <a:bodyPr wrap="none" rtlCol="0">
            <a:spAutoFit/>
          </a:bodyPr>
          <a:lstStyle/>
          <a:p>
            <a:pPr algn="ctr"/>
            <a:r>
              <a:rPr lang="vi-VN" sz="3600" b="1" smtClean="0">
                <a:solidFill>
                  <a:srgbClr val="FF0000"/>
                </a:solidFill>
                <a:latin typeface="VNI-Avo" pitchFamily="2" charset="0"/>
              </a:rPr>
              <a:t>quô</a:t>
            </a:r>
            <a:endParaRPr lang="en-US" sz="3600" b="1">
              <a:solidFill>
                <a:srgbClr val="FF0000"/>
              </a:solidFill>
              <a:latin typeface="VNI-Avo" pitchFamily="2" charset="0"/>
            </a:endParaRPr>
          </a:p>
        </p:txBody>
      </p:sp>
      <p:sp>
        <p:nvSpPr>
          <p:cNvPr id="88" name="TextBox 87"/>
          <p:cNvSpPr txBox="1"/>
          <p:nvPr/>
        </p:nvSpPr>
        <p:spPr>
          <a:xfrm>
            <a:off x="3190088" y="3552725"/>
            <a:ext cx="758541" cy="646331"/>
          </a:xfrm>
          <a:prstGeom prst="rect">
            <a:avLst/>
          </a:prstGeom>
          <a:noFill/>
        </p:spPr>
        <p:txBody>
          <a:bodyPr wrap="none" rtlCol="0">
            <a:spAutoFit/>
          </a:bodyPr>
          <a:lstStyle/>
          <a:p>
            <a:pPr algn="ctr"/>
            <a:r>
              <a:rPr lang="vi-VN" sz="3600" b="1" smtClean="0">
                <a:solidFill>
                  <a:srgbClr val="FF0000"/>
                </a:solidFill>
                <a:latin typeface="VNI-Avo" pitchFamily="2" charset="0"/>
              </a:rPr>
              <a:t>va</a:t>
            </a:r>
            <a:endParaRPr lang="en-US" sz="3600" b="1">
              <a:solidFill>
                <a:srgbClr val="FF0000"/>
              </a:solidFill>
              <a:latin typeface="VNI-Avo" pitchFamily="2" charset="0"/>
            </a:endParaRPr>
          </a:p>
        </p:txBody>
      </p:sp>
      <p:sp>
        <p:nvSpPr>
          <p:cNvPr id="89" name="TextBox 88"/>
          <p:cNvSpPr txBox="1"/>
          <p:nvPr/>
        </p:nvSpPr>
        <p:spPr>
          <a:xfrm>
            <a:off x="4614479" y="3552725"/>
            <a:ext cx="747320" cy="646331"/>
          </a:xfrm>
          <a:prstGeom prst="rect">
            <a:avLst/>
          </a:prstGeom>
          <a:noFill/>
        </p:spPr>
        <p:txBody>
          <a:bodyPr wrap="none" rtlCol="0">
            <a:spAutoFit/>
          </a:bodyPr>
          <a:lstStyle/>
          <a:p>
            <a:pPr algn="ctr"/>
            <a:r>
              <a:rPr lang="vi-VN" sz="3600" b="1" smtClean="0">
                <a:solidFill>
                  <a:srgbClr val="FF0000"/>
                </a:solidFill>
                <a:latin typeface="VNI-Avo" pitchFamily="2" charset="0"/>
              </a:rPr>
              <a:t>ve</a:t>
            </a:r>
            <a:endParaRPr lang="en-US" sz="3600" b="1">
              <a:solidFill>
                <a:srgbClr val="FF0000"/>
              </a:solidFill>
              <a:latin typeface="VNI-Avo" pitchFamily="2" charset="0"/>
            </a:endParaRPr>
          </a:p>
        </p:txBody>
      </p:sp>
      <p:sp>
        <p:nvSpPr>
          <p:cNvPr id="90" name="TextBox 89"/>
          <p:cNvSpPr txBox="1"/>
          <p:nvPr/>
        </p:nvSpPr>
        <p:spPr>
          <a:xfrm>
            <a:off x="5884002" y="3552725"/>
            <a:ext cx="766557" cy="646331"/>
          </a:xfrm>
          <a:prstGeom prst="rect">
            <a:avLst/>
          </a:prstGeom>
          <a:noFill/>
        </p:spPr>
        <p:txBody>
          <a:bodyPr wrap="none" rtlCol="0">
            <a:spAutoFit/>
          </a:bodyPr>
          <a:lstStyle/>
          <a:p>
            <a:pPr algn="ctr"/>
            <a:r>
              <a:rPr lang="vi-VN" sz="3600" b="1" smtClean="0">
                <a:solidFill>
                  <a:srgbClr val="FF0000"/>
                </a:solidFill>
                <a:latin typeface="VNI-Avo" pitchFamily="2" charset="0"/>
              </a:rPr>
              <a:t>veâ</a:t>
            </a:r>
            <a:endParaRPr lang="en-US" sz="3600" b="1">
              <a:solidFill>
                <a:srgbClr val="FF0000"/>
              </a:solidFill>
              <a:latin typeface="VNI-Avo" pitchFamily="2" charset="0"/>
            </a:endParaRPr>
          </a:p>
        </p:txBody>
      </p:sp>
      <p:sp>
        <p:nvSpPr>
          <p:cNvPr id="91" name="TextBox 90"/>
          <p:cNvSpPr txBox="1"/>
          <p:nvPr/>
        </p:nvSpPr>
        <p:spPr>
          <a:xfrm>
            <a:off x="7129079" y="3549983"/>
            <a:ext cx="747320" cy="646331"/>
          </a:xfrm>
          <a:prstGeom prst="rect">
            <a:avLst/>
          </a:prstGeom>
          <a:noFill/>
        </p:spPr>
        <p:txBody>
          <a:bodyPr wrap="none" rtlCol="0">
            <a:spAutoFit/>
          </a:bodyPr>
          <a:lstStyle/>
          <a:p>
            <a:pPr algn="ctr"/>
            <a:r>
              <a:rPr lang="vi-VN" sz="3600" b="1" smtClean="0">
                <a:solidFill>
                  <a:srgbClr val="FF0000"/>
                </a:solidFill>
                <a:latin typeface="VNI-Avo" pitchFamily="2" charset="0"/>
              </a:rPr>
              <a:t>vô</a:t>
            </a:r>
            <a:endParaRPr lang="en-US" sz="3600" b="1">
              <a:solidFill>
                <a:srgbClr val="FF0000"/>
              </a:solidFill>
              <a:latin typeface="VNI-Avo" pitchFamily="2" charset="0"/>
            </a:endParaRPr>
          </a:p>
        </p:txBody>
      </p:sp>
      <p:sp>
        <p:nvSpPr>
          <p:cNvPr id="92" name="TextBox 91"/>
          <p:cNvSpPr txBox="1"/>
          <p:nvPr/>
        </p:nvSpPr>
        <p:spPr>
          <a:xfrm>
            <a:off x="3190088" y="4241748"/>
            <a:ext cx="758541" cy="646331"/>
          </a:xfrm>
          <a:prstGeom prst="rect">
            <a:avLst/>
          </a:prstGeom>
          <a:noFill/>
        </p:spPr>
        <p:txBody>
          <a:bodyPr wrap="none" rtlCol="0">
            <a:spAutoFit/>
          </a:bodyPr>
          <a:lstStyle/>
          <a:p>
            <a:pPr algn="ctr"/>
            <a:r>
              <a:rPr lang="vi-VN" sz="3600" b="1" smtClean="0">
                <a:solidFill>
                  <a:srgbClr val="FF0000"/>
                </a:solidFill>
                <a:latin typeface="VNI-Avo" pitchFamily="2" charset="0"/>
              </a:rPr>
              <a:t>xa</a:t>
            </a:r>
            <a:endParaRPr lang="en-US" sz="3600" b="1">
              <a:solidFill>
                <a:srgbClr val="FF0000"/>
              </a:solidFill>
              <a:latin typeface="VNI-Avo" pitchFamily="2" charset="0"/>
            </a:endParaRPr>
          </a:p>
        </p:txBody>
      </p:sp>
      <p:sp>
        <p:nvSpPr>
          <p:cNvPr id="93" name="TextBox 92"/>
          <p:cNvSpPr txBox="1"/>
          <p:nvPr/>
        </p:nvSpPr>
        <p:spPr>
          <a:xfrm>
            <a:off x="4614479" y="4205339"/>
            <a:ext cx="747320" cy="646331"/>
          </a:xfrm>
          <a:prstGeom prst="rect">
            <a:avLst/>
          </a:prstGeom>
          <a:noFill/>
        </p:spPr>
        <p:txBody>
          <a:bodyPr wrap="none" rtlCol="0">
            <a:spAutoFit/>
          </a:bodyPr>
          <a:lstStyle/>
          <a:p>
            <a:pPr algn="ctr"/>
            <a:r>
              <a:rPr lang="vi-VN" sz="3600" b="1" smtClean="0">
                <a:solidFill>
                  <a:srgbClr val="FF0000"/>
                </a:solidFill>
                <a:latin typeface="VNI-Avo" pitchFamily="2" charset="0"/>
              </a:rPr>
              <a:t>xe</a:t>
            </a:r>
            <a:endParaRPr lang="en-US" sz="3600" b="1">
              <a:solidFill>
                <a:srgbClr val="FF0000"/>
              </a:solidFill>
              <a:latin typeface="VNI-Avo" pitchFamily="2" charset="0"/>
            </a:endParaRPr>
          </a:p>
        </p:txBody>
      </p:sp>
      <p:sp>
        <p:nvSpPr>
          <p:cNvPr id="94" name="TextBox 93"/>
          <p:cNvSpPr txBox="1"/>
          <p:nvPr/>
        </p:nvSpPr>
        <p:spPr>
          <a:xfrm>
            <a:off x="5884002" y="4241748"/>
            <a:ext cx="766557" cy="646331"/>
          </a:xfrm>
          <a:prstGeom prst="rect">
            <a:avLst/>
          </a:prstGeom>
          <a:noFill/>
        </p:spPr>
        <p:txBody>
          <a:bodyPr wrap="none" rtlCol="0">
            <a:spAutoFit/>
          </a:bodyPr>
          <a:lstStyle/>
          <a:p>
            <a:pPr algn="ctr"/>
            <a:r>
              <a:rPr lang="vi-VN" sz="3600" b="1" smtClean="0">
                <a:solidFill>
                  <a:srgbClr val="FF0000"/>
                </a:solidFill>
                <a:latin typeface="VNI-Avo" pitchFamily="2" charset="0"/>
              </a:rPr>
              <a:t>xeâ</a:t>
            </a:r>
            <a:endParaRPr lang="en-US" sz="3600" b="1">
              <a:solidFill>
                <a:srgbClr val="FF0000"/>
              </a:solidFill>
              <a:latin typeface="VNI-Avo" pitchFamily="2" charset="0"/>
            </a:endParaRPr>
          </a:p>
        </p:txBody>
      </p:sp>
      <p:sp>
        <p:nvSpPr>
          <p:cNvPr id="95" name="TextBox 94"/>
          <p:cNvSpPr txBox="1"/>
          <p:nvPr/>
        </p:nvSpPr>
        <p:spPr>
          <a:xfrm>
            <a:off x="7129079" y="4266717"/>
            <a:ext cx="747320" cy="646331"/>
          </a:xfrm>
          <a:prstGeom prst="rect">
            <a:avLst/>
          </a:prstGeom>
          <a:noFill/>
        </p:spPr>
        <p:txBody>
          <a:bodyPr wrap="none" rtlCol="0">
            <a:spAutoFit/>
          </a:bodyPr>
          <a:lstStyle/>
          <a:p>
            <a:pPr algn="ctr"/>
            <a:r>
              <a:rPr lang="vi-VN" sz="3600" b="1" smtClean="0">
                <a:solidFill>
                  <a:srgbClr val="FF0000"/>
                </a:solidFill>
                <a:latin typeface="VNI-Avo" pitchFamily="2" charset="0"/>
              </a:rPr>
              <a:t>xô</a:t>
            </a:r>
            <a:endParaRPr lang="en-US" sz="3600" b="1">
              <a:solidFill>
                <a:srgbClr val="FF0000"/>
              </a:solidFill>
              <a:latin typeface="VNI-Avo" pitchFamily="2" charset="0"/>
            </a:endParaRPr>
          </a:p>
        </p:txBody>
      </p:sp>
    </p:spTree>
    <p:extLst>
      <p:ext uri="{BB962C8B-B14F-4D97-AF65-F5344CB8AC3E}">
        <p14:creationId xmlns:p14="http://schemas.microsoft.com/office/powerpoint/2010/main" val="4095140995"/>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barn(inVertical)">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barn(inVertical)">
                                      <p:cBhvr>
                                        <p:cTn id="50" dur="500"/>
                                        <p:tgtEl>
                                          <p:spTgt spid="8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barn(inVertical)">
                                      <p:cBhvr>
                                        <p:cTn id="55" dur="500"/>
                                        <p:tgtEl>
                                          <p:spTgt spid="8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barn(inVertical)">
                                      <p:cBhvr>
                                        <p:cTn id="60" dur="500"/>
                                        <p:tgtEl>
                                          <p:spTgt spid="8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arn(inVertical)">
                                      <p:cBhvr>
                                        <p:cTn id="65" dur="500"/>
                                        <p:tgtEl>
                                          <p:spTgt spid="8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barn(inVertical)">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arn(inVertical)">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barn(inVertical)">
                                      <p:cBhvr>
                                        <p:cTn id="80" dur="500"/>
                                        <p:tgtEl>
                                          <p:spTgt spid="8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barn(inVertical)">
                                      <p:cBhvr>
                                        <p:cTn id="85" dur="500"/>
                                        <p:tgtEl>
                                          <p:spTgt spid="9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barn(inVertical)">
                                      <p:cBhvr>
                                        <p:cTn id="90" dur="500"/>
                                        <p:tgtEl>
                                          <p:spTgt spid="9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barn(inVertical)">
                                      <p:cBhvr>
                                        <p:cTn id="95" dur="500"/>
                                        <p:tgtEl>
                                          <p:spTgt spid="92"/>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barn(inVertical)">
                                      <p:cBhvr>
                                        <p:cTn id="100" dur="500"/>
                                        <p:tgtEl>
                                          <p:spTgt spid="93"/>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barn(inVertical)">
                                      <p:cBhvr>
                                        <p:cTn id="105" dur="500"/>
                                        <p:tgtEl>
                                          <p:spTgt spid="94"/>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barn(inVertical)">
                                      <p:cBhvr>
                                        <p:cTn id="11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52" grpId="0"/>
      <p:bldP spid="53" grpId="0"/>
      <p:bldP spid="54" grpId="0"/>
      <p:bldP spid="55" grpId="0"/>
      <p:bldP spid="56" grpId="0"/>
      <p:bldP spid="57" grpId="0"/>
      <p:bldP spid="65"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13510" y="609599"/>
            <a:ext cx="2392001" cy="830997"/>
          </a:xfrm>
          <a:prstGeom prst="rect">
            <a:avLst/>
          </a:prstGeom>
          <a:noFill/>
        </p:spPr>
        <p:txBody>
          <a:bodyPr wrap="none" rtlCol="0">
            <a:spAutoFit/>
          </a:bodyPr>
          <a:lstStyle/>
          <a:p>
            <a:pPr algn="ctr"/>
            <a:r>
              <a:rPr lang="vi-VN" sz="4800" b="1" smtClean="0">
                <a:solidFill>
                  <a:srgbClr val="0033CC"/>
                </a:solidFill>
                <a:latin typeface="VNI-Avo" pitchFamily="2" charset="0"/>
              </a:rPr>
              <a:t>phoá coå</a:t>
            </a:r>
            <a:endParaRPr lang="en-US" sz="4800" b="1">
              <a:solidFill>
                <a:srgbClr val="0033CC"/>
              </a:solidFill>
              <a:latin typeface="VNI-Avo" pitchFamily="2" charset="0"/>
            </a:endParaRPr>
          </a:p>
        </p:txBody>
      </p:sp>
      <p:sp>
        <p:nvSpPr>
          <p:cNvPr id="19" name="TextBox 18"/>
          <p:cNvSpPr txBox="1"/>
          <p:nvPr/>
        </p:nvSpPr>
        <p:spPr>
          <a:xfrm>
            <a:off x="1944718" y="1440595"/>
            <a:ext cx="1960793" cy="830997"/>
          </a:xfrm>
          <a:prstGeom prst="rect">
            <a:avLst/>
          </a:prstGeom>
          <a:noFill/>
        </p:spPr>
        <p:txBody>
          <a:bodyPr wrap="none" rtlCol="0">
            <a:spAutoFit/>
          </a:bodyPr>
          <a:lstStyle/>
          <a:p>
            <a:pPr algn="ctr"/>
            <a:r>
              <a:rPr lang="vi-VN" sz="4800" b="1" smtClean="0">
                <a:solidFill>
                  <a:srgbClr val="0033CC"/>
                </a:solidFill>
                <a:latin typeface="VNI-Avo" pitchFamily="2" charset="0"/>
              </a:rPr>
              <a:t>xa xa</a:t>
            </a:r>
            <a:endParaRPr lang="en-US" sz="4800" b="1">
              <a:solidFill>
                <a:srgbClr val="0033CC"/>
              </a:solidFill>
              <a:latin typeface="VNI-Avo" pitchFamily="2" charset="0"/>
            </a:endParaRPr>
          </a:p>
        </p:txBody>
      </p:sp>
      <p:sp>
        <p:nvSpPr>
          <p:cNvPr id="20" name="TextBox 19"/>
          <p:cNvSpPr txBox="1"/>
          <p:nvPr/>
        </p:nvSpPr>
        <p:spPr>
          <a:xfrm>
            <a:off x="1040624" y="2313159"/>
            <a:ext cx="2864887" cy="830997"/>
          </a:xfrm>
          <a:prstGeom prst="rect">
            <a:avLst/>
          </a:prstGeom>
          <a:noFill/>
        </p:spPr>
        <p:txBody>
          <a:bodyPr wrap="none" rtlCol="0">
            <a:spAutoFit/>
          </a:bodyPr>
          <a:lstStyle/>
          <a:p>
            <a:pPr algn="ctr"/>
            <a:r>
              <a:rPr lang="vi-VN" sz="4800" b="1" smtClean="0">
                <a:solidFill>
                  <a:srgbClr val="0033CC"/>
                </a:solidFill>
                <a:latin typeface="VNI-Avo" pitchFamily="2" charset="0"/>
              </a:rPr>
              <a:t>qua phaø</a:t>
            </a:r>
            <a:endParaRPr lang="en-US" sz="4800" b="1">
              <a:solidFill>
                <a:srgbClr val="0033CC"/>
              </a:solidFill>
              <a:latin typeface="VNI-Avo" pitchFamily="2" charset="0"/>
            </a:endParaRPr>
          </a:p>
        </p:txBody>
      </p:sp>
      <p:sp>
        <p:nvSpPr>
          <p:cNvPr id="21" name="TextBox 20"/>
          <p:cNvSpPr txBox="1"/>
          <p:nvPr/>
        </p:nvSpPr>
        <p:spPr>
          <a:xfrm>
            <a:off x="1519922" y="3102589"/>
            <a:ext cx="2385589" cy="830997"/>
          </a:xfrm>
          <a:prstGeom prst="rect">
            <a:avLst/>
          </a:prstGeom>
          <a:noFill/>
        </p:spPr>
        <p:txBody>
          <a:bodyPr wrap="none" rtlCol="0">
            <a:spAutoFit/>
          </a:bodyPr>
          <a:lstStyle/>
          <a:p>
            <a:pPr algn="ctr"/>
            <a:r>
              <a:rPr lang="vi-VN" sz="4800" b="1">
                <a:solidFill>
                  <a:srgbClr val="0033CC"/>
                </a:solidFill>
                <a:latin typeface="VNI-Avo" pitchFamily="2" charset="0"/>
              </a:rPr>
              <a:t>ñ</a:t>
            </a:r>
            <a:r>
              <a:rPr lang="vi-VN" sz="4800" b="1" smtClean="0">
                <a:solidFill>
                  <a:srgbClr val="0033CC"/>
                </a:solidFill>
                <a:latin typeface="VNI-Avo" pitchFamily="2" charset="0"/>
              </a:rPr>
              <a:t>aù quyù</a:t>
            </a:r>
            <a:endParaRPr lang="en-US" sz="4800" b="1">
              <a:solidFill>
                <a:srgbClr val="0033CC"/>
              </a:solidFill>
              <a:latin typeface="VNI-Avo" pitchFamily="2" charset="0"/>
            </a:endParaRPr>
          </a:p>
        </p:txBody>
      </p:sp>
      <p:sp>
        <p:nvSpPr>
          <p:cNvPr id="22" name="TextBox 21"/>
          <p:cNvSpPr txBox="1"/>
          <p:nvPr/>
        </p:nvSpPr>
        <p:spPr>
          <a:xfrm>
            <a:off x="5948245" y="609599"/>
            <a:ext cx="1951175" cy="830997"/>
          </a:xfrm>
          <a:prstGeom prst="rect">
            <a:avLst/>
          </a:prstGeom>
          <a:noFill/>
        </p:spPr>
        <p:txBody>
          <a:bodyPr wrap="none" rtlCol="0">
            <a:spAutoFit/>
          </a:bodyPr>
          <a:lstStyle/>
          <a:p>
            <a:pPr algn="ctr"/>
            <a:r>
              <a:rPr lang="vi-VN" sz="4800" b="1" smtClean="0">
                <a:solidFill>
                  <a:srgbClr val="0033CC"/>
                </a:solidFill>
                <a:latin typeface="VNI-Avo" pitchFamily="2" charset="0"/>
              </a:rPr>
              <a:t>xöù xôû</a:t>
            </a:r>
            <a:endParaRPr lang="en-US" sz="4800" b="1">
              <a:solidFill>
                <a:srgbClr val="0033CC"/>
              </a:solidFill>
              <a:latin typeface="VNI-Avo" pitchFamily="2" charset="0"/>
            </a:endParaRPr>
          </a:p>
        </p:txBody>
      </p:sp>
      <p:sp>
        <p:nvSpPr>
          <p:cNvPr id="23" name="TextBox 22"/>
          <p:cNvSpPr txBox="1"/>
          <p:nvPr/>
        </p:nvSpPr>
        <p:spPr>
          <a:xfrm>
            <a:off x="5829623" y="1440595"/>
            <a:ext cx="2069797" cy="830997"/>
          </a:xfrm>
          <a:prstGeom prst="rect">
            <a:avLst/>
          </a:prstGeom>
          <a:noFill/>
        </p:spPr>
        <p:txBody>
          <a:bodyPr wrap="none" rtlCol="0">
            <a:spAutoFit/>
          </a:bodyPr>
          <a:lstStyle/>
          <a:p>
            <a:pPr algn="ctr"/>
            <a:r>
              <a:rPr lang="vi-VN" sz="4800" b="1" smtClean="0">
                <a:solidFill>
                  <a:srgbClr val="0033CC"/>
                </a:solidFill>
                <a:latin typeface="VNI-Avo" pitchFamily="2" charset="0"/>
              </a:rPr>
              <a:t>væa heø</a:t>
            </a:r>
            <a:endParaRPr lang="en-US" sz="4800" b="1">
              <a:solidFill>
                <a:srgbClr val="0033CC"/>
              </a:solidFill>
              <a:latin typeface="VNI-Avo" pitchFamily="2" charset="0"/>
            </a:endParaRPr>
          </a:p>
        </p:txBody>
      </p:sp>
      <p:sp>
        <p:nvSpPr>
          <p:cNvPr id="24" name="TextBox 23"/>
          <p:cNvSpPr txBox="1"/>
          <p:nvPr/>
        </p:nvSpPr>
        <p:spPr>
          <a:xfrm>
            <a:off x="5884124" y="2313159"/>
            <a:ext cx="2015296" cy="830997"/>
          </a:xfrm>
          <a:prstGeom prst="rect">
            <a:avLst/>
          </a:prstGeom>
          <a:noFill/>
        </p:spPr>
        <p:txBody>
          <a:bodyPr wrap="none" rtlCol="0">
            <a:spAutoFit/>
          </a:bodyPr>
          <a:lstStyle/>
          <a:p>
            <a:pPr algn="ctr"/>
            <a:r>
              <a:rPr lang="vi-VN" sz="4800" b="1" smtClean="0">
                <a:solidFill>
                  <a:srgbClr val="0033CC"/>
                </a:solidFill>
                <a:latin typeface="VNI-Avo" pitchFamily="2" charset="0"/>
              </a:rPr>
              <a:t>Coå vuõ</a:t>
            </a:r>
            <a:endParaRPr lang="en-US" sz="4800" b="1">
              <a:solidFill>
                <a:srgbClr val="0033CC"/>
              </a:solidFill>
              <a:latin typeface="VNI-Avo" pitchFamily="2" charset="0"/>
            </a:endParaRPr>
          </a:p>
        </p:txBody>
      </p:sp>
    </p:spTree>
    <p:extLst>
      <p:ext uri="{BB962C8B-B14F-4D97-AF65-F5344CB8AC3E}">
        <p14:creationId xmlns:p14="http://schemas.microsoft.com/office/powerpoint/2010/main" val="2821937425"/>
      </p:ext>
    </p:extLst>
  </p:cSld>
  <p:clrMapOvr>
    <a:masterClrMapping/>
  </p:clrMapOvr>
  <p:transition advTm="664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66260"/>
            <a:ext cx="4610101"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038" y="-66260"/>
            <a:ext cx="4610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4917"/>
            <a:ext cx="4610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6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6469960"/>
            <a:ext cx="4610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67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6325" y="0"/>
            <a:ext cx="447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67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0"/>
            <a:ext cx="447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758" y="5727009"/>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descr="Animated Christmas wreath with a big red bow">
            <a:hlinkClick r:id="rId8"/>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1152" y="285879"/>
            <a:ext cx="762000" cy="8529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appy Snowman Face Smiling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0779" y="248127"/>
            <a:ext cx="654844" cy="810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artoons-desi-glitters-101"/>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1897" y="5581694"/>
            <a:ext cx="1112103" cy="111210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ITTran\Desktop\anh\9781909-Illustration-of-Kids-Having-a-Dance-Party-Stock-Illustration-cartoo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3564" y="1946317"/>
            <a:ext cx="6120672" cy="37806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23750" y="525522"/>
            <a:ext cx="6938310" cy="1232266"/>
          </a:xfrm>
          <a:prstGeom prst="rect">
            <a:avLst/>
          </a:prstGeom>
          <a:noFill/>
        </p:spPr>
        <p:txBody>
          <a:bodyPr wrap="none" lIns="91440" tIns="45720" rIns="91440" bIns="4572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CC00CC"/>
                </a:solidFill>
                <a:effectLst>
                  <a:outerShdw blurRad="50800" dist="39000" dir="5460000" algn="tl">
                    <a:srgbClr val="000000">
                      <a:alpha val="38000"/>
                    </a:srgbClr>
                  </a:outerShdw>
                </a:effectLst>
                <a:latin typeface=".VnAvant" pitchFamily="34" charset="0"/>
              </a:rPr>
              <a:t>thư </a:t>
            </a:r>
            <a:r>
              <a:rPr lang="en-US" sz="5400" b="1">
                <a:ln w="11430"/>
                <a:solidFill>
                  <a:srgbClr val="FF0000"/>
                </a:solidFill>
                <a:effectLst>
                  <a:outerShdw blurRad="50800" dist="39000" dir="5460000" algn="tl">
                    <a:srgbClr val="000000">
                      <a:alpha val="38000"/>
                    </a:srgbClr>
                  </a:outerShdw>
                </a:effectLst>
                <a:latin typeface=".VnAvant" pitchFamily="34" charset="0"/>
              </a:rPr>
              <a:t>gi·n</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en-US" sz="5400" b="1">
                <a:ln w="11430"/>
                <a:solidFill>
                  <a:srgbClr val="00B050"/>
                </a:solidFill>
                <a:effectLst>
                  <a:outerShdw blurRad="50800" dist="39000" dir="5460000" algn="tl">
                    <a:srgbClr val="000000">
                      <a:alpha val="38000"/>
                    </a:srgbClr>
                  </a:outerShdw>
                </a:effectLst>
                <a:latin typeface=".VnAvant" pitchFamily="34" charset="0"/>
              </a:rPr>
              <a:t>nhÐ</a:t>
            </a:r>
            <a:r>
              <a:rPr lang="en-US" sz="5400" b="1">
                <a:ln w="11430"/>
                <a:solidFill>
                  <a:srgbClr val="CC00CC"/>
                </a:solidFill>
                <a:effectLst>
                  <a:outerShdw blurRad="50800" dist="39000" dir="5460000" algn="tl">
                    <a:srgbClr val="000000">
                      <a:alpha val="38000"/>
                    </a:srgbClr>
                  </a:outerShdw>
                </a:effectLst>
                <a:latin typeface=".VnAvant" pitchFamily="34" charset="0"/>
              </a:rPr>
              <a:t>! </a:t>
            </a:r>
            <a:endParaRPr lang="en-US" sz="5400" b="1" cap="none" spc="0" dirty="0">
              <a:ln w="11430"/>
              <a:solidFill>
                <a:srgbClr val="CC00CC"/>
              </a:solidFill>
              <a:effectLst>
                <a:outerShdw blurRad="50800" dist="39000" dir="5460000" algn="tl">
                  <a:srgbClr val="000000">
                    <a:alpha val="38000"/>
                  </a:srgbClr>
                </a:outerShdw>
              </a:effectLst>
              <a:latin typeface=".VnAvant" pitchFamily="34" charset="0"/>
            </a:endParaRPr>
          </a:p>
        </p:txBody>
      </p:sp>
      <p:pic>
        <p:nvPicPr>
          <p:cNvPr id="3" name="dan vu con vit 28.9.201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7640752" y="5581694"/>
            <a:ext cx="311422" cy="311422"/>
          </a:xfrm>
          <a:prstGeom prst="rect">
            <a:avLst/>
          </a:prstGeom>
          <a:solidFill>
            <a:srgbClr val="990099"/>
          </a:solidFill>
        </p:spPr>
      </p:pic>
    </p:spTree>
    <p:custDataLst>
      <p:tags r:id="rId1"/>
    </p:custDataLst>
    <p:extLst>
      <p:ext uri="{BB962C8B-B14F-4D97-AF65-F5344CB8AC3E}">
        <p14:creationId xmlns:p14="http://schemas.microsoft.com/office/powerpoint/2010/main" val="3444291497"/>
      </p:ext>
    </p:extLst>
  </p:cSld>
  <p:clrMapOvr>
    <a:masterClrMapping/>
  </p:clrMapOvr>
  <mc:AlternateContent xmlns:mc="http://schemas.openxmlformats.org/markup-compatibility/2006" xmlns:p14="http://schemas.microsoft.com/office/powerpoint/2010/main">
    <mc:Choice Requires="p14">
      <p:transition advTm="6645">
        <p14:ripple/>
      </p:transition>
    </mc:Choice>
    <mc:Fallback xmlns="">
      <p:transition advTm="6645">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489" objId="4"/>
        <p14:triggerEvt type="onClick" time="2489" objId="4"/>
        <p14:pauseEvt time="19732" objId="4"/>
        <p14:triggerEvt type="onClick" time="24965" objId="4"/>
        <p14:resumeEvt time="27230" objId="4"/>
        <p14:pauseEvt time="35395" objId="4"/>
        <p14:stopEvt time="72962"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85748" y="76200"/>
            <a:ext cx="1978576" cy="722531"/>
            <a:chOff x="85748" y="76200"/>
            <a:chExt cx="1978576" cy="722531"/>
          </a:xfrm>
        </p:grpSpPr>
        <p:grpSp>
          <p:nvGrpSpPr>
            <p:cNvPr id="38" name="Group 37"/>
            <p:cNvGrpSpPr/>
            <p:nvPr/>
          </p:nvGrpSpPr>
          <p:grpSpPr>
            <a:xfrm>
              <a:off x="85748" y="169725"/>
              <a:ext cx="1770762" cy="606130"/>
              <a:chOff x="85748" y="169725"/>
              <a:chExt cx="1770762" cy="606130"/>
            </a:xfrm>
          </p:grpSpPr>
          <p:sp>
            <p:nvSpPr>
              <p:cNvPr id="35" name="Rounded Rectangle 34"/>
              <p:cNvSpPr/>
              <p:nvPr/>
            </p:nvSpPr>
            <p:spPr bwMode="auto">
              <a:xfrm>
                <a:off x="440086" y="169725"/>
                <a:ext cx="1416424"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Oval 32"/>
              <p:cNvSpPr/>
              <p:nvPr/>
            </p:nvSpPr>
            <p:spPr bwMode="auto">
              <a:xfrm>
                <a:off x="85748" y="20119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grpSp>
        <p:grpSp>
          <p:nvGrpSpPr>
            <p:cNvPr id="37" name="Group 36"/>
            <p:cNvGrpSpPr/>
            <p:nvPr/>
          </p:nvGrpSpPr>
          <p:grpSpPr>
            <a:xfrm>
              <a:off x="153037" y="76200"/>
              <a:ext cx="1911287" cy="722531"/>
              <a:chOff x="-651821" y="-231732"/>
              <a:chExt cx="1911287" cy="722531"/>
            </a:xfrm>
          </p:grpSpPr>
          <p:sp>
            <p:nvSpPr>
              <p:cNvPr id="34" name="TextBox 33"/>
              <p:cNvSpPr txBox="1"/>
              <p:nvPr/>
            </p:nvSpPr>
            <p:spPr>
              <a:xfrm>
                <a:off x="-651821" y="-231732"/>
                <a:ext cx="444352" cy="707886"/>
              </a:xfrm>
              <a:prstGeom prst="rect">
                <a:avLst/>
              </a:prstGeom>
              <a:noFill/>
            </p:spPr>
            <p:txBody>
              <a:bodyPr wrap="none" rtlCol="0">
                <a:spAutoFit/>
              </a:bodyPr>
              <a:lstStyle/>
              <a:p>
                <a:r>
                  <a:rPr lang="en-US" sz="4000" b="1">
                    <a:latin typeface="Calibri" pitchFamily="34" charset="0"/>
                    <a:cs typeface="Calibri" pitchFamily="34" charset="0"/>
                  </a:rPr>
                  <a:t>1</a:t>
                </a:r>
              </a:p>
            </p:txBody>
          </p:sp>
          <p:sp>
            <p:nvSpPr>
              <p:cNvPr id="36" name="TextBox 35"/>
              <p:cNvSpPr txBox="1"/>
              <p:nvPr/>
            </p:nvSpPr>
            <p:spPr>
              <a:xfrm>
                <a:off x="-195258" y="-155532"/>
                <a:ext cx="1454724" cy="646331"/>
              </a:xfrm>
              <a:prstGeom prst="rect">
                <a:avLst/>
              </a:prstGeom>
              <a:noFill/>
            </p:spPr>
            <p:txBody>
              <a:bodyPr wrap="square" rtlCol="0">
                <a:spAutoFit/>
              </a:bodyPr>
              <a:lstStyle/>
              <a:p>
                <a:r>
                  <a:rPr lang="en-US" sz="3600" b="1">
                    <a:solidFill>
                      <a:schemeClr val="bg1"/>
                    </a:solidFill>
                    <a:latin typeface=".VnAvant" pitchFamily="34" charset="0"/>
                  </a:rPr>
                  <a:t>§äc</a:t>
                </a:r>
              </a:p>
            </p:txBody>
          </p:sp>
        </p:grpSp>
      </p:grpSp>
      <p:sp>
        <p:nvSpPr>
          <p:cNvPr id="11" name="TextBox 10"/>
          <p:cNvSpPr txBox="1"/>
          <p:nvPr/>
        </p:nvSpPr>
        <p:spPr>
          <a:xfrm>
            <a:off x="375212" y="1371600"/>
            <a:ext cx="8463987" cy="1384995"/>
          </a:xfrm>
          <a:prstGeom prst="rect">
            <a:avLst/>
          </a:prstGeom>
          <a:noFill/>
        </p:spPr>
        <p:txBody>
          <a:bodyPr wrap="square" rtlCol="0">
            <a:spAutoFit/>
          </a:bodyPr>
          <a:lstStyle/>
          <a:p>
            <a:r>
              <a:rPr lang="vi-VN" sz="2800" b="1" smtClean="0">
                <a:solidFill>
                  <a:srgbClr val="0033CC"/>
                </a:solidFill>
                <a:latin typeface="VNI-Avo" pitchFamily="2" charset="0"/>
              </a:rPr>
              <a:t>Nhaø beù ôû Thuû ñoâ. Thuû ñoâ coù Bôø Hoà. Queâ beù ôû Phuù Thoï. Phuù Thoï coù cheø, coù coï. Xa nhaø, beù nhôù meï. Xa queâ, beù nhôù baø.</a:t>
            </a:r>
            <a:endParaRPr lang="en-US" sz="2800" b="1">
              <a:solidFill>
                <a:srgbClr val="0033CC"/>
              </a:solidFill>
              <a:latin typeface="VNI-Avo" pitchFamily="2" charset="0"/>
            </a:endParaRPr>
          </a:p>
        </p:txBody>
      </p:sp>
    </p:spTree>
    <p:extLst>
      <p:ext uri="{BB962C8B-B14F-4D97-AF65-F5344CB8AC3E}">
        <p14:creationId xmlns:p14="http://schemas.microsoft.com/office/powerpoint/2010/main" val="3677324281"/>
      </p:ext>
    </p:extLst>
  </p:cSld>
  <p:clrMapOvr>
    <a:masterClrMapping/>
  </p:clrMapOvr>
  <p:transition advTm="664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5749" y="76200"/>
            <a:ext cx="2124051" cy="778557"/>
            <a:chOff x="85748" y="76200"/>
            <a:chExt cx="3892925" cy="778557"/>
          </a:xfrm>
        </p:grpSpPr>
        <p:grpSp>
          <p:nvGrpSpPr>
            <p:cNvPr id="15" name="Group 14"/>
            <p:cNvGrpSpPr/>
            <p:nvPr/>
          </p:nvGrpSpPr>
          <p:grpSpPr>
            <a:xfrm>
              <a:off x="85748" y="201195"/>
              <a:ext cx="3892925" cy="606130"/>
              <a:chOff x="85748" y="201195"/>
              <a:chExt cx="3892925" cy="606130"/>
            </a:xfrm>
          </p:grpSpPr>
          <p:sp>
            <p:nvSpPr>
              <p:cNvPr id="24" name="Rounded Rectangle 23"/>
              <p:cNvSpPr/>
              <p:nvPr/>
            </p:nvSpPr>
            <p:spPr bwMode="auto">
              <a:xfrm>
                <a:off x="375213" y="201195"/>
                <a:ext cx="3603460"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Oval 24"/>
              <p:cNvSpPr/>
              <p:nvPr/>
            </p:nvSpPr>
            <p:spPr bwMode="auto">
              <a:xfrm>
                <a:off x="85748" y="201195"/>
                <a:ext cx="960105"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grpSp>
        <p:grpSp>
          <p:nvGrpSpPr>
            <p:cNvPr id="16" name="Group 15"/>
            <p:cNvGrpSpPr/>
            <p:nvPr/>
          </p:nvGrpSpPr>
          <p:grpSpPr>
            <a:xfrm>
              <a:off x="157533" y="76200"/>
              <a:ext cx="3003345" cy="778557"/>
              <a:chOff x="-647325" y="-231732"/>
              <a:chExt cx="3003345" cy="778557"/>
            </a:xfrm>
          </p:grpSpPr>
          <p:sp>
            <p:nvSpPr>
              <p:cNvPr id="22" name="TextBox 21"/>
              <p:cNvSpPr txBox="1"/>
              <p:nvPr/>
            </p:nvSpPr>
            <p:spPr>
              <a:xfrm>
                <a:off x="-647325" y="-231732"/>
                <a:ext cx="1032475" cy="707886"/>
              </a:xfrm>
              <a:prstGeom prst="rect">
                <a:avLst/>
              </a:prstGeom>
              <a:noFill/>
            </p:spPr>
            <p:txBody>
              <a:bodyPr wrap="square" rtlCol="0">
                <a:spAutoFit/>
              </a:bodyPr>
              <a:lstStyle/>
              <a:p>
                <a:r>
                  <a:rPr lang="en-US" sz="4000" b="1">
                    <a:latin typeface="Calibri" pitchFamily="34" charset="0"/>
                    <a:cs typeface="Calibri" pitchFamily="34" charset="0"/>
                  </a:rPr>
                  <a:t>2</a:t>
                </a:r>
              </a:p>
            </p:txBody>
          </p:sp>
          <p:sp>
            <p:nvSpPr>
              <p:cNvPr id="23" name="TextBox 22"/>
              <p:cNvSpPr txBox="1"/>
              <p:nvPr/>
            </p:nvSpPr>
            <p:spPr>
              <a:xfrm>
                <a:off x="385150" y="-99506"/>
                <a:ext cx="1970870" cy="646331"/>
              </a:xfrm>
              <a:prstGeom prst="rect">
                <a:avLst/>
              </a:prstGeom>
              <a:noFill/>
            </p:spPr>
            <p:txBody>
              <a:bodyPr wrap="square" rtlCol="0">
                <a:spAutoFit/>
              </a:bodyPr>
              <a:lstStyle/>
              <a:p>
                <a:r>
                  <a:rPr lang="en-US" sz="3600" b="1">
                    <a:solidFill>
                      <a:schemeClr val="bg1"/>
                    </a:solidFill>
                    <a:latin typeface=".VnAvant" pitchFamily="34" charset="0"/>
                  </a:rPr>
                  <a:t>ViÕt</a:t>
                </a:r>
              </a:p>
            </p:txBody>
          </p:sp>
        </p:grpSp>
      </p:grpSp>
      <p:sp>
        <p:nvSpPr>
          <p:cNvPr id="11" name="TextBox 10"/>
          <p:cNvSpPr txBox="1"/>
          <p:nvPr/>
        </p:nvSpPr>
        <p:spPr>
          <a:xfrm>
            <a:off x="2058499" y="1301500"/>
            <a:ext cx="5341527" cy="830997"/>
          </a:xfrm>
          <a:prstGeom prst="rect">
            <a:avLst/>
          </a:prstGeom>
          <a:noFill/>
        </p:spPr>
        <p:txBody>
          <a:bodyPr wrap="none" rtlCol="0">
            <a:spAutoFit/>
          </a:bodyPr>
          <a:lstStyle/>
          <a:p>
            <a:pPr algn="ctr"/>
            <a:r>
              <a:rPr lang="vi-VN" sz="4800" b="1" smtClean="0">
                <a:solidFill>
                  <a:srgbClr val="0033CC"/>
                </a:solidFill>
                <a:latin typeface="VNI-Avo" pitchFamily="2" charset="0"/>
              </a:rPr>
              <a:t>chia quaø cho beù</a:t>
            </a:r>
            <a:endParaRPr lang="en-US" sz="4800" b="1">
              <a:solidFill>
                <a:srgbClr val="0033CC"/>
              </a:solidFill>
              <a:latin typeface="VNI-Avo" pitchFamily="2" charset="0"/>
            </a:endParaRPr>
          </a:p>
        </p:txBody>
      </p:sp>
    </p:spTree>
    <p:extLst>
      <p:ext uri="{BB962C8B-B14F-4D97-AF65-F5344CB8AC3E}">
        <p14:creationId xmlns:p14="http://schemas.microsoft.com/office/powerpoint/2010/main" val="4202545314"/>
      </p:ext>
    </p:extLst>
  </p:cSld>
  <p:clrMapOvr>
    <a:masterClrMapping/>
  </p:clrMapOvr>
  <p:transition advTm="664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TTran\Downloads\tu the viet - chu Thao 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219200"/>
            <a:ext cx="3917035" cy="424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60520"/>
      </p:ext>
    </p:extLst>
  </p:cSld>
  <p:clrMapOvr>
    <a:masterClrMapping/>
  </p:clrMapOvr>
  <p:transition advTm="664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1367434367"/>
      </p:ext>
    </p:extLst>
  </p:cSld>
  <p:clrMapOvr>
    <a:masterClrMapping/>
  </p:clrMapOvr>
  <p:transition advTm="664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32"/>
            <a:ext cx="9143999" cy="1514168"/>
          </a:xfrm>
          <a:solidFill>
            <a:srgbClr val="3FB822"/>
          </a:solidFill>
        </p:spPr>
        <p:txBody>
          <a:bodyPr/>
          <a:lstStyle/>
          <a:p>
            <a:r>
              <a:rPr lang="en-US" b="1">
                <a:solidFill>
                  <a:schemeClr val="bg1"/>
                </a:solidFill>
                <a:latin typeface=".VnAvant" pitchFamily="34" charset="0"/>
              </a:rPr>
              <a:t>                     </a:t>
            </a:r>
            <a:endParaRPr lang="vi-VN" b="1" dirty="0">
              <a:solidFill>
                <a:schemeClr val="bg1"/>
              </a:solidFill>
            </a:endParaRPr>
          </a:p>
        </p:txBody>
      </p:sp>
      <p:sp>
        <p:nvSpPr>
          <p:cNvPr id="3" name="Subtitle 2"/>
          <p:cNvSpPr>
            <a:spLocks noGrp="1"/>
          </p:cNvSpPr>
          <p:nvPr>
            <p:ph type="subTitle" idx="1"/>
          </p:nvPr>
        </p:nvSpPr>
        <p:spPr>
          <a:xfrm>
            <a:off x="1447800" y="3276600"/>
            <a:ext cx="6400800" cy="1752600"/>
          </a:xfrm>
        </p:spPr>
        <p:txBody>
          <a:bodyPr>
            <a:noAutofit/>
          </a:bodyPr>
          <a:lstStyle/>
          <a:p>
            <a:r>
              <a:rPr lang="en-US" sz="13800" dirty="0" err="1">
                <a:solidFill>
                  <a:srgbClr val="FF0000"/>
                </a:solidFill>
                <a:latin typeface="HP-087" pitchFamily="34" charset="0"/>
              </a:rPr>
              <a:t>TIẾT</a:t>
            </a:r>
            <a:r>
              <a:rPr lang="en-US" sz="13800">
                <a:solidFill>
                  <a:srgbClr val="FF0000"/>
                </a:solidFill>
                <a:latin typeface="HP-087" pitchFamily="34" charset="0"/>
              </a:rPr>
              <a:t> </a:t>
            </a:r>
            <a:r>
              <a:rPr lang="en-US" sz="13800" smtClean="0">
                <a:solidFill>
                  <a:srgbClr val="FF0000"/>
                </a:solidFill>
                <a:latin typeface="HP-087" pitchFamily="34" charset="0"/>
              </a:rPr>
              <a:t>2</a:t>
            </a:r>
            <a:endParaRPr lang="vi-VN" sz="13800" dirty="0">
              <a:solidFill>
                <a:srgbClr val="FF0000"/>
              </a:solidFill>
            </a:endParaRPr>
          </a:p>
        </p:txBody>
      </p:sp>
      <p:sp>
        <p:nvSpPr>
          <p:cNvPr id="4" name="TextBox 3"/>
          <p:cNvSpPr txBox="1"/>
          <p:nvPr/>
        </p:nvSpPr>
        <p:spPr>
          <a:xfrm>
            <a:off x="152400" y="0"/>
            <a:ext cx="1598515" cy="923330"/>
          </a:xfrm>
          <a:prstGeom prst="rect">
            <a:avLst/>
          </a:prstGeom>
          <a:noFill/>
        </p:spPr>
        <p:txBody>
          <a:bodyPr wrap="none" rtlCol="0">
            <a:spAutoFit/>
          </a:bodyPr>
          <a:lstStyle/>
          <a:p>
            <a:r>
              <a:rPr lang="en-US" sz="5400" b="1" dirty="0" err="1">
                <a:solidFill>
                  <a:schemeClr val="bg1"/>
                </a:solidFill>
                <a:latin typeface=".VnCooper" pitchFamily="34" charset="0"/>
              </a:rPr>
              <a:t>Bµi</a:t>
            </a:r>
            <a:r>
              <a:rPr lang="en-US" sz="5400" b="1" dirty="0">
                <a:solidFill>
                  <a:schemeClr val="bg1"/>
                </a:solidFill>
                <a:latin typeface=".VnCooper" pitchFamily="34" charset="0"/>
              </a:rPr>
              <a:t> </a:t>
            </a:r>
            <a:endParaRPr lang="vi-VN" sz="5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661">
            <a:off x="612335" y="263482"/>
            <a:ext cx="2524961" cy="1936759"/>
          </a:xfrm>
          <a:prstGeom prst="rect">
            <a:avLst/>
          </a:prstGeom>
        </p:spPr>
      </p:pic>
      <p:sp>
        <p:nvSpPr>
          <p:cNvPr id="9" name="TextBox 8"/>
          <p:cNvSpPr txBox="1"/>
          <p:nvPr/>
        </p:nvSpPr>
        <p:spPr>
          <a:xfrm>
            <a:off x="1340333" y="774288"/>
            <a:ext cx="1056700" cy="923330"/>
          </a:xfrm>
          <a:prstGeom prst="rect">
            <a:avLst/>
          </a:prstGeom>
          <a:noFill/>
        </p:spPr>
        <p:txBody>
          <a:bodyPr wrap="none" rtlCol="0">
            <a:spAutoFit/>
          </a:bodyPr>
          <a:lstStyle/>
          <a:p>
            <a:r>
              <a:rPr lang="en-US" sz="5400" smtClean="0">
                <a:solidFill>
                  <a:srgbClr val="006600"/>
                </a:solidFill>
                <a:latin typeface=".VnCooper" pitchFamily="34" charset="0"/>
              </a:rPr>
              <a:t>30</a:t>
            </a:r>
            <a:endParaRPr lang="vi-VN" sz="5400" dirty="0">
              <a:solidFill>
                <a:srgbClr val="006600"/>
              </a:solidFill>
            </a:endParaRPr>
          </a:p>
        </p:txBody>
      </p:sp>
      <p:sp>
        <p:nvSpPr>
          <p:cNvPr id="7" name="TextBox 6"/>
          <p:cNvSpPr txBox="1"/>
          <p:nvPr/>
        </p:nvSpPr>
        <p:spPr>
          <a:xfrm>
            <a:off x="2757956" y="451122"/>
            <a:ext cx="6386044" cy="646331"/>
          </a:xfrm>
          <a:prstGeom prst="rect">
            <a:avLst/>
          </a:prstGeom>
          <a:noFill/>
        </p:spPr>
        <p:txBody>
          <a:bodyPr wrap="none" rtlCol="0">
            <a:spAutoFit/>
          </a:bodyPr>
          <a:lstStyle/>
          <a:p>
            <a:pPr algn="ctr"/>
            <a:r>
              <a:rPr lang="vi-VN" sz="3600" b="1" dirty="0" smtClean="0">
                <a:solidFill>
                  <a:schemeClr val="bg1"/>
                </a:solidFill>
                <a:latin typeface=".VnCooperH" pitchFamily="34" charset="0"/>
              </a:rPr>
              <a:t>¤N TËP Vµ KÓ CHUYÖN</a:t>
            </a:r>
            <a:endParaRPr lang="en-US" sz="3600" b="1" dirty="0">
              <a:solidFill>
                <a:schemeClr val="bg1"/>
              </a:solidFill>
              <a:latin typeface=".VnCooperH" pitchFamily="34" charset="0"/>
            </a:endParaRPr>
          </a:p>
        </p:txBody>
      </p:sp>
    </p:spTree>
    <p:extLst>
      <p:ext uri="{BB962C8B-B14F-4D97-AF65-F5344CB8AC3E}">
        <p14:creationId xmlns:p14="http://schemas.microsoft.com/office/powerpoint/2010/main" val="3221046615"/>
      </p:ext>
    </p:extLst>
  </p:cSld>
  <p:clrMapOvr>
    <a:masterClrMapping/>
  </p:clrMapOvr>
  <p:transition advTm="664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859723" y="766662"/>
            <a:ext cx="6795026" cy="523220"/>
          </a:xfrm>
          <a:prstGeom prst="rect">
            <a:avLst/>
          </a:prstGeom>
          <a:noFill/>
        </p:spPr>
        <p:txBody>
          <a:bodyPr wrap="square" rtlCol="0">
            <a:spAutoFit/>
          </a:bodyPr>
          <a:lstStyle/>
          <a:p>
            <a:pPr algn="ctr"/>
            <a:r>
              <a:rPr lang="vi-VN" sz="2800" b="1" smtClean="0">
                <a:solidFill>
                  <a:srgbClr val="0033CC"/>
                </a:solidFill>
                <a:latin typeface="VNI-Avo" pitchFamily="2" charset="0"/>
              </a:rPr>
              <a:t>Kieán vaø deá meøn</a:t>
            </a:r>
            <a:endParaRPr lang="en-US" sz="2800" b="1">
              <a:solidFill>
                <a:srgbClr val="0033CC"/>
              </a:solidFill>
              <a:latin typeface="VNI-Avo" pitchFamily="2" charset="0"/>
            </a:endParaRP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3205" b="55079"/>
          <a:stretch/>
        </p:blipFill>
        <p:spPr bwMode="auto">
          <a:xfrm>
            <a:off x="1899581" y="1419965"/>
            <a:ext cx="2505337" cy="23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55079"/>
          <a:stretch/>
        </p:blipFill>
        <p:spPr bwMode="auto">
          <a:xfrm>
            <a:off x="4800600" y="1421237"/>
            <a:ext cx="2676964" cy="23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50000"/>
          <a:stretch/>
        </p:blipFill>
        <p:spPr bwMode="auto">
          <a:xfrm>
            <a:off x="1899581" y="3732892"/>
            <a:ext cx="2676964" cy="26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794" t="52234"/>
          <a:stretch/>
        </p:blipFill>
        <p:spPr bwMode="auto">
          <a:xfrm>
            <a:off x="4616940" y="3850884"/>
            <a:ext cx="2848591" cy="252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409_20200508091616_kien-va-de-m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68944" y="756482"/>
            <a:ext cx="609600" cy="609600"/>
          </a:xfrm>
          <a:prstGeom prst="rect">
            <a:avLst/>
          </a:prstGeom>
        </p:spPr>
      </p:pic>
    </p:spTree>
    <p:extLst>
      <p:ext uri="{BB962C8B-B14F-4D97-AF65-F5344CB8AC3E}">
        <p14:creationId xmlns:p14="http://schemas.microsoft.com/office/powerpoint/2010/main" val="2705311074"/>
      </p:ext>
    </p:extLst>
  </p:cSld>
  <p:clrMapOvr>
    <a:masterClrMapping/>
  </p:clrMapOvr>
  <p:transition advTm="6645"/>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6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859723" y="766662"/>
            <a:ext cx="6795026" cy="523220"/>
          </a:xfrm>
          <a:prstGeom prst="rect">
            <a:avLst/>
          </a:prstGeom>
          <a:noFill/>
        </p:spPr>
        <p:txBody>
          <a:bodyPr wrap="square" rtlCol="0">
            <a:spAutoFit/>
          </a:bodyPr>
          <a:lstStyle/>
          <a:p>
            <a:pPr algn="ctr"/>
            <a:r>
              <a:rPr lang="vi-VN" sz="2800" b="1" smtClean="0">
                <a:solidFill>
                  <a:srgbClr val="0033CC"/>
                </a:solidFill>
                <a:latin typeface="VNI-Avo" pitchFamily="2" charset="0"/>
              </a:rPr>
              <a:t>Kieán vaø deá meøn</a:t>
            </a:r>
            <a:endParaRPr lang="en-US" sz="2800" b="1">
              <a:solidFill>
                <a:srgbClr val="0033CC"/>
              </a:solidFill>
              <a:latin typeface="VNI-Avo" pitchFamily="2"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205" b="55079"/>
          <a:stretch/>
        </p:blipFill>
        <p:spPr bwMode="auto">
          <a:xfrm>
            <a:off x="2667000" y="1371600"/>
            <a:ext cx="3466725" cy="328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94430" y="4800600"/>
            <a:ext cx="6795026" cy="400110"/>
          </a:xfrm>
          <a:prstGeom prst="rect">
            <a:avLst/>
          </a:prstGeom>
          <a:noFill/>
        </p:spPr>
        <p:txBody>
          <a:bodyPr wrap="square" rtlCol="0">
            <a:spAutoFit/>
          </a:bodyPr>
          <a:lstStyle/>
          <a:p>
            <a:pPr algn="ctr"/>
            <a:r>
              <a:rPr lang="vi-VN" sz="2000" b="1" smtClean="0">
                <a:solidFill>
                  <a:srgbClr val="0033CC"/>
                </a:solidFill>
                <a:latin typeface="VNI-Avo" pitchFamily="2" charset="0"/>
              </a:rPr>
              <a:t>Muøa thu ñeán, ñaøn kieán laøm gì?</a:t>
            </a:r>
            <a:endParaRPr lang="en-US" sz="2000" b="1">
              <a:solidFill>
                <a:srgbClr val="0033CC"/>
              </a:solidFill>
              <a:latin typeface="VNI-Avo" pitchFamily="2" charset="0"/>
            </a:endParaRPr>
          </a:p>
        </p:txBody>
      </p:sp>
    </p:spTree>
    <p:extLst>
      <p:ext uri="{BB962C8B-B14F-4D97-AF65-F5344CB8AC3E}">
        <p14:creationId xmlns:p14="http://schemas.microsoft.com/office/powerpoint/2010/main" val="3072471106"/>
      </p:ext>
    </p:extLst>
  </p:cSld>
  <p:clrMapOvr>
    <a:masterClrMapping/>
  </p:clrMapOvr>
  <p:transition advTm="66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32"/>
            <a:ext cx="9143999" cy="1514168"/>
          </a:xfrm>
          <a:solidFill>
            <a:srgbClr val="3FB822"/>
          </a:solidFill>
        </p:spPr>
        <p:txBody>
          <a:bodyPr/>
          <a:lstStyle/>
          <a:p>
            <a:r>
              <a:rPr lang="en-US" b="1">
                <a:solidFill>
                  <a:schemeClr val="bg1"/>
                </a:solidFill>
                <a:latin typeface=".VnAvant" pitchFamily="34" charset="0"/>
              </a:rPr>
              <a:t>                     </a:t>
            </a:r>
            <a:endParaRPr lang="vi-VN" b="1" dirty="0">
              <a:solidFill>
                <a:schemeClr val="bg1"/>
              </a:solidFill>
            </a:endParaRPr>
          </a:p>
        </p:txBody>
      </p:sp>
      <p:sp>
        <p:nvSpPr>
          <p:cNvPr id="3" name="Subtitle 2"/>
          <p:cNvSpPr>
            <a:spLocks noGrp="1"/>
          </p:cNvSpPr>
          <p:nvPr>
            <p:ph type="subTitle" idx="1"/>
          </p:nvPr>
        </p:nvSpPr>
        <p:spPr>
          <a:xfrm>
            <a:off x="1447800" y="3276600"/>
            <a:ext cx="6400800" cy="1752600"/>
          </a:xfrm>
        </p:spPr>
        <p:txBody>
          <a:bodyPr>
            <a:noAutofit/>
          </a:bodyPr>
          <a:lstStyle/>
          <a:p>
            <a:r>
              <a:rPr lang="en-US" sz="13800" dirty="0" err="1">
                <a:solidFill>
                  <a:srgbClr val="FF0000"/>
                </a:solidFill>
                <a:latin typeface="HP-087" pitchFamily="34" charset="0"/>
              </a:rPr>
              <a:t>TIẾT</a:t>
            </a:r>
            <a:r>
              <a:rPr lang="en-US" sz="13800" dirty="0">
                <a:solidFill>
                  <a:srgbClr val="FF0000"/>
                </a:solidFill>
                <a:latin typeface="HP-087" pitchFamily="34" charset="0"/>
              </a:rPr>
              <a:t> 1</a:t>
            </a:r>
            <a:endParaRPr lang="vi-VN" sz="13800" dirty="0">
              <a:solidFill>
                <a:srgbClr val="FF0000"/>
              </a:solidFill>
            </a:endParaRPr>
          </a:p>
        </p:txBody>
      </p:sp>
      <p:sp>
        <p:nvSpPr>
          <p:cNvPr id="4" name="TextBox 3"/>
          <p:cNvSpPr txBox="1"/>
          <p:nvPr/>
        </p:nvSpPr>
        <p:spPr>
          <a:xfrm>
            <a:off x="152400" y="0"/>
            <a:ext cx="1598515" cy="923330"/>
          </a:xfrm>
          <a:prstGeom prst="rect">
            <a:avLst/>
          </a:prstGeom>
          <a:noFill/>
        </p:spPr>
        <p:txBody>
          <a:bodyPr wrap="none" rtlCol="0">
            <a:spAutoFit/>
          </a:bodyPr>
          <a:lstStyle/>
          <a:p>
            <a:r>
              <a:rPr lang="en-US" sz="5400" b="1" dirty="0" err="1">
                <a:solidFill>
                  <a:schemeClr val="bg1"/>
                </a:solidFill>
                <a:latin typeface=".VnCooper" pitchFamily="34" charset="0"/>
              </a:rPr>
              <a:t>Bµi</a:t>
            </a:r>
            <a:r>
              <a:rPr lang="en-US" sz="5400" b="1" dirty="0">
                <a:solidFill>
                  <a:schemeClr val="bg1"/>
                </a:solidFill>
                <a:latin typeface=".VnCooper" pitchFamily="34" charset="0"/>
              </a:rPr>
              <a:t> </a:t>
            </a:r>
            <a:endParaRPr lang="vi-VN" sz="5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661">
            <a:off x="612335" y="263482"/>
            <a:ext cx="2524961" cy="1936759"/>
          </a:xfrm>
          <a:prstGeom prst="rect">
            <a:avLst/>
          </a:prstGeom>
        </p:spPr>
      </p:pic>
      <p:sp>
        <p:nvSpPr>
          <p:cNvPr id="9" name="TextBox 8"/>
          <p:cNvSpPr txBox="1"/>
          <p:nvPr/>
        </p:nvSpPr>
        <p:spPr>
          <a:xfrm>
            <a:off x="1340333" y="774288"/>
            <a:ext cx="1056700" cy="923330"/>
          </a:xfrm>
          <a:prstGeom prst="rect">
            <a:avLst/>
          </a:prstGeom>
          <a:noFill/>
        </p:spPr>
        <p:txBody>
          <a:bodyPr wrap="none" rtlCol="0">
            <a:spAutoFit/>
          </a:bodyPr>
          <a:lstStyle/>
          <a:p>
            <a:r>
              <a:rPr lang="en-US" sz="5400" smtClean="0">
                <a:solidFill>
                  <a:srgbClr val="006600"/>
                </a:solidFill>
                <a:latin typeface=".VnCooper" pitchFamily="34" charset="0"/>
              </a:rPr>
              <a:t>30</a:t>
            </a:r>
            <a:endParaRPr lang="vi-VN" sz="5400" dirty="0">
              <a:solidFill>
                <a:srgbClr val="006600"/>
              </a:solidFill>
            </a:endParaRPr>
          </a:p>
        </p:txBody>
      </p:sp>
      <p:sp>
        <p:nvSpPr>
          <p:cNvPr id="7" name="TextBox 6"/>
          <p:cNvSpPr txBox="1"/>
          <p:nvPr/>
        </p:nvSpPr>
        <p:spPr>
          <a:xfrm>
            <a:off x="2757956" y="451122"/>
            <a:ext cx="6386044" cy="646331"/>
          </a:xfrm>
          <a:prstGeom prst="rect">
            <a:avLst/>
          </a:prstGeom>
          <a:noFill/>
        </p:spPr>
        <p:txBody>
          <a:bodyPr wrap="none" rtlCol="0">
            <a:spAutoFit/>
          </a:bodyPr>
          <a:lstStyle/>
          <a:p>
            <a:pPr algn="ctr"/>
            <a:r>
              <a:rPr lang="vi-VN" sz="3600" b="1" dirty="0" smtClean="0">
                <a:solidFill>
                  <a:schemeClr val="bg1"/>
                </a:solidFill>
                <a:latin typeface=".VnCooperH" pitchFamily="34" charset="0"/>
              </a:rPr>
              <a:t>¤N TËP Vµ KÓ CHUYÖN</a:t>
            </a:r>
            <a:endParaRPr lang="en-US" sz="3600" b="1" dirty="0">
              <a:solidFill>
                <a:schemeClr val="bg1"/>
              </a:solidFill>
              <a:latin typeface=".VnCooperH" pitchFamily="34" charset="0"/>
            </a:endParaRPr>
          </a:p>
        </p:txBody>
      </p:sp>
    </p:spTree>
    <p:extLst>
      <p:ext uri="{BB962C8B-B14F-4D97-AF65-F5344CB8AC3E}">
        <p14:creationId xmlns:p14="http://schemas.microsoft.com/office/powerpoint/2010/main" val="2961135512"/>
      </p:ext>
    </p:extLst>
  </p:cSld>
  <p:clrMapOvr>
    <a:masterClrMapping/>
  </p:clrMapOvr>
  <p:transition advTm="6645"/>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859723" y="766662"/>
            <a:ext cx="6795026" cy="523220"/>
          </a:xfrm>
          <a:prstGeom prst="rect">
            <a:avLst/>
          </a:prstGeom>
          <a:noFill/>
        </p:spPr>
        <p:txBody>
          <a:bodyPr wrap="square" rtlCol="0">
            <a:spAutoFit/>
          </a:bodyPr>
          <a:lstStyle/>
          <a:p>
            <a:pPr algn="ctr"/>
            <a:r>
              <a:rPr lang="vi-VN" sz="2800" b="1" smtClean="0">
                <a:solidFill>
                  <a:srgbClr val="0033CC"/>
                </a:solidFill>
                <a:latin typeface="VNI-Avo" pitchFamily="2" charset="0"/>
              </a:rPr>
              <a:t>Kieán vaø deá meøn</a:t>
            </a:r>
            <a:endParaRPr lang="en-US" sz="2800" b="1">
              <a:solidFill>
                <a:srgbClr val="0033CC"/>
              </a:solidFill>
              <a:latin typeface="VNI-Avo" pitchFamily="2" charset="0"/>
            </a:endParaRP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5079"/>
          <a:stretch/>
        </p:blipFill>
        <p:spPr bwMode="auto">
          <a:xfrm>
            <a:off x="2665870" y="1448946"/>
            <a:ext cx="3610691" cy="319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94430" y="4800600"/>
            <a:ext cx="6795026" cy="400110"/>
          </a:xfrm>
          <a:prstGeom prst="rect">
            <a:avLst/>
          </a:prstGeom>
          <a:noFill/>
        </p:spPr>
        <p:txBody>
          <a:bodyPr wrap="square" rtlCol="0">
            <a:spAutoFit/>
          </a:bodyPr>
          <a:lstStyle/>
          <a:p>
            <a:pPr algn="ctr"/>
            <a:r>
              <a:rPr lang="vi-VN" sz="2000" b="1" smtClean="0">
                <a:solidFill>
                  <a:srgbClr val="0033CC"/>
                </a:solidFill>
                <a:latin typeface="VNI-Avo" pitchFamily="2" charset="0"/>
              </a:rPr>
              <a:t>Coøn deá meøn laøm gì ?</a:t>
            </a:r>
            <a:endParaRPr lang="en-US" sz="2000" b="1">
              <a:solidFill>
                <a:srgbClr val="0033CC"/>
              </a:solidFill>
              <a:latin typeface="VNI-Avo" pitchFamily="2" charset="0"/>
            </a:endParaRPr>
          </a:p>
        </p:txBody>
      </p:sp>
    </p:spTree>
    <p:extLst>
      <p:ext uri="{BB962C8B-B14F-4D97-AF65-F5344CB8AC3E}">
        <p14:creationId xmlns:p14="http://schemas.microsoft.com/office/powerpoint/2010/main" val="3072471106"/>
      </p:ext>
    </p:extLst>
  </p:cSld>
  <p:clrMapOvr>
    <a:masterClrMapping/>
  </p:clrMapOvr>
  <p:transition advTm="664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859723" y="766662"/>
            <a:ext cx="6795026" cy="523220"/>
          </a:xfrm>
          <a:prstGeom prst="rect">
            <a:avLst/>
          </a:prstGeom>
          <a:noFill/>
        </p:spPr>
        <p:txBody>
          <a:bodyPr wrap="square" rtlCol="0">
            <a:spAutoFit/>
          </a:bodyPr>
          <a:lstStyle/>
          <a:p>
            <a:pPr algn="ctr"/>
            <a:r>
              <a:rPr lang="vi-VN" sz="2800" b="1" smtClean="0">
                <a:solidFill>
                  <a:srgbClr val="0033CC"/>
                </a:solidFill>
                <a:latin typeface="VNI-Avo" pitchFamily="2" charset="0"/>
              </a:rPr>
              <a:t>Kieán vaø deá meøn</a:t>
            </a:r>
            <a:endParaRPr lang="en-US" sz="2800" b="1">
              <a:solidFill>
                <a:srgbClr val="0033CC"/>
              </a:solidFill>
              <a:latin typeface="VNI-Avo" pitchFamily="2"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0000"/>
          <a:stretch/>
        </p:blipFill>
        <p:spPr bwMode="auto">
          <a:xfrm>
            <a:off x="2547718" y="1143000"/>
            <a:ext cx="363142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94430" y="4800600"/>
            <a:ext cx="6795026" cy="707886"/>
          </a:xfrm>
          <a:prstGeom prst="rect">
            <a:avLst/>
          </a:prstGeom>
          <a:noFill/>
        </p:spPr>
        <p:txBody>
          <a:bodyPr wrap="square" rtlCol="0">
            <a:spAutoFit/>
          </a:bodyPr>
          <a:lstStyle/>
          <a:p>
            <a:pPr algn="ctr"/>
            <a:r>
              <a:rPr lang="vi-VN" sz="2000" b="1" smtClean="0">
                <a:solidFill>
                  <a:srgbClr val="0033CC"/>
                </a:solidFill>
                <a:latin typeface="VNI-Avo" pitchFamily="2" charset="0"/>
              </a:rPr>
              <a:t>Ñoâng sang, ñoùi quaù, deá meøn ñaõ laøm gì?</a:t>
            </a:r>
          </a:p>
          <a:p>
            <a:pPr algn="ctr"/>
            <a:endParaRPr lang="en-US" sz="2000" b="1">
              <a:solidFill>
                <a:srgbClr val="0033CC"/>
              </a:solidFill>
              <a:latin typeface="VNI-Avo" pitchFamily="2" charset="0"/>
            </a:endParaRPr>
          </a:p>
        </p:txBody>
      </p:sp>
      <p:sp>
        <p:nvSpPr>
          <p:cNvPr id="16" name="TextBox 15"/>
          <p:cNvSpPr txBox="1"/>
          <p:nvPr/>
        </p:nvSpPr>
        <p:spPr>
          <a:xfrm>
            <a:off x="739086" y="5306943"/>
            <a:ext cx="6795026" cy="707886"/>
          </a:xfrm>
          <a:prstGeom prst="rect">
            <a:avLst/>
          </a:prstGeom>
          <a:noFill/>
        </p:spPr>
        <p:txBody>
          <a:bodyPr wrap="square" rtlCol="0">
            <a:spAutoFit/>
          </a:bodyPr>
          <a:lstStyle/>
          <a:p>
            <a:pPr algn="ctr"/>
            <a:r>
              <a:rPr lang="vi-VN" sz="2000" b="1" smtClean="0">
                <a:solidFill>
                  <a:srgbClr val="0033CC"/>
                </a:solidFill>
                <a:latin typeface="VNI-Avo" pitchFamily="2" charset="0"/>
              </a:rPr>
              <a:t>Chò kieán lôùn ñaõ noùi gì vôùi deá meøn?</a:t>
            </a:r>
          </a:p>
          <a:p>
            <a:pPr algn="ctr"/>
            <a:endParaRPr lang="en-US" sz="2000" b="1">
              <a:solidFill>
                <a:srgbClr val="0033CC"/>
              </a:solidFill>
              <a:latin typeface="VNI-Avo" pitchFamily="2" charset="0"/>
            </a:endParaRPr>
          </a:p>
        </p:txBody>
      </p:sp>
    </p:spTree>
    <p:extLst>
      <p:ext uri="{BB962C8B-B14F-4D97-AF65-F5344CB8AC3E}">
        <p14:creationId xmlns:p14="http://schemas.microsoft.com/office/powerpoint/2010/main" val="3072471106"/>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859723" y="766662"/>
            <a:ext cx="6795026" cy="523220"/>
          </a:xfrm>
          <a:prstGeom prst="rect">
            <a:avLst/>
          </a:prstGeom>
          <a:noFill/>
        </p:spPr>
        <p:txBody>
          <a:bodyPr wrap="square" rtlCol="0">
            <a:spAutoFit/>
          </a:bodyPr>
          <a:lstStyle/>
          <a:p>
            <a:pPr algn="ctr"/>
            <a:r>
              <a:rPr lang="vi-VN" sz="2800" b="1" smtClean="0">
                <a:solidFill>
                  <a:srgbClr val="0033CC"/>
                </a:solidFill>
                <a:latin typeface="VNI-Avo" pitchFamily="2" charset="0"/>
              </a:rPr>
              <a:t>Kieán vaø deá meøn</a:t>
            </a:r>
            <a:endParaRPr lang="en-US" sz="2800" b="1">
              <a:solidFill>
                <a:srgbClr val="0033CC"/>
              </a:solidFill>
              <a:latin typeface="VNI-Avo" pitchFamily="2" charset="0"/>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94" t="52234"/>
          <a:stretch/>
        </p:blipFill>
        <p:spPr bwMode="auto">
          <a:xfrm>
            <a:off x="2194479" y="1289882"/>
            <a:ext cx="3825321" cy="338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94430" y="4800600"/>
            <a:ext cx="6795026" cy="707886"/>
          </a:xfrm>
          <a:prstGeom prst="rect">
            <a:avLst/>
          </a:prstGeom>
          <a:noFill/>
        </p:spPr>
        <p:txBody>
          <a:bodyPr wrap="square" rtlCol="0">
            <a:spAutoFit/>
          </a:bodyPr>
          <a:lstStyle/>
          <a:p>
            <a:pPr algn="ctr"/>
            <a:r>
              <a:rPr lang="vi-VN" sz="2000" b="1" smtClean="0">
                <a:solidFill>
                  <a:srgbClr val="0033CC"/>
                </a:solidFill>
                <a:latin typeface="VNI-Avo" pitchFamily="2" charset="0"/>
              </a:rPr>
              <a:t>Xuaân veà, deá meøn cuøng ñaøn kieán laøm gì?</a:t>
            </a:r>
          </a:p>
          <a:p>
            <a:pPr algn="ctr"/>
            <a:endParaRPr lang="en-US" sz="2000" b="1">
              <a:solidFill>
                <a:srgbClr val="0033CC"/>
              </a:solidFill>
              <a:latin typeface="VNI-Avo" pitchFamily="2" charset="0"/>
            </a:endParaRPr>
          </a:p>
        </p:txBody>
      </p:sp>
    </p:spTree>
    <p:extLst>
      <p:ext uri="{BB962C8B-B14F-4D97-AF65-F5344CB8AC3E}">
        <p14:creationId xmlns:p14="http://schemas.microsoft.com/office/powerpoint/2010/main" val="3158257653"/>
      </p:ext>
    </p:extLst>
  </p:cSld>
  <p:clrMapOvr>
    <a:masterClrMapping/>
  </p:clrMapOvr>
  <p:transition advTm="664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61194" y="201195"/>
            <a:ext cx="3425006" cy="606130"/>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160155" y="232665"/>
            <a:ext cx="578931" cy="533997"/>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a:ln>
                <a:noFill/>
              </a:ln>
              <a:effectLst/>
              <a:latin typeface="Calibri" pitchFamily="34" charset="0"/>
              <a:cs typeface="Calibri" pitchFamily="34" charset="0"/>
            </a:endParaRPr>
          </a:p>
        </p:txBody>
      </p:sp>
      <p:sp>
        <p:nvSpPr>
          <p:cNvPr id="7" name="TextBox 6"/>
          <p:cNvSpPr txBox="1"/>
          <p:nvPr/>
        </p:nvSpPr>
        <p:spPr>
          <a:xfrm>
            <a:off x="304334" y="99439"/>
            <a:ext cx="610066" cy="707886"/>
          </a:xfrm>
          <a:prstGeom prst="rect">
            <a:avLst/>
          </a:prstGeom>
          <a:noFill/>
        </p:spPr>
        <p:txBody>
          <a:bodyPr wrap="none" rtlCol="0">
            <a:spAutoFit/>
          </a:bodyPr>
          <a:lstStyle/>
          <a:p>
            <a:r>
              <a:rPr lang="en-US" sz="4000" b="1">
                <a:latin typeface="Calibri" pitchFamily="34" charset="0"/>
                <a:cs typeface="Calibri" pitchFamily="34" charset="0"/>
              </a:rPr>
              <a:t>3</a:t>
            </a:r>
          </a:p>
        </p:txBody>
      </p:sp>
      <p:sp>
        <p:nvSpPr>
          <p:cNvPr id="8" name="TextBox 7"/>
          <p:cNvSpPr txBox="1"/>
          <p:nvPr/>
        </p:nvSpPr>
        <p:spPr>
          <a:xfrm>
            <a:off x="731829" y="181094"/>
            <a:ext cx="5544732" cy="646331"/>
          </a:xfrm>
          <a:prstGeom prst="rect">
            <a:avLst/>
          </a:prstGeom>
          <a:noFill/>
        </p:spPr>
        <p:txBody>
          <a:bodyPr wrap="square" rtlCol="0">
            <a:spAutoFit/>
          </a:bodyPr>
          <a:lstStyle/>
          <a:p>
            <a:r>
              <a:rPr lang="en-US" sz="3600" b="1">
                <a:solidFill>
                  <a:schemeClr val="bg1"/>
                </a:solidFill>
                <a:latin typeface=".VnAvant" pitchFamily="34" charset="0"/>
              </a:rPr>
              <a:t>KÓ chuyÖn</a:t>
            </a:r>
          </a:p>
        </p:txBody>
      </p:sp>
      <p:sp>
        <p:nvSpPr>
          <p:cNvPr id="12" name="TextBox 11"/>
          <p:cNvSpPr txBox="1"/>
          <p:nvPr/>
        </p:nvSpPr>
        <p:spPr>
          <a:xfrm>
            <a:off x="859723" y="766662"/>
            <a:ext cx="6795026" cy="523220"/>
          </a:xfrm>
          <a:prstGeom prst="rect">
            <a:avLst/>
          </a:prstGeom>
          <a:noFill/>
        </p:spPr>
        <p:txBody>
          <a:bodyPr wrap="square" rtlCol="0">
            <a:spAutoFit/>
          </a:bodyPr>
          <a:lstStyle/>
          <a:p>
            <a:pPr algn="ctr"/>
            <a:r>
              <a:rPr lang="vi-VN" sz="2800" b="1" smtClean="0">
                <a:solidFill>
                  <a:srgbClr val="0033CC"/>
                </a:solidFill>
                <a:latin typeface="VNI-Avo" pitchFamily="2" charset="0"/>
              </a:rPr>
              <a:t>Kieán vaø deá meøn</a:t>
            </a:r>
            <a:endParaRPr lang="en-US" sz="2800" b="1">
              <a:solidFill>
                <a:srgbClr val="0033CC"/>
              </a:solidFill>
              <a:latin typeface="VNI-Avo" pitchFamily="2"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205" b="55079"/>
          <a:stretch/>
        </p:blipFill>
        <p:spPr bwMode="auto">
          <a:xfrm>
            <a:off x="1899581" y="1419965"/>
            <a:ext cx="2505337" cy="23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5079"/>
          <a:stretch/>
        </p:blipFill>
        <p:spPr bwMode="auto">
          <a:xfrm>
            <a:off x="4800600" y="1421237"/>
            <a:ext cx="2676964" cy="23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0000"/>
          <a:stretch/>
        </p:blipFill>
        <p:spPr bwMode="auto">
          <a:xfrm>
            <a:off x="1899581" y="3732892"/>
            <a:ext cx="2676964" cy="26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94" t="52234"/>
          <a:stretch/>
        </p:blipFill>
        <p:spPr bwMode="auto">
          <a:xfrm>
            <a:off x="4616940" y="3850884"/>
            <a:ext cx="2848591" cy="252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257653"/>
      </p:ext>
    </p:extLst>
  </p:cSld>
  <p:clrMapOvr>
    <a:masterClrMapping/>
  </p:clrMapOvr>
  <p:transition advTm="664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3750" y="525522"/>
            <a:ext cx="6938310" cy="1232266"/>
          </a:xfrm>
          <a:prstGeom prst="rect">
            <a:avLst/>
          </a:prstGeom>
          <a:noFill/>
        </p:spPr>
        <p:txBody>
          <a:bodyPr wrap="none" lIns="91440" tIns="45720" rIns="91440" bIns="4572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a:ln w="11430"/>
                <a:solidFill>
                  <a:srgbClr val="CC00CC"/>
                </a:solidFill>
                <a:effectLst>
                  <a:outerShdw blurRad="50800" dist="39000" dir="5460000" algn="tl">
                    <a:srgbClr val="000000">
                      <a:alpha val="38000"/>
                    </a:srgbClr>
                  </a:outerShdw>
                </a:effectLst>
                <a:latin typeface=".VnAvant" pitchFamily="34" charset="0"/>
              </a:rPr>
              <a:t>Đọc</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vi-VN" sz="5400" b="1">
                <a:ln w="11430"/>
                <a:solidFill>
                  <a:srgbClr val="FF0000"/>
                </a:solidFill>
                <a:effectLst>
                  <a:outerShdw blurRad="50800" dist="39000" dir="5460000" algn="tl">
                    <a:srgbClr val="000000">
                      <a:alpha val="38000"/>
                    </a:srgbClr>
                  </a:outerShdw>
                </a:effectLst>
                <a:latin typeface=".VnAvant" pitchFamily="34" charset="0"/>
              </a:rPr>
              <a:t>s¸ch</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en-US" sz="5400" b="1">
                <a:ln w="11430"/>
                <a:solidFill>
                  <a:srgbClr val="00B050"/>
                </a:solidFill>
                <a:effectLst>
                  <a:outerShdw blurRad="50800" dist="39000" dir="5460000" algn="tl">
                    <a:srgbClr val="000000">
                      <a:alpha val="38000"/>
                    </a:srgbClr>
                  </a:outerShdw>
                </a:effectLst>
                <a:latin typeface=".VnAvant" pitchFamily="34" charset="0"/>
              </a:rPr>
              <a:t>nhÐ</a:t>
            </a:r>
            <a:r>
              <a:rPr lang="en-US" sz="5400" b="1">
                <a:ln w="11430"/>
                <a:solidFill>
                  <a:srgbClr val="CC00CC"/>
                </a:solidFill>
                <a:effectLst>
                  <a:outerShdw blurRad="50800" dist="39000" dir="5460000" algn="tl">
                    <a:srgbClr val="000000">
                      <a:alpha val="38000"/>
                    </a:srgbClr>
                  </a:outerShdw>
                </a:effectLst>
                <a:latin typeface=".VnAvant" pitchFamily="34" charset="0"/>
              </a:rPr>
              <a:t>! </a:t>
            </a:r>
            <a:endParaRPr lang="en-US" sz="5400" b="1" cap="none" spc="0" dirty="0">
              <a:ln w="11430"/>
              <a:solidFill>
                <a:srgbClr val="CC00CC"/>
              </a:solidFill>
              <a:effectLst>
                <a:outerShdw blurRad="50800" dist="39000" dir="5460000" algn="tl">
                  <a:srgbClr val="000000">
                    <a:alpha val="38000"/>
                  </a:srgbClr>
                </a:outerShdw>
              </a:effectLst>
              <a:latin typeface=".VnAvant" pitchFamily="34" charset="0"/>
            </a:endParaRPr>
          </a:p>
        </p:txBody>
      </p:sp>
    </p:spTree>
    <p:extLst>
      <p:ext uri="{BB962C8B-B14F-4D97-AF65-F5344CB8AC3E}">
        <p14:creationId xmlns:p14="http://schemas.microsoft.com/office/powerpoint/2010/main" val="850194065"/>
      </p:ext>
    </p:extLst>
  </p:cSld>
  <p:clrMapOvr>
    <a:masterClrMapping/>
  </p:clrMapOvr>
  <p:transition advTm="664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a:p>
        </p:txBody>
      </p:sp>
      <p:sp>
        <p:nvSpPr>
          <p:cNvPr id="46083" name="Rectangle 3"/>
          <p:cNvSpPr>
            <a:spLocks noGrp="1" noChangeArrowheads="1"/>
          </p:cNvSpPr>
          <p:nvPr>
            <p:ph type="body" idx="1"/>
          </p:nvPr>
        </p:nvSpPr>
        <p:spPr/>
        <p:txBody>
          <a:bodyPr/>
          <a:lstStyle/>
          <a:p>
            <a:pPr eaLnBrk="1" hangingPunct="1"/>
            <a:endParaRPr lang="en-US"/>
          </a:p>
        </p:txBody>
      </p:sp>
      <p:pic>
        <p:nvPicPr>
          <p:cNvPr id="46084" name="Picture 4" descr="Lovely_illustration_of_Happy_family_behide_a_star_wallcoo_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3352800" y="2562225"/>
            <a:ext cx="3733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a:solidFill>
                  <a:srgbClr val="990033"/>
                </a:solidFill>
                <a:latin typeface=".VnUniverse" pitchFamily="34" charset="0"/>
              </a:rPr>
              <a:t>Chóc thÇy c«, c¸c con cïng </a:t>
            </a:r>
          </a:p>
          <a:p>
            <a:pPr eaLnBrk="1" hangingPunct="1"/>
            <a:r>
              <a:rPr lang="en-US" sz="4400" b="1">
                <a:solidFill>
                  <a:srgbClr val="990033"/>
                </a:solidFill>
                <a:latin typeface=".VnUniverse" pitchFamily="34" charset="0"/>
              </a:rPr>
              <a:t>gia </a:t>
            </a:r>
            <a:r>
              <a:rPr lang="en-US" sz="3600">
                <a:solidFill>
                  <a:srgbClr val="990033"/>
                </a:solidFill>
                <a:latin typeface="Times New Roman" pitchFamily="18" charset="0"/>
                <a:cs typeface="Times New Roman" pitchFamily="18" charset="0"/>
              </a:rPr>
              <a:t>đình</a:t>
            </a:r>
            <a:r>
              <a:rPr lang="en-US" sz="4400" b="1">
                <a:solidFill>
                  <a:srgbClr val="990033"/>
                </a:solidFill>
                <a:latin typeface="Times New Roman" pitchFamily="18" charset="0"/>
                <a:cs typeface="Times New Roman" pitchFamily="18" charset="0"/>
              </a:rPr>
              <a:t> </a:t>
            </a:r>
            <a:r>
              <a:rPr lang="en-US" sz="4400" b="1">
                <a:solidFill>
                  <a:srgbClr val="990033"/>
                </a:solidFill>
                <a:latin typeface=".VnUniverse" pitchFamily="34" charset="0"/>
              </a:rPr>
              <a:t>m·i m·i </a:t>
            </a:r>
          </a:p>
          <a:p>
            <a:pPr eaLnBrk="1" hangingPunct="1"/>
            <a:r>
              <a:rPr lang="en-US" sz="4400" b="1">
                <a:solidFill>
                  <a:srgbClr val="990033"/>
                </a:solidFill>
                <a:latin typeface=".VnUniverse" pitchFamily="34" charset="0"/>
              </a:rPr>
              <a:t>h¹nh phóc !</a:t>
            </a:r>
          </a:p>
        </p:txBody>
      </p:sp>
    </p:spTree>
    <p:extLst>
      <p:ext uri="{BB962C8B-B14F-4D97-AF65-F5344CB8AC3E}">
        <p14:creationId xmlns:p14="http://schemas.microsoft.com/office/powerpoint/2010/main" val="1074743619"/>
      </p:ext>
    </p:extLst>
  </p:cSld>
  <p:clrMapOvr>
    <a:masterClrMapping/>
  </p:clrMapOvr>
  <p:transition advTm="664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109" y="1828800"/>
            <a:ext cx="7620000" cy="914400"/>
          </a:xfrm>
          <a:prstGeom prst="rect">
            <a:avLst/>
          </a:prstGeom>
          <a:noFill/>
        </p:spPr>
        <p:txBody>
          <a:bodyPr wrap="square" rtlCol="0">
            <a:prstTxWarp prst="textCanUp">
              <a:avLst/>
            </a:prstTxWarp>
            <a:spAutoFit/>
          </a:bodyPr>
          <a:lstStyle/>
          <a:p>
            <a:r>
              <a:rPr lang="en-US" b="1">
                <a:solidFill>
                  <a:srgbClr val="FF0000"/>
                </a:solidFill>
              </a:rPr>
              <a:t>Khởi </a:t>
            </a:r>
            <a:r>
              <a:rPr lang="en-US" b="1"/>
              <a:t> </a:t>
            </a:r>
            <a:r>
              <a:rPr lang="en-US" b="1">
                <a:solidFill>
                  <a:srgbClr val="0000CC"/>
                </a:solidFill>
              </a:rPr>
              <a:t>động!</a:t>
            </a:r>
            <a:endParaRPr lang="vi-VN" b="1">
              <a:solidFill>
                <a:srgbClr val="FF00FF"/>
              </a:solidFill>
            </a:endParaRPr>
          </a:p>
        </p:txBody>
      </p:sp>
    </p:spTree>
    <p:extLst>
      <p:ext uri="{BB962C8B-B14F-4D97-AF65-F5344CB8AC3E}">
        <p14:creationId xmlns:p14="http://schemas.microsoft.com/office/powerpoint/2010/main" val="1201445393"/>
      </p:ext>
    </p:extLst>
  </p:cSld>
  <p:clrMapOvr>
    <a:masterClrMapping/>
  </p:clrMapOvr>
  <p:transition advTm="664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Happy Snowman Face Smiling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130" y="5927752"/>
            <a:ext cx="654844" cy="810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artoons-desi-glitters-10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1897" y="5581694"/>
            <a:ext cx="1112103" cy="111210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23750" y="525522"/>
            <a:ext cx="6938310" cy="1232266"/>
          </a:xfrm>
          <a:prstGeom prst="rect">
            <a:avLst/>
          </a:prstGeom>
          <a:noFill/>
        </p:spPr>
        <p:txBody>
          <a:bodyPr wrap="none" lIns="91440" tIns="45720" rIns="91440" bIns="4572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a:ln w="11430"/>
                <a:solidFill>
                  <a:srgbClr val="CC00CC"/>
                </a:solidFill>
                <a:effectLst>
                  <a:outerShdw blurRad="50800" dist="39000" dir="5460000" algn="tl">
                    <a:srgbClr val="000000">
                      <a:alpha val="38000"/>
                    </a:srgbClr>
                  </a:outerShdw>
                </a:effectLst>
                <a:latin typeface=".VnAvant" pitchFamily="34" charset="0"/>
              </a:rPr>
              <a:t>M×nh </a:t>
            </a:r>
            <a:r>
              <a:rPr lang="vi-VN" sz="5400" b="1">
                <a:ln w="11430"/>
                <a:solidFill>
                  <a:srgbClr val="FF0000"/>
                </a:solidFill>
                <a:effectLst>
                  <a:outerShdw blurRad="50800" dist="39000" dir="5460000" algn="tl">
                    <a:srgbClr val="000000">
                      <a:alpha val="38000"/>
                    </a:srgbClr>
                  </a:outerShdw>
                </a:effectLst>
                <a:latin typeface=".VnAvant" pitchFamily="34" charset="0"/>
              </a:rPr>
              <a:t>cïng </a:t>
            </a:r>
            <a:r>
              <a:rPr lang="en-US" sz="5400" b="1">
                <a:ln w="11430"/>
                <a:solidFill>
                  <a:srgbClr val="CC00CC"/>
                </a:solidFill>
                <a:effectLst>
                  <a:outerShdw blurRad="50800" dist="39000" dir="5460000" algn="tl">
                    <a:srgbClr val="000000">
                      <a:alpha val="38000"/>
                    </a:srgbClr>
                  </a:outerShdw>
                </a:effectLst>
                <a:latin typeface=".VnAvant" pitchFamily="34" charset="0"/>
              </a:rPr>
              <a:t> </a:t>
            </a:r>
            <a:r>
              <a:rPr lang="vi-VN" sz="5400" b="1">
                <a:ln w="11430"/>
                <a:solidFill>
                  <a:srgbClr val="00B050"/>
                </a:solidFill>
                <a:effectLst>
                  <a:outerShdw blurRad="50800" dist="39000" dir="5460000" algn="tl">
                    <a:srgbClr val="000000">
                      <a:alpha val="38000"/>
                    </a:srgbClr>
                  </a:outerShdw>
                </a:effectLst>
                <a:latin typeface=".VnAvant" pitchFamily="34" charset="0"/>
              </a:rPr>
              <a:t>ch¬i </a:t>
            </a:r>
            <a:r>
              <a:rPr lang="vi-VN" sz="5400" b="1">
                <a:ln w="11430"/>
                <a:solidFill>
                  <a:srgbClr val="FFFF00"/>
                </a:solidFill>
                <a:effectLst>
                  <a:outerShdw blurRad="50800" dist="39000" dir="5460000" algn="tl">
                    <a:srgbClr val="000000">
                      <a:alpha val="38000"/>
                    </a:srgbClr>
                  </a:outerShdw>
                </a:effectLst>
                <a:latin typeface=".VnAvant" pitchFamily="34" charset="0"/>
              </a:rPr>
              <a:t>trß</a:t>
            </a:r>
            <a:r>
              <a:rPr lang="vi-VN" sz="5400" b="1">
                <a:ln w="11430"/>
                <a:solidFill>
                  <a:srgbClr val="00B050"/>
                </a:solidFill>
                <a:effectLst>
                  <a:outerShdw blurRad="50800" dist="39000" dir="5460000" algn="tl">
                    <a:srgbClr val="000000">
                      <a:alpha val="38000"/>
                    </a:srgbClr>
                  </a:outerShdw>
                </a:effectLst>
                <a:latin typeface=".VnAvant" pitchFamily="34" charset="0"/>
              </a:rPr>
              <a:t>  </a:t>
            </a:r>
            <a:r>
              <a:rPr lang="en-US" sz="5400" b="1">
                <a:ln w="11430"/>
                <a:solidFill>
                  <a:srgbClr val="CC00CC"/>
                </a:solidFill>
                <a:effectLst>
                  <a:outerShdw blurRad="50800" dist="39000" dir="5460000" algn="tl">
                    <a:srgbClr val="000000">
                      <a:alpha val="38000"/>
                    </a:srgbClr>
                  </a:outerShdw>
                </a:effectLst>
                <a:latin typeface=".VnAvant" pitchFamily="34" charset="0"/>
              </a:rPr>
              <a:t>! </a:t>
            </a:r>
            <a:endParaRPr lang="en-US" sz="5400" b="1" cap="none" spc="0" dirty="0">
              <a:ln w="11430"/>
              <a:solidFill>
                <a:srgbClr val="CC00CC"/>
              </a:solidFill>
              <a:effectLst>
                <a:outerShdw blurRad="50800" dist="39000" dir="5460000" algn="tl">
                  <a:srgbClr val="000000">
                    <a:alpha val="38000"/>
                  </a:srgbClr>
                </a:outerShdw>
              </a:effectLst>
              <a:latin typeface=".VnAvant" pitchFamily="34" charset="0"/>
            </a:endParaRPr>
          </a:p>
        </p:txBody>
      </p:sp>
      <p:pic>
        <p:nvPicPr>
          <p:cNvPr id="3" name="dan vu con vit 28.9.201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640752" y="5581694"/>
            <a:ext cx="311422" cy="311422"/>
          </a:xfrm>
          <a:prstGeom prst="rect">
            <a:avLst/>
          </a:prstGeom>
          <a:solidFill>
            <a:srgbClr val="990099"/>
          </a:solidFill>
        </p:spPr>
      </p:pic>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262" y="1822477"/>
            <a:ext cx="73056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27077205"/>
      </p:ext>
    </p:extLst>
  </p:cSld>
  <p:clrMapOvr>
    <a:masterClrMapping/>
  </p:clrMapOvr>
  <mc:AlternateContent xmlns:mc="http://schemas.openxmlformats.org/markup-compatibility/2006" xmlns:p14="http://schemas.microsoft.com/office/powerpoint/2010/main">
    <mc:Choice Requires="p14">
      <p:transition advTm="6645">
        <p14:ripple/>
      </p:transition>
    </mc:Choice>
    <mc:Fallback xmlns="">
      <p:transition advTm="6645">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489" objId="4"/>
        <p14:triggerEvt type="onClick" time="2489" objId="4"/>
        <p14:pauseEvt time="19732" objId="4"/>
        <p14:triggerEvt type="onClick" time="24965" objId="4"/>
        <p14:resumeEvt time="27230" objId="4"/>
        <p14:pauseEvt time="35395" objId="4"/>
        <p14:stopEvt time="72962"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bwMode="auto">
          <a:xfrm rot="1232801">
            <a:off x="2301397" y="1588414"/>
            <a:ext cx="867141" cy="36333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446"/>
          <a:stretch/>
        </p:blipFill>
        <p:spPr bwMode="auto">
          <a:xfrm>
            <a:off x="3327108" y="1219200"/>
            <a:ext cx="3714750" cy="22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220116" y="3616036"/>
            <a:ext cx="1928733" cy="830997"/>
          </a:xfrm>
          <a:prstGeom prst="rect">
            <a:avLst/>
          </a:prstGeom>
          <a:noFill/>
        </p:spPr>
        <p:txBody>
          <a:bodyPr wrap="none" rtlCol="0">
            <a:spAutoFit/>
          </a:bodyPr>
          <a:lstStyle/>
          <a:p>
            <a:pPr algn="ctr"/>
            <a:r>
              <a:rPr lang="vi-VN" sz="4800" b="1" smtClean="0">
                <a:solidFill>
                  <a:srgbClr val="0033CC"/>
                </a:solidFill>
                <a:latin typeface="VNI-Avo" pitchFamily="2" charset="0"/>
              </a:rPr>
              <a:t>coå vuõ</a:t>
            </a:r>
            <a:endParaRPr lang="en-US" sz="4800" b="1">
              <a:solidFill>
                <a:srgbClr val="0033CC"/>
              </a:solidFill>
              <a:latin typeface="VNI-Avo" pitchFamily="2" charset="0"/>
            </a:endParaRPr>
          </a:p>
        </p:txBody>
      </p:sp>
    </p:spTree>
    <p:extLst>
      <p:ext uri="{BB962C8B-B14F-4D97-AF65-F5344CB8AC3E}">
        <p14:creationId xmlns:p14="http://schemas.microsoft.com/office/powerpoint/2010/main" val="99722260"/>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6" presetClass="emph" presetSubtype="0" repeatCount="10000" fill="hold" grpId="1" nodeType="with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9209" y="3581400"/>
            <a:ext cx="2385589" cy="830997"/>
          </a:xfrm>
          <a:prstGeom prst="rect">
            <a:avLst/>
          </a:prstGeom>
          <a:noFill/>
        </p:spPr>
        <p:txBody>
          <a:bodyPr wrap="none" rtlCol="0">
            <a:spAutoFit/>
          </a:bodyPr>
          <a:lstStyle/>
          <a:p>
            <a:pPr algn="ctr"/>
            <a:r>
              <a:rPr lang="vi-VN" sz="4800" b="1">
                <a:solidFill>
                  <a:srgbClr val="0033CC"/>
                </a:solidFill>
                <a:latin typeface="VNI-Avo" pitchFamily="2" charset="0"/>
              </a:rPr>
              <a:t>ñ</a:t>
            </a:r>
            <a:r>
              <a:rPr lang="vi-VN" sz="4800" b="1" smtClean="0">
                <a:solidFill>
                  <a:srgbClr val="0033CC"/>
                </a:solidFill>
                <a:latin typeface="VNI-Avo" pitchFamily="2" charset="0"/>
              </a:rPr>
              <a:t>aù quyù</a:t>
            </a:r>
            <a:endParaRPr lang="en-US" sz="4800" b="1">
              <a:solidFill>
                <a:srgbClr val="0033CC"/>
              </a:solidFill>
              <a:latin typeface="VNI-Avo" pitchFamily="2" charset="0"/>
            </a:endParaRPr>
          </a:p>
        </p:txBody>
      </p:sp>
      <p:sp>
        <p:nvSpPr>
          <p:cNvPr id="6" name="Right Arrow 5"/>
          <p:cNvSpPr/>
          <p:nvPr/>
        </p:nvSpPr>
        <p:spPr bwMode="auto">
          <a:xfrm rot="1232801">
            <a:off x="2017379" y="1740814"/>
            <a:ext cx="867141" cy="36333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445"/>
          <a:stretch/>
        </p:blipFill>
        <p:spPr bwMode="auto">
          <a:xfrm>
            <a:off x="2906844" y="1579418"/>
            <a:ext cx="2891614" cy="20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410897"/>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6" presetClass="emph" presetSubtype="0" repeatCount="10000" fill="hold" grpId="1" nodeType="with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9558" y="3581400"/>
            <a:ext cx="2864887" cy="830997"/>
          </a:xfrm>
          <a:prstGeom prst="rect">
            <a:avLst/>
          </a:prstGeom>
          <a:noFill/>
        </p:spPr>
        <p:txBody>
          <a:bodyPr wrap="none" rtlCol="0">
            <a:spAutoFit/>
          </a:bodyPr>
          <a:lstStyle/>
          <a:p>
            <a:pPr algn="ctr"/>
            <a:r>
              <a:rPr lang="vi-VN" sz="4800" b="1" smtClean="0">
                <a:solidFill>
                  <a:srgbClr val="0033CC"/>
                </a:solidFill>
                <a:latin typeface="VNI-Avo" pitchFamily="2" charset="0"/>
              </a:rPr>
              <a:t>qua phaø</a:t>
            </a:r>
            <a:endParaRPr lang="en-US" sz="4800" b="1">
              <a:solidFill>
                <a:srgbClr val="0033CC"/>
              </a:solidFill>
              <a:latin typeface="VNI-Avo" pitchFamily="2" charset="0"/>
            </a:endParaRPr>
          </a:p>
        </p:txBody>
      </p:sp>
      <p:sp>
        <p:nvSpPr>
          <p:cNvPr id="6" name="Right Arrow 5"/>
          <p:cNvSpPr/>
          <p:nvPr/>
        </p:nvSpPr>
        <p:spPr bwMode="auto">
          <a:xfrm rot="1232801">
            <a:off x="2017379" y="1740814"/>
            <a:ext cx="867141" cy="36333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699" y="858874"/>
            <a:ext cx="40481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14466"/>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6" presetClass="emph" presetSubtype="0" repeatCount="10000" fill="hold" grpId="1" nodeType="with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37103" y="4225962"/>
            <a:ext cx="2069797" cy="830997"/>
          </a:xfrm>
          <a:prstGeom prst="rect">
            <a:avLst/>
          </a:prstGeom>
          <a:noFill/>
        </p:spPr>
        <p:txBody>
          <a:bodyPr wrap="none" rtlCol="0">
            <a:spAutoFit/>
          </a:bodyPr>
          <a:lstStyle/>
          <a:p>
            <a:pPr algn="ctr"/>
            <a:r>
              <a:rPr lang="vi-VN" sz="4800" b="1" smtClean="0">
                <a:solidFill>
                  <a:srgbClr val="0033CC"/>
                </a:solidFill>
                <a:latin typeface="VNI-Avo" pitchFamily="2" charset="0"/>
              </a:rPr>
              <a:t>væa heø</a:t>
            </a:r>
            <a:endParaRPr lang="en-US" sz="4800" b="1">
              <a:solidFill>
                <a:srgbClr val="0033CC"/>
              </a:solidFill>
              <a:latin typeface="VNI-Avo" pitchFamily="2"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8693" y="922354"/>
            <a:ext cx="3748593" cy="281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5">
            <a:extLst>
              <a:ext uri="{FF2B5EF4-FFF2-40B4-BE49-F238E27FC236}">
                <a16:creationId xmlns="" xmlns:a16="http://schemas.microsoft.com/office/drawing/2014/main" id="{B09A4D29-DE5A-4C86-B8B0-A5A469AD515F}"/>
              </a:ext>
            </a:extLst>
          </p:cNvPr>
          <p:cNvSpPr/>
          <p:nvPr/>
        </p:nvSpPr>
        <p:spPr bwMode="auto">
          <a:xfrm rot="1232801">
            <a:off x="2445566" y="3070145"/>
            <a:ext cx="867141" cy="36333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92024372"/>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26" presetClass="emph" presetSubtype="0" repeatCount="10000" fill="hold" grpId="1" nodeType="with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9066" y="4377760"/>
            <a:ext cx="2392001" cy="830997"/>
          </a:xfrm>
          <a:prstGeom prst="rect">
            <a:avLst/>
          </a:prstGeom>
          <a:noFill/>
        </p:spPr>
        <p:txBody>
          <a:bodyPr wrap="none" rtlCol="0">
            <a:spAutoFit/>
          </a:bodyPr>
          <a:lstStyle/>
          <a:p>
            <a:pPr algn="ctr"/>
            <a:r>
              <a:rPr lang="vi-VN" sz="4800" b="1" smtClean="0">
                <a:solidFill>
                  <a:srgbClr val="0033CC"/>
                </a:solidFill>
                <a:latin typeface="VNI-Avo" pitchFamily="2" charset="0"/>
              </a:rPr>
              <a:t>phoá coå</a:t>
            </a:r>
            <a:endParaRPr lang="en-US" sz="4800" b="1">
              <a:solidFill>
                <a:srgbClr val="0033CC"/>
              </a:solidFill>
              <a:latin typeface="VNI-Avo"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067" y="1970484"/>
            <a:ext cx="3810000" cy="208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342438"/>
      </p:ext>
    </p:extLst>
  </p:cSld>
  <p:clrMapOvr>
    <a:masterClrMapping/>
  </p:clrMapOvr>
  <p:transition advTm="66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6&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31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71&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288&quot;/&gt;&lt;/object&gt;&lt;object type=&quot;3&quot; unique_id=&quot;10012&quot;&gt;&lt;property id=&quot;20148&quot; value=&quot;5&quot;/&gt;&lt;property id=&quot;20300&quot; value=&quot;Slide 10&quot;/&gt;&lt;property id=&quot;20307&quot; value=&quot;328&quot;/&gt;&lt;/object&gt;&lt;object type=&quot;3&quot; unique_id=&quot;10013&quot;&gt;&lt;property id=&quot;20148&quot; value=&quot;5&quot;/&gt;&lt;property id=&quot;20300&quot; value=&quot;Slide 11&quot;/&gt;&lt;property id=&quot;20307&quot; value=&quot;329&quot;/&gt;&lt;/object&gt;&lt;object type=&quot;3&quot; unique_id=&quot;10014&quot;&gt;&lt;property id=&quot;20148&quot; value=&quot;5&quot;/&gt;&lt;property id=&quot;20300&quot; value=&quot;Slide 12&quot;/&gt;&lt;property id=&quot;20307&quot; value=&quot;330&quot;/&gt;&lt;/object&gt;&lt;object type=&quot;3&quot; unique_id=&quot;10015&quot;&gt;&lt;property id=&quot;20148&quot; value=&quot;5&quot;/&gt;&lt;property id=&quot;20300&quot; value=&quot;Slide 13&quot;/&gt;&lt;property id=&quot;20307&quot; value=&quot;331&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32&quot;/&gt;&lt;/object&gt;&lt;object type=&quot;3&quot; unique_id=&quot;10018&quot;&gt;&lt;property id=&quot;20148&quot; value=&quot;5&quot;/&gt;&lt;property id=&quot;20300&quot; value=&quot;Slide 16&quot;/&gt;&lt;property id=&quot;20307&quot; value=&quot;308&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quot;/&gt;&lt;property id=&quot;20307&quot; value=&quot;327&quot;/&gt;&lt;/object&gt;&lt;object type=&quot;3&quot; unique_id=&quot;10021&quot;&gt;&lt;property id=&quot;20148&quot; value=&quot;5&quot;/&gt;&lt;property id=&quot;20300&quot; value=&quot;Slide 19&quot;/&gt;&lt;property id=&quot;20307&quot; value=&quot;307&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33&quot;/&gt;&lt;/object&gt;&lt;object type=&quot;3&quot; unique_id=&quot;10024&quot;&gt;&lt;property id=&quot;20148&quot; value=&quot;5&quot;/&gt;&lt;property id=&quot;20300&quot; value=&quot;Slide 22&quot;/&gt;&lt;property id=&quot;20307&quot; value=&quot;326&quot;/&gt;&lt;/object&gt;&lt;object type=&quot;3&quot; unique_id=&quot;10025&quot;&gt;&lt;property id=&quot;20148&quot; value=&quot;5&quot;/&gt;&lt;property id=&quot;20300&quot; value=&quot;Slide 31&quot;/&gt;&lt;property id=&quot;20307&quot; value=&quot;313&quot;/&gt;&lt;/object&gt;&lt;object type=&quot;3&quot; unique_id=&quot;10335&quot;&gt;&lt;property id=&quot;20148&quot; value=&quot;5&quot;/&gt;&lt;property id=&quot;20300&quot; value=&quot;Slide 23&quot;/&gt;&lt;property id=&quot;20307&quot; value=&quot;334&quot;/&gt;&lt;/object&gt;&lt;object type=&quot;3&quot; unique_id=&quot;10337&quot;&gt;&lt;property id=&quot;20148&quot; value=&quot;5&quot;/&gt;&lt;property id=&quot;20300&quot; value=&quot;Slide 25&quot;/&gt;&lt;property id=&quot;20307&quot; value=&quot;336&quot;/&gt;&lt;/object&gt;&lt;object type=&quot;3&quot; unique_id=&quot;10338&quot;&gt;&lt;property id=&quot;20148&quot; value=&quot;5&quot;/&gt;&lt;property id=&quot;20300&quot; value=&quot;Slide 26&quot;/&gt;&lt;property id=&quot;20307&quot; value=&quot;337&quot;/&gt;&lt;/object&gt;&lt;object type=&quot;3&quot; unique_id=&quot;10339&quot;&gt;&lt;property id=&quot;20148&quot; value=&quot;5&quot;/&gt;&lt;property id=&quot;20300&quot; value=&quot;Slide 27&quot;/&gt;&lt;property id=&quot;20307&quot; value=&quot;338&quot;/&gt;&lt;/object&gt;&lt;object type=&quot;3&quot; unique_id=&quot;10340&quot;&gt;&lt;property id=&quot;20148&quot; value=&quot;5&quot;/&gt;&lt;property id=&quot;20300&quot; value=&quot;Slide 28&quot;/&gt;&lt;property id=&quot;20307&quot; value=&quot;339&quot;/&gt;&lt;/object&gt;&lt;object type=&quot;3&quot; unique_id=&quot;10341&quot;&gt;&lt;property id=&quot;20148&quot; value=&quot;5&quot;/&gt;&lt;property id=&quot;20300&quot; value=&quot;Slide 29&quot;/&gt;&lt;property id=&quot;20307&quot; value=&quot;340&quot;/&gt;&lt;/object&gt;&lt;object type=&quot;3&quot; unique_id=&quot;10342&quot;&gt;&lt;property id=&quot;20148&quot; value=&quot;5&quot;/&gt;&lt;property id=&quot;20300&quot; value=&quot;Slide 30&quot;/&gt;&lt;property id=&quot;20307&quot; value=&quot;341&quot;/&gt;&lt;/object&gt;&lt;object type=&quot;3&quot; unique_id=&quot;10475&quot;&gt;&lt;property id=&quot;20148&quot; value=&quot;5&quot;/&gt;&lt;property id=&quot;20300&quot; value=&quot;Slide 24&quot;/&gt;&lt;property id=&quot;20307&quot; value=&quot;342&quot;/&gt;&lt;/object&gt;&lt;/object&gt;&lt;object type=&quot;8&quot; unique_id=&quot;1005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9.9|6.6|3.4"/>
</p:tagLst>
</file>

<file path=ppt/tags/tag3.xml><?xml version="1.0" encoding="utf-8"?>
<p:tagLst xmlns:a="http://schemas.openxmlformats.org/drawingml/2006/main" xmlns:r="http://schemas.openxmlformats.org/officeDocument/2006/relationships" xmlns:p="http://schemas.openxmlformats.org/presentationml/2006/main">
  <p:tag name="TIMING" val="|29.9|6.6|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4917</TotalTime>
  <Words>253</Words>
  <Application>Microsoft Office PowerPoint</Application>
  <PresentationFormat>On-screen Show (4:3)</PresentationFormat>
  <Paragraphs>88</Paragraphs>
  <Slides>25</Slides>
  <Notes>1</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.VnAvant</vt:lpstr>
      <vt:lpstr>.VnCooper</vt:lpstr>
      <vt:lpstr>Calibri</vt:lpstr>
      <vt:lpstr>VNI-Avo</vt:lpstr>
      <vt:lpstr>Arial Rounded MT Bold</vt:lpstr>
      <vt:lpstr>HP-087</vt:lpstr>
      <vt:lpstr>Times New Roman</vt:lpstr>
      <vt:lpstr>.VnCooperH</vt:lpstr>
      <vt:lpstr>.VnUniverse</vt:lpstr>
      <vt:lpstr>Office Theme</vt:lpstr>
      <vt:lpstr>1_Default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Admin</cp:lastModifiedBy>
  <cp:revision>297</cp:revision>
  <dcterms:created xsi:type="dcterms:W3CDTF">2006-08-16T00:00:00Z</dcterms:created>
  <dcterms:modified xsi:type="dcterms:W3CDTF">2020-08-25T13:03:57Z</dcterms:modified>
</cp:coreProperties>
</file>