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77" r:id="rId3"/>
    <p:sldId id="256" r:id="rId4"/>
    <p:sldId id="276" r:id="rId5"/>
    <p:sldId id="278" r:id="rId6"/>
    <p:sldId id="279" r:id="rId7"/>
    <p:sldId id="280" r:id="rId8"/>
    <p:sldId id="282" r:id="rId9"/>
    <p:sldId id="283" r:id="rId10"/>
    <p:sldId id="259" r:id="rId11"/>
    <p:sldId id="273" r:id="rId12"/>
    <p:sldId id="265" r:id="rId13"/>
    <p:sldId id="289" r:id="rId14"/>
    <p:sldId id="284" r:id="rId15"/>
    <p:sldId id="268" r:id="rId16"/>
    <p:sldId id="269" r:id="rId17"/>
    <p:sldId id="270" r:id="rId18"/>
    <p:sldId id="286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6E6928"/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33: Luyện tập chung</a:t>
            </a:r>
          </a:p>
          <a:p>
            <a:pPr algn="ctr" defTabSz="342900" latinLnBrk="0">
              <a:defRPr/>
            </a:pP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191192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4022" y="69886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4"/>
          <p:cNvSpPr txBox="1">
            <a:spLocks noChangeArrowheads="1"/>
          </p:cNvSpPr>
          <p:nvPr/>
        </p:nvSpPr>
        <p:spPr bwMode="auto">
          <a:xfrm>
            <a:off x="4568549" y="3826390"/>
            <a:ext cx="192405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 – 20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4532387" y="2230874"/>
            <a:ext cx="19602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57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0" name="Text Box 38"/>
          <p:cNvSpPr txBox="1">
            <a:spLocks noChangeArrowheads="1"/>
          </p:cNvSpPr>
          <p:nvPr/>
        </p:nvSpPr>
        <p:spPr bwMode="auto">
          <a:xfrm>
            <a:off x="323528" y="3826390"/>
            <a:ext cx="1981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+ 30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429420" y="2192150"/>
            <a:ext cx="185526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+ 5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2506202" y="2197195"/>
            <a:ext cx="1752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 + 1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" y="17348"/>
            <a:ext cx="3067050" cy="11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99592" y="1707654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" y="1376436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6202" y="3846270"/>
            <a:ext cx="18836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40 + 10 =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6750923" y="2206313"/>
            <a:ext cx="2031425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 – 24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10" y="3196965"/>
            <a:ext cx="29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Tính nhẩm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788574" y="3826390"/>
            <a:ext cx="192405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573" y="221013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9781" y="223087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2029" y="2230874"/>
            <a:ext cx="84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4277" y="2230874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6880" y="3855733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3797" y="384626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2029" y="3826390"/>
            <a:ext cx="65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4277" y="3846269"/>
            <a:ext cx="5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140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20" grpId="0" animBg="1"/>
      <p:bldP spid="9" grpId="0" animBg="1"/>
      <p:bldP spid="46" grpId="0" animBg="1"/>
      <p:bldP spid="8" grpId="0"/>
      <p:bldP spid="4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6" y="-52666"/>
            <a:ext cx="2627324" cy="10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036496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3476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7"/>
            <a:ext cx="2627324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6" y="877327"/>
            <a:ext cx="7668342" cy="320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462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4068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7674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278" y="408391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Mai: 10 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+ 5 = 15                                                      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10 + 5 + 4 = 19</a:t>
            </a:r>
          </a:p>
        </p:txBody>
      </p:sp>
    </p:spTree>
    <p:extLst>
      <p:ext uri="{BB962C8B-B14F-4D97-AF65-F5344CB8AC3E}">
        <p14:creationId xmlns:p14="http://schemas.microsoft.com/office/powerpoint/2010/main" val="18774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nhé!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09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23"/>
            <a:ext cx="2160240" cy="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5122"/>
            <a:ext cx="7884368" cy="44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650382" y="1662127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2" name="Oval 11"/>
          <p:cNvSpPr/>
          <p:nvPr/>
        </p:nvSpPr>
        <p:spPr>
          <a:xfrm>
            <a:off x="4111191" y="229831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4657528" y="297471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4" name="Oval 13"/>
          <p:cNvSpPr/>
          <p:nvPr/>
        </p:nvSpPr>
        <p:spPr>
          <a:xfrm>
            <a:off x="5649569" y="2924311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5" name="Oval 14"/>
          <p:cNvSpPr/>
          <p:nvPr/>
        </p:nvSpPr>
        <p:spPr>
          <a:xfrm>
            <a:off x="6127403" y="232164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6" name="Oval 15"/>
          <p:cNvSpPr/>
          <p:nvPr/>
        </p:nvSpPr>
        <p:spPr>
          <a:xfrm>
            <a:off x="7123592" y="233950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7" name="Oval 16"/>
          <p:cNvSpPr/>
          <p:nvPr/>
        </p:nvSpPr>
        <p:spPr>
          <a:xfrm>
            <a:off x="3650382" y="4222354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54</a:t>
            </a:r>
          </a:p>
        </p:txBody>
      </p:sp>
      <p:sp>
        <p:nvSpPr>
          <p:cNvPr id="18" name="Oval 17"/>
          <p:cNvSpPr/>
          <p:nvPr/>
        </p:nvSpPr>
        <p:spPr>
          <a:xfrm>
            <a:off x="4111191" y="355528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</a:p>
        </p:txBody>
      </p:sp>
      <p:sp>
        <p:nvSpPr>
          <p:cNvPr id="19" name="Oval 18"/>
          <p:cNvSpPr/>
          <p:nvPr/>
        </p:nvSpPr>
        <p:spPr>
          <a:xfrm>
            <a:off x="5133683" y="355193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20" name="Oval 19"/>
          <p:cNvSpPr/>
          <p:nvPr/>
        </p:nvSpPr>
        <p:spPr>
          <a:xfrm>
            <a:off x="6106580" y="354386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21" name="Oval 20"/>
          <p:cNvSpPr/>
          <p:nvPr/>
        </p:nvSpPr>
        <p:spPr>
          <a:xfrm>
            <a:off x="7129072" y="354903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8146"/>
            <a:ext cx="25202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6074"/>
            <a:ext cx="5472608" cy="351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53" y="469792"/>
            <a:ext cx="21574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47" y="1257920"/>
            <a:ext cx="7740352" cy="3885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46225" y="2708960"/>
            <a:ext cx="59068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276" y="2707229"/>
            <a:ext cx="648072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376" y="4157247"/>
            <a:ext cx="864096" cy="707886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4166772"/>
            <a:ext cx="2232248" cy="707886"/>
          </a:xfrm>
          <a:prstGeom prst="rect">
            <a:avLst/>
          </a:prstGeom>
          <a:effectLst>
            <a:softEdge rad="317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– 73 </a:t>
            </a:r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980" y="1753769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07767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757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Bài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(Tiết  1)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160189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5220072" y="2715766"/>
            <a:ext cx="984008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1718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3318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45731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300192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9579" y="1563638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60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9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976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2869" y="2707661"/>
            <a:ext cx="1094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057555" y="2310616"/>
            <a:ext cx="8322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4754" y="3534103"/>
            <a:ext cx="833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4686" y="3534103"/>
            <a:ext cx="820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5" y="3480143"/>
            <a:ext cx="820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38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251" y="1096205"/>
            <a:ext cx="603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322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8002"/>
            <a:ext cx="9180512" cy="45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000" b="1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263</Words>
  <Application>Microsoft Office PowerPoint</Application>
  <PresentationFormat>On-screen Show (16:9)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맑은 고딕</vt:lpstr>
      <vt:lpstr>Arial</vt:lpstr>
      <vt:lpstr>Calibri</vt:lpstr>
      <vt:lpstr>Times New Roman</vt:lpstr>
      <vt:lpstr>VNI-Times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Luyện tập chung </vt:lpstr>
      <vt:lpstr>                       Luyện tập chung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Thuy Hoang</cp:lastModifiedBy>
  <cp:revision>154</cp:revision>
  <dcterms:created xsi:type="dcterms:W3CDTF">2014-04-01T16:27:38Z</dcterms:created>
  <dcterms:modified xsi:type="dcterms:W3CDTF">2020-08-24T02:33:44Z</dcterms:modified>
</cp:coreProperties>
</file>