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</p:sldMasterIdLst>
  <p:notesMasterIdLst>
    <p:notesMasterId r:id="rId20"/>
  </p:notesMasterIdLst>
  <p:sldIdLst>
    <p:sldId id="284" r:id="rId5"/>
    <p:sldId id="282" r:id="rId6"/>
    <p:sldId id="283" r:id="rId7"/>
    <p:sldId id="285" r:id="rId8"/>
    <p:sldId id="256" r:id="rId9"/>
    <p:sldId id="257" r:id="rId10"/>
    <p:sldId id="271" r:id="rId11"/>
    <p:sldId id="272" r:id="rId12"/>
    <p:sldId id="273" r:id="rId13"/>
    <p:sldId id="274" r:id="rId14"/>
    <p:sldId id="276" r:id="rId15"/>
    <p:sldId id="278" r:id="rId16"/>
    <p:sldId id="277" r:id="rId17"/>
    <p:sldId id="279" r:id="rId18"/>
    <p:sldId id="280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5654" y="-13754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1554" y="307166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+mn-lt"/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Môn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Toán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WPS Presentation</Application>
  <PresentationFormat>On-screen Show (16:9)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Constantia</vt:lpstr>
      <vt:lpstr>Malgun Gothic</vt:lpstr>
      <vt:lpstr>Times New Roman</vt:lpstr>
      <vt:lpstr>Aharoni</vt:lpstr>
      <vt:lpstr>Microsoft YaHei</vt:lpstr>
      <vt:lpstr>Arial Unicode MS</vt:lpstr>
      <vt:lpstr>Calibri</vt:lpstr>
      <vt:lpstr>Calibri Light</vt:lpstr>
      <vt:lpstr>Office Theme</vt:lpstr>
      <vt:lpstr>Custom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Đếm cá theo kích cỡ (to, nhỏ)</vt:lpstr>
      <vt:lpstr>Đếm cá theo kích cỡ (to, nhỏ)</vt:lpstr>
      <vt:lpstr>Đếm cá theo kích cỡ (to, nhỏ)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ngoc</cp:lastModifiedBy>
  <cp:revision>132</cp:revision>
  <dcterms:created xsi:type="dcterms:W3CDTF">2014-04-01T16:27:00Z</dcterms:created>
  <dcterms:modified xsi:type="dcterms:W3CDTF">2020-09-01T15:01:30Z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