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  <p:sldMasterId id="2147483681" r:id="rId5"/>
  </p:sldMasterIdLst>
  <p:notesMasterIdLst>
    <p:notesMasterId r:id="rId24"/>
  </p:notesMasterIdLst>
  <p:sldIdLst>
    <p:sldId id="276" r:id="rId6"/>
    <p:sldId id="300" r:id="rId7"/>
    <p:sldId id="301" r:id="rId8"/>
    <p:sldId id="302" r:id="rId9"/>
    <p:sldId id="303" r:id="rId10"/>
    <p:sldId id="304" r:id="rId11"/>
    <p:sldId id="305" r:id="rId12"/>
    <p:sldId id="288" r:id="rId13"/>
    <p:sldId id="258" r:id="rId14"/>
    <p:sldId id="259" r:id="rId15"/>
    <p:sldId id="267" r:id="rId16"/>
    <p:sldId id="261" r:id="rId17"/>
    <p:sldId id="268" r:id="rId18"/>
    <p:sldId id="269" r:id="rId19"/>
    <p:sldId id="270" r:id="rId20"/>
    <p:sldId id="271" r:id="rId21"/>
    <p:sldId id="272" r:id="rId22"/>
    <p:sldId id="277" r:id="rId23"/>
  </p:sldIdLst>
  <p:sldSz cx="12192000" cy="6858000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3EFD42F7-718C-4B98-AAEC-167E6DDD60A7}" type="datetimeFigureOut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/>
          </a:p>
        </p:txBody>
      </p:sp>
      <p:sp>
        <p:nvSpPr>
          <p:cNvPr id="12292" name="Slide Image 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93" name="Notes Placeholder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en-US" altLang="zh-CN"/>
              <a:t>Click to edit Master text styles</a:t>
            </a:r>
            <a:endParaRPr lang="en-US" altLang="zh-CN"/>
          </a:p>
          <a:p>
            <a:pPr lvl="1" indent="0"/>
            <a:r>
              <a:rPr lang="en-US" altLang="zh-CN"/>
              <a:t>Second level</a:t>
            </a:r>
            <a:endParaRPr lang="en-US" altLang="zh-CN"/>
          </a:p>
          <a:p>
            <a:pPr lvl="2" indent="0"/>
            <a:r>
              <a:rPr lang="en-US" altLang="zh-CN"/>
              <a:t>Third level</a:t>
            </a:r>
            <a:endParaRPr lang="en-US" altLang="zh-CN"/>
          </a:p>
          <a:p>
            <a:pPr lvl="3" indent="0"/>
            <a:r>
              <a:rPr lang="en-US" altLang="zh-CN"/>
              <a:t>Fourth level</a:t>
            </a:r>
            <a:endParaRPr lang="en-US" altLang="zh-CN"/>
          </a:p>
          <a:p>
            <a:pPr lvl="4" indent="0"/>
            <a:r>
              <a:rPr lang="en-US" altLang="zh-CN"/>
              <a:t>Fifth level</a:t>
            </a: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21B2AA4F-B828-4D7C-AFD3-893933DAFCB4}" type="slidenum">
              <a:rPr lang="en-US" strike="noStrike" noProof="1" smtClean="0">
                <a:latin typeface="Calibri" panose="020F0502020204030204" pitchFamily="34" charset="0"/>
                <a:ea typeface="+mn-ea"/>
                <a:cs typeface="+mn-cs"/>
              </a:rPr>
            </a:fld>
            <a:endParaRPr 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1" name="Rectangle 7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en-US" altLang="zh-CN" sz="1200"/>
            </a:fld>
            <a:endParaRPr lang="en-US" altLang="zh-CN" sz="1200"/>
          </a:p>
        </p:txBody>
      </p:sp>
      <p:sp>
        <p:nvSpPr>
          <p:cNvPr id="25602" name="Rectangle 2"/>
          <p:cNvSpPr>
            <a:spLocks noGrp="1" noRot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/>
          </p:cNvSpPr>
          <p:nvPr>
            <p:ph type="body"/>
          </p:nvPr>
        </p:nvSpPr>
        <p:spPr>
          <a:xfrm>
            <a:off x="914400" y="4338638"/>
            <a:ext cx="5029200" cy="274637"/>
          </a:xfrm>
          <a:ln/>
        </p:spPr>
        <p:txBody>
          <a:bodyPr lIns="91440" tIns="45720" rIns="91440" bIns="45720" anchor="t"/>
          <a:p>
            <a:pPr lvl="0"/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en-US" strike="noStrike" noProof="1" smtClean="0"/>
              <a:t>Click to edit Master subtitle style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̉nh 6"/>
          <p:cNvPicPr>
            <a:picLocks noChangeAspect="1"/>
          </p:cNvPicPr>
          <p:nvPr/>
        </p:nvPicPr>
        <p:blipFill>
          <a:blip r:embed="rId2"/>
          <a:srcRect l="2124" r="323" b="423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pPr fontAlgn="auto"/>
            <a:r>
              <a:rPr lang="vi-VN" strike="noStrike" noProof="1"/>
              <a:t>Bấm để sửa kiểu tiêu đề phụ Bản cái</a:t>
            </a:r>
            <a:endParaRPr lang="vi-V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̉nh 6"/>
          <p:cNvPicPr>
            <a:picLocks noChangeAspect="1"/>
          </p:cNvPicPr>
          <p:nvPr/>
        </p:nvPicPr>
        <p:blipFill>
          <a:blip r:embed="rId2"/>
          <a:srcRect l="433" t="423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"/>
          <p:cNvSpPr/>
          <p:nvPr/>
        </p:nvSpPr>
        <p:spPr bwMode="gray">
          <a:xfrm>
            <a:off x="804863" y="1695450"/>
            <a:ext cx="5595938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BB962C8B-B14F-4D97-AF65-F5344CB8AC3E}" type="datetime1">
              <a:rPr lang="en-US" altLang="zh-CN">
                <a:latin typeface="Segoe UI" panose="020B0502040204020203" pitchFamily="34" charset="0"/>
              </a:rPr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/>
            <a:fld id="{9A0DB2DC-4C9A-4742-B13C-FB6460FD3503}" type="slidenum">
              <a:rPr lang="en-US" altLang="zh-CN">
                <a:latin typeface="Segoe UI" panose="020B0502040204020203" pitchFamily="34" charset="0"/>
              </a:rPr>
            </a:fld>
            <a:endParaRPr lang="en-US" altLang="zh-CN">
              <a:latin typeface="Segoe UI" panose="020B0502040204020203" pitchFamily="34" charset="0"/>
              <a:ea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5300663" y="933450"/>
            <a:ext cx="41148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Ả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1588"/>
            <a:ext cx="12190413" cy="68564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Hình tự do 5"/>
          <p:cNvSpPr/>
          <p:nvPr/>
        </p:nvSpPr>
        <p:spPr bwMode="gray">
          <a:xfrm>
            <a:off x="762000" y="933450"/>
            <a:ext cx="5334000" cy="411003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Hình tự do 5"/>
          <p:cNvSpPr/>
          <p:nvPr/>
        </p:nvSpPr>
        <p:spPr bwMode="gray">
          <a:xfrm>
            <a:off x="6324600" y="966788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6324600" y="3060700"/>
            <a:ext cx="2990850" cy="193516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Ả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" y="0"/>
            <a:ext cx="12188825" cy="6859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Hình tự do 5"/>
          <p:cNvSpPr/>
          <p:nvPr/>
        </p:nvSpPr>
        <p:spPr bwMode="gray">
          <a:xfrm>
            <a:off x="4183063" y="265113"/>
            <a:ext cx="5232400" cy="301942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"/>
          <p:cNvSpPr/>
          <p:nvPr/>
        </p:nvSpPr>
        <p:spPr bwMode="gray">
          <a:xfrm>
            <a:off x="815975" y="384175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Hình tự do 5"/>
          <p:cNvSpPr/>
          <p:nvPr/>
        </p:nvSpPr>
        <p:spPr bwMode="gray">
          <a:xfrm>
            <a:off x="815975" y="2478088"/>
            <a:ext cx="3146425" cy="189547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Hình tự do 5"/>
          <p:cNvSpPr/>
          <p:nvPr/>
        </p:nvSpPr>
        <p:spPr bwMode="gray">
          <a:xfrm>
            <a:off x="815975" y="4572000"/>
            <a:ext cx="3146425" cy="189388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Hình tự do 5"/>
          <p:cNvSpPr/>
          <p:nvPr/>
        </p:nvSpPr>
        <p:spPr bwMode="gray">
          <a:xfrm>
            <a:off x="4183063" y="3448050"/>
            <a:ext cx="5232400" cy="302101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fontAlgn="base"/>
            <a:endParaRPr lang="vi-VN" sz="1800" strike="noStrike" noProof="1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auto"/>
            <a:r>
              <a:rPr lang="vi-VN" strike="noStrike" noProof="1"/>
              <a:t>Bấm vào biểu tượng để thêm ảnh</a:t>
            </a:r>
            <a:endParaRPr lang="vi-V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pPr fontAlgn="auto"/>
            <a:r>
              <a:rPr lang="vi-VN" strike="noStrike" noProof="1"/>
              <a:t>Bấm để sửa kiểu tiêu đề Bản cái</a:t>
            </a:r>
            <a:endParaRPr lang="vi-VN" strike="noStrike" noProof="1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 fontAlgn="auto"/>
            <a:r>
              <a:rPr lang="vi-VN" strike="noStrike" noProof="1"/>
              <a:t>Bấm để sửa kiểu văn bản Bản cái</a:t>
            </a:r>
            <a:endParaRPr lang="vi-VN" strike="noStrike" noProof="1"/>
          </a:p>
          <a:p>
            <a:pPr lvl="1" fontAlgn="auto"/>
            <a:r>
              <a:rPr lang="vi-VN" strike="noStrike" noProof="1"/>
              <a:t>Mức hai</a:t>
            </a:r>
            <a:endParaRPr lang="vi-VN" strike="noStrike" noProof="1"/>
          </a:p>
          <a:p>
            <a:pPr lvl="2" fontAlgn="auto"/>
            <a:r>
              <a:rPr lang="vi-VN" strike="noStrike" noProof="1"/>
              <a:t>Mức ba</a:t>
            </a:r>
            <a:endParaRPr lang="vi-VN" strike="noStrike" noProof="1"/>
          </a:p>
          <a:p>
            <a:pPr lvl="3" fontAlgn="auto"/>
            <a:r>
              <a:rPr lang="vi-VN" strike="noStrike" noProof="1"/>
              <a:t>Mức bốn</a:t>
            </a:r>
            <a:endParaRPr lang="vi-VN" strike="noStrike" noProof="1"/>
          </a:p>
          <a:p>
            <a:pPr lvl="4" fontAlgn="auto"/>
            <a:r>
              <a:rPr lang="vi-VN" strike="noStrike" noProof="1"/>
              <a:t>Mức năm</a:t>
            </a:r>
            <a:endParaRPr lang="vi-VN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/>
            <a:endParaRPr lang="en-US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图片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44450"/>
            <a:ext cx="12192000" cy="690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-402282">
            <a:off x="-1047750" y="-106362"/>
            <a:ext cx="14287500" cy="7143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96500" y="644525"/>
            <a:ext cx="1743075" cy="801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图片 5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2550" y="58738"/>
            <a:ext cx="2535238" cy="104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z="586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p:transition spd="slow" advTm="5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  <a:p>
            <a:pPr lvl="1" fontAlgn="base"/>
            <a:r>
              <a:rPr lang="en-US" strike="noStrike" noProof="1" smtClean="0"/>
              <a:t>Second level</a:t>
            </a:r>
            <a:endParaRPr lang="en-US" strike="noStrike" noProof="1" smtClean="0"/>
          </a:p>
          <a:p>
            <a:pPr lvl="2" fontAlgn="base"/>
            <a:r>
              <a:rPr lang="en-US" strike="noStrike" noProof="1" smtClean="0"/>
              <a:t>Third level</a:t>
            </a:r>
            <a:endParaRPr lang="en-US" strike="noStrike" noProof="1" smtClean="0"/>
          </a:p>
          <a:p>
            <a:pPr lvl="3" fontAlgn="base"/>
            <a:r>
              <a:rPr lang="en-US" strike="noStrike" noProof="1" smtClean="0"/>
              <a:t>Fourth level</a:t>
            </a:r>
            <a:endParaRPr lang="en-US" strike="noStrike" noProof="1" smtClean="0"/>
          </a:p>
          <a:p>
            <a:pPr lvl="4" fontAlgn="base"/>
            <a:r>
              <a:rPr lang="en-US" strike="noStrike" noProof="1" smtClean="0"/>
              <a:t>Fifth level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en-US" strike="noStrike" noProof="1" smtClean="0"/>
              <a:t>Click to edit Master title style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en-US" strike="noStrike" noProof="1" smtClean="0"/>
              <a:t>Click to edit Master text styles</a:t>
            </a:r>
            <a:endParaRPr 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7" Type="http://schemas.openxmlformats.org/officeDocument/2006/relationships/image" Target="../media/image11.png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 indent="-228600"/>
            <a:r>
              <a:rPr lang="en-US" altLang="en-US" dirty="0"/>
              <a:t>Second level</a:t>
            </a:r>
            <a:endParaRPr lang="en-US" altLang="en-US" dirty="0"/>
          </a:p>
          <a:p>
            <a:pPr lvl="2" indent="-228600"/>
            <a:r>
              <a:rPr lang="en-US" altLang="en-US" dirty="0"/>
              <a:t>Third level</a:t>
            </a:r>
            <a:endParaRPr lang="en-US" altLang="en-US" dirty="0"/>
          </a:p>
          <a:p>
            <a:pPr lvl="3" indent="-228600"/>
            <a:r>
              <a:rPr lang="en-US" altLang="en-US" dirty="0"/>
              <a:t>Fourth level</a:t>
            </a:r>
            <a:endParaRPr lang="en-US" altLang="en-US" dirty="0"/>
          </a:p>
          <a:p>
            <a:pPr lvl="4" indent="-228600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34FA8A2-77F3-4D1F-B27B-B97C1530309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1A1A8CA-8C96-4920-902A-BBA2C7A7F6A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2050" name="Ảnh 6"/>
          <p:cNvPicPr>
            <a:picLocks noChangeAspect="1"/>
          </p:cNvPicPr>
          <p:nvPr userDrawn="1"/>
        </p:nvPicPr>
        <p:blipFill>
          <a:blip r:embed="rId15"/>
          <a:srcRect l="525" t="511" r="525" b="2998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9800" cy="10826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/>
            <a:r>
              <a:rPr lang="vi-VN" altLang="en-US"/>
              <a:t>Bấm để sửa kiểu tiêu đề Bản cái</a:t>
            </a:r>
            <a:endParaRPr lang="vi-VN" altLang="en-US"/>
          </a:p>
        </p:txBody>
      </p:sp>
      <p:sp>
        <p:nvSpPr>
          <p:cNvPr id="2052" name="Chỗ dành sẵn cho Văn bản 2"/>
          <p:cNvSpPr>
            <a:spLocks noGrp="1"/>
          </p:cNvSpPr>
          <p:nvPr>
            <p:ph type="body"/>
          </p:nvPr>
        </p:nvSpPr>
        <p:spPr>
          <a:xfrm>
            <a:off x="1524000" y="1828800"/>
            <a:ext cx="9144000" cy="34750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vi-VN" altLang="en-US"/>
              <a:t>Bấm để sửa kiểu văn bản Bản cái</a:t>
            </a:r>
            <a:endParaRPr lang="vi-VN" altLang="en-US"/>
          </a:p>
          <a:p>
            <a:pPr lvl="1" indent="-182245"/>
            <a:r>
              <a:rPr lang="vi-VN" altLang="en-US"/>
              <a:t>Mức hai</a:t>
            </a:r>
            <a:endParaRPr lang="vi-VN" altLang="en-US"/>
          </a:p>
          <a:p>
            <a:pPr lvl="2" indent="-182245"/>
            <a:r>
              <a:rPr lang="vi-VN" altLang="en-US"/>
              <a:t>Mức ba</a:t>
            </a:r>
            <a:endParaRPr lang="vi-VN" altLang="en-US"/>
          </a:p>
          <a:p>
            <a:pPr lvl="3" indent="-182245"/>
            <a:r>
              <a:rPr lang="vi-VN" altLang="en-US"/>
              <a:t>Mức bốn</a:t>
            </a:r>
            <a:endParaRPr lang="vi-VN" altLang="en-US"/>
          </a:p>
          <a:p>
            <a:pPr lvl="4" indent="-182245"/>
            <a:r>
              <a:rPr lang="vi-VN" altLang="en-US"/>
              <a:t>Mức năm</a:t>
            </a:r>
            <a:endParaRPr lang="vi-VN" altLang="en-US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BB962C8B-B14F-4D97-AF65-F5344CB8AC3E}" type="datetime1">
              <a:rPr lang="vi-VN" altLang="en-US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vi-VN" altLang="en-US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000">
                <a:latin typeface="Segoe UI" panose="020B0502040204020203" pitchFamily="34" charset="0"/>
                <a:ea typeface="Segoe UI" panose="020B0502040204020203" pitchFamily="34" charset="0"/>
              </a:defRPr>
            </a:lvl1pPr>
          </a:lstStyle>
          <a:p>
            <a:pPr lvl="0"/>
            <a:endParaRPr lang="en-US" altLang="zh-C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latin typeface="Segoe UI" panose="020B0502040204020203" pitchFamily="34" charset="0"/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fld>
            <a:endParaRPr lang="en-US" altLang="zh-CN" strike="noStrike" noProof="1">
              <a:latin typeface="Calibri" panose="020F0502020204030204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r>
              <a:rPr lang="zh-CN" altLang="en-US" sz="5865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fontAlgn="auto"/>
            <a:r>
              <a:rPr lang="zh-CN" altLang="en-US" sz="4265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z="3735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z="2665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z="2665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530820CF-B880-4189-942D-D702A7CBA730}" type="datetimeFigureOut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fontAlgn="base"/>
            <a:fld id="{0C913308-F349-4B6D-A68A-DD1791B4A57B}" type="slidenum">
              <a:rPr lang="zh-CN" altLang="en-US" strike="noStrike" noProof="1" smtClean="0">
                <a:latin typeface="inpin heiti" charset="-122"/>
                <a:ea typeface="inpin heiti" charset="-122"/>
                <a:cs typeface="+mn-cs"/>
              </a:rPr>
            </a:fld>
            <a:endParaRPr lang="zh-CN" altLang="en-US" strike="noStrike" noProof="1" dirty="0"/>
          </a:p>
        </p:txBody>
      </p:sp>
      <p:pic>
        <p:nvPicPr>
          <p:cNvPr id="3079" name="图片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64413" y="4543425"/>
            <a:ext cx="4827587" cy="2316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b="0" i="0" strike="noStrike" noProof="1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ransition spd="slow" advTm="5000">
    <p:fade/>
  </p:transition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6" Type="http://schemas.openxmlformats.org/officeDocument/2006/relationships/audio" Target="../media/audio2.wav"/><Relationship Id="rId5" Type="http://schemas.openxmlformats.org/officeDocument/2006/relationships/image" Target="../media/image60.GIF"/><Relationship Id="rId4" Type="http://schemas.openxmlformats.org/officeDocument/2006/relationships/slide" Target="slide15.xml"/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1" Type="http://schemas.openxmlformats.org/officeDocument/2006/relationships/slideLayout" Target="../slideLayouts/slideLayout31.xml"/><Relationship Id="rId20" Type="http://schemas.openxmlformats.org/officeDocument/2006/relationships/image" Target="../media/image29.png"/><Relationship Id="rId2" Type="http://schemas.microsoft.com/office/2007/relationships/hdphoto" Target="../media/image13.wdp"/><Relationship Id="rId19" Type="http://schemas.microsoft.com/office/2007/relationships/media" Target="../media/audio1.wav"/><Relationship Id="rId18" Type="http://schemas.openxmlformats.org/officeDocument/2006/relationships/audio" Target="../media/audio1.wav"/><Relationship Id="rId17" Type="http://schemas.openxmlformats.org/officeDocument/2006/relationships/image" Target="../media/image28.png"/><Relationship Id="rId16" Type="http://schemas.microsoft.com/office/2007/relationships/hdphoto" Target="../media/image27.wdp"/><Relationship Id="rId15" Type="http://schemas.openxmlformats.org/officeDocument/2006/relationships/image" Target="../media/image26.png"/><Relationship Id="rId14" Type="http://schemas.openxmlformats.org/officeDocument/2006/relationships/image" Target="../media/image25.png"/><Relationship Id="rId13" Type="http://schemas.openxmlformats.org/officeDocument/2006/relationships/image" Target="../media/image24.png"/><Relationship Id="rId12" Type="http://schemas.openxmlformats.org/officeDocument/2006/relationships/image" Target="../media/image23.png"/><Relationship Id="rId11" Type="http://schemas.openxmlformats.org/officeDocument/2006/relationships/image" Target="../media/image22.png"/><Relationship Id="rId10" Type="http://schemas.openxmlformats.org/officeDocument/2006/relationships/image" Target="../media/image21.png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33.png"/><Relationship Id="rId5" Type="http://schemas.microsoft.com/office/2007/relationships/hdphoto" Target="../media/image32.wdp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slide" Target="slide9.xml"/><Relationship Id="rId7" Type="http://schemas.microsoft.com/office/2007/relationships/hdphoto" Target="../media/image38.wdp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slide" Target="slide8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6" Type="http://schemas.openxmlformats.org/officeDocument/2006/relationships/slideLayout" Target="../slideLayouts/slideLayout31.xml"/><Relationship Id="rId15" Type="http://schemas.openxmlformats.org/officeDocument/2006/relationships/image" Target="../media/image29.png"/><Relationship Id="rId14" Type="http://schemas.microsoft.com/office/2007/relationships/media" Target="../media/media1.mp3"/><Relationship Id="rId13" Type="http://schemas.openxmlformats.org/officeDocument/2006/relationships/audio" Target="../media/media1.mp3"/><Relationship Id="rId12" Type="http://schemas.openxmlformats.org/officeDocument/2006/relationships/image" Target="../media/image25.png"/><Relationship Id="rId11" Type="http://schemas.openxmlformats.org/officeDocument/2006/relationships/slide" Target="slide10.xml"/><Relationship Id="rId10" Type="http://schemas.openxmlformats.org/officeDocument/2006/relationships/image" Target="../media/image39.png"/><Relationship Id="rId1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2.xml"/><Relationship Id="rId6" Type="http://schemas.microsoft.com/office/2007/relationships/hdphoto" Target="../media/image43.wdp"/><Relationship Id="rId5" Type="http://schemas.openxmlformats.org/officeDocument/2006/relationships/image" Target="../media/image42.png"/><Relationship Id="rId4" Type="http://schemas.openxmlformats.org/officeDocument/2006/relationships/image" Target="../media/image36.png"/><Relationship Id="rId3" Type="http://schemas.openxmlformats.org/officeDocument/2006/relationships/slide" Target="slide4.xml"/><Relationship Id="rId2" Type="http://schemas.openxmlformats.org/officeDocument/2006/relationships/image" Target="../media/image41.jpeg"/><Relationship Id="rId1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45.png"/><Relationship Id="rId5" Type="http://schemas.openxmlformats.org/officeDocument/2006/relationships/slide" Target="slide4.xml"/><Relationship Id="rId4" Type="http://schemas.openxmlformats.org/officeDocument/2006/relationships/image" Target="../media/image44.jpeg"/><Relationship Id="rId3" Type="http://schemas.openxmlformats.org/officeDocument/2006/relationships/image" Target="../media/image30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1.xml"/><Relationship Id="rId6" Type="http://schemas.openxmlformats.org/officeDocument/2006/relationships/image" Target="../media/image46.png"/><Relationship Id="rId5" Type="http://schemas.openxmlformats.org/officeDocument/2006/relationships/slide" Target="slide4.xml"/><Relationship Id="rId4" Type="http://schemas.openxmlformats.org/officeDocument/2006/relationships/image" Target="../media/image44.jpeg"/><Relationship Id="rId3" Type="http://schemas.openxmlformats.org/officeDocument/2006/relationships/image" Target="../media/image30.png"/><Relationship Id="rId2" Type="http://schemas.microsoft.com/office/2007/relationships/hdphoto" Target="../media/image13.wdp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hemeOverride" Target="../theme/themeOverride1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0.GIF"/><Relationship Id="rId1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199" y="1541145"/>
            <a:ext cx="8458200" cy="2119630"/>
          </a:xfrm>
        </p:spPr>
        <p:txBody>
          <a:bodyPr anchor="b">
            <a:prstTxWarp prst="textArchUp">
              <a:avLst/>
            </a:prstTxWarp>
            <a:normAutofit fontScale="90000"/>
          </a:bodyPr>
          <a:lstStyle/>
          <a:p>
            <a:pPr algn="ctr" fontAlgn="auto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strike="noStrike" kern="10" noProof="1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strike="noStrike" kern="10" noProof="1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314" name="Tiêu đề phụ 2"/>
          <p:cNvSpPr>
            <a:spLocks noGrp="1"/>
          </p:cNvSpPr>
          <p:nvPr>
            <p:ph type="subTitle" idx="1" hasCustomPrompt="1"/>
          </p:nvPr>
        </p:nvSpPr>
        <p:spPr>
          <a:ln/>
        </p:spPr>
        <p:txBody>
          <a:bodyPr vert="horz" lIns="91440" tIns="45720" rIns="91440" bIns="45720" anchor="t"/>
          <a:p>
            <a:pPr defTabSz="914400">
              <a:buClrTx/>
              <a:buSzTx/>
            </a:pPr>
            <a:endParaRPr lang="en-US" altLang="vi-VN" kern="1200">
              <a:latin typeface="Times New Roman" panose="020206030504050203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400" y="2438400"/>
            <a:ext cx="5421313" cy="129857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defTabSz="1216025" eaLnBrk="0" hangingPunct="0">
              <a:buSzTx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黑体" charset="0"/>
            </a:endParaRPr>
          </a:p>
        </p:txBody>
      </p:sp>
      <p:sp>
        <p:nvSpPr>
          <p:cNvPr id="22" name="文本框 4"/>
          <p:cNvSpPr txBox="1"/>
          <p:nvPr/>
        </p:nvSpPr>
        <p:spPr>
          <a:xfrm>
            <a:off x="3622675" y="6105525"/>
            <a:ext cx="5251450" cy="615950"/>
          </a:xfrm>
          <a:prstGeom prst="rect">
            <a:avLst/>
          </a:prstGeom>
          <a:noFill/>
          <a:ln w="9525">
            <a:noFill/>
          </a:ln>
        </p:spPr>
        <p:txBody>
          <a:bodyPr wrap="none" lIns="121701" tIns="60850" rIns="121701" bIns="60850" anchor="t">
            <a:spAutoFit/>
          </a:bodyPr>
          <a:p>
            <a:pPr algn="ctr" defTabSz="1216025" eaLnBrk="0" hangingPunct="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sym typeface="Arial" panose="020B0604020202020204" pitchFamily="34" charset="0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SimHei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char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charRg st="0" end="3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839913"/>
            <a:ext cx="2830513" cy="762000"/>
          </a:xfrm>
          <a:ln/>
        </p:spPr>
        <p:txBody>
          <a:bodyPr vert="horz" wrap="square" lIns="91440" tIns="45720" rIns="91440" bIns="45720" anchor="t"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vi-VN" altLang="en-US" sz="40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+mn-cs"/>
              </a:rPr>
              <a:t>khuya</a:t>
            </a:r>
            <a:endParaRPr lang="en-US" altLang="en-US" sz="4000" kern="1200" dirty="0"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75" name="Subtitle 2"/>
          <p:cNvSpPr txBox="1"/>
          <p:nvPr/>
        </p:nvSpPr>
        <p:spPr>
          <a:xfrm>
            <a:off x="350838" y="2538413"/>
            <a:ext cx="11477625" cy="39004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vi-VN" sz="3200" dirty="0">
                <a:latin typeface="UTM Avo" panose="02040603050506020204" charset="0"/>
              </a:rPr>
              <a:t>Bố mẹ cho nam v</a:t>
            </a:r>
            <a:r>
              <a:rPr lang="en-US" altLang="vi-VN" sz="3200" dirty="0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đức đi chơi núi</a:t>
            </a:r>
            <a:endParaRPr lang="vi-VN" altLang="en-US" sz="3200" dirty="0">
              <a:latin typeface="UTM Avo" panose="0204060305050602020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 	</a:t>
            </a:r>
            <a:r>
              <a:rPr lang="en-US" altLang="vi-VN" sz="3200" dirty="0">
                <a:latin typeface="UTM Avo" panose="02040603050506020204" charset="0"/>
              </a:rPr>
              <a:t>Hôm trước mẹ thức khuya để chuẩn bị quần áo, thức ăn, nước uống v</a:t>
            </a:r>
            <a:r>
              <a:rPr lang="en-US" altLang="vi-VN" sz="3200" dirty="0">
                <a:latin typeface="Times New Roman" panose="02020603050405020304" pitchFamily="18" charset="0"/>
              </a:rPr>
              <a:t>à</a:t>
            </a:r>
            <a:r>
              <a:rPr lang="en-US" altLang="vi-VN" sz="3200" dirty="0">
                <a:latin typeface="UTM Avo" panose="02040603050506020204" charset="0"/>
              </a:rPr>
              <a:t> cả túyp thuốc chống côn trùng</a:t>
            </a:r>
            <a:r>
              <a:rPr lang="vi-VN" altLang="en-US" sz="3200" dirty="0">
                <a:latin typeface="UTM Avo" panose="02040603050506020204" charset="0"/>
              </a:rPr>
              <a:t> </a:t>
            </a:r>
            <a:endParaRPr lang="vi-VN" altLang="en-US" sz="3200" dirty="0">
              <a:latin typeface="UTM Avo" panose="02040603050506020204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	</a:t>
            </a:r>
            <a:r>
              <a:rPr lang="en-US" altLang="zh-CN" sz="3200" dirty="0">
                <a:latin typeface="UTM Avo" panose="02040603050506020204" charset="0"/>
              </a:rPr>
              <a:t>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lên cao đường c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ng dốc v</a:t>
            </a:r>
            <a:r>
              <a:rPr lang="en-US" altLang="zh-CN" sz="3200" dirty="0"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latin typeface="UTM Avo" panose="02040603050506020204" charset="0"/>
              </a:rPr>
              <a:t> khúc khuyủ, bố phải cõng Đức</a:t>
            </a:r>
            <a:endParaRPr lang="en-US" altLang="zh-CN" sz="3200" dirty="0">
              <a:latin typeface="UTM Avo" panose="02040603050506020204" charset="0"/>
            </a:endParaRPr>
          </a:p>
        </p:txBody>
      </p:sp>
      <p:sp>
        <p:nvSpPr>
          <p:cNvPr id="13" name="Subtitle 2"/>
          <p:cNvSpPr txBox="1"/>
          <p:nvPr/>
        </p:nvSpPr>
        <p:spPr>
          <a:xfrm>
            <a:off x="2317750" y="1838325"/>
            <a:ext cx="3097213" cy="760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zh-CN" sz="3600" dirty="0">
                <a:solidFill>
                  <a:srgbClr val="FF0000"/>
                </a:solidFill>
                <a:latin typeface="UTM Avo" panose="02040603050506020204" charset="0"/>
              </a:rPr>
              <a:t>tuýp thuốc</a:t>
            </a:r>
            <a:endParaRPr lang="en-US" altLang="zh-CN" sz="40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8764588" y="1843088"/>
            <a:ext cx="32702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khúc khuỷu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2413" y="1219200"/>
            <a:ext cx="1931988" cy="5445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2. Đọc</a:t>
            </a:r>
            <a:endParaRPr kumimoji="0" sz="40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540500" y="3521075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478213" y="3521075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9010650" y="3398838"/>
            <a:ext cx="187325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000750" y="2605088"/>
            <a:ext cx="188913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2643188" y="2605088"/>
            <a:ext cx="187325" cy="6889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929938" y="3398838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Subtitle 2"/>
          <p:cNvSpPr txBox="1"/>
          <p:nvPr/>
        </p:nvSpPr>
        <p:spPr>
          <a:xfrm>
            <a:off x="5332413" y="1843088"/>
            <a:ext cx="3536950" cy="7620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altLang="vi-VN" sz="4000" dirty="0">
                <a:solidFill>
                  <a:srgbClr val="FF0000"/>
                </a:solidFill>
                <a:latin typeface="UTM Avo" panose="02040603050506020204" charset="0"/>
              </a:rPr>
              <a:t>huỳnh huỵch</a:t>
            </a:r>
            <a:endParaRPr lang="en-US" altLang="vi-VN" sz="40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378325" y="4208463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0741025" y="5083175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073525" y="5083175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62863" y="4986338"/>
            <a:ext cx="188913" cy="687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401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075" grpId="0"/>
      <p:bldP spid="13" grpId="0"/>
      <p:bldP spid="14" grpId="0"/>
      <p:bldP spid="8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409" name="Picture 6"/>
          <p:cNvPicPr>
            <a:picLocks noChangeAspect="1"/>
          </p:cNvPicPr>
          <p:nvPr/>
        </p:nvPicPr>
        <p:blipFill>
          <a:blip r:embed="rId1"/>
          <a:srcRect t="53593" b="8347"/>
          <a:stretch>
            <a:fillRect/>
          </a:stretch>
        </p:blipFill>
        <p:spPr>
          <a:xfrm>
            <a:off x="0" y="0"/>
            <a:ext cx="10706100" cy="4827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0" name="Picture 7"/>
          <p:cNvPicPr>
            <a:picLocks noChangeAspect="1"/>
          </p:cNvPicPr>
          <p:nvPr/>
        </p:nvPicPr>
        <p:blipFill>
          <a:blip r:embed="rId2"/>
          <a:srcRect l="11398" t="11644" r="7149" b="69882"/>
          <a:stretch>
            <a:fillRect/>
          </a:stretch>
        </p:blipFill>
        <p:spPr>
          <a:xfrm>
            <a:off x="1249363" y="4827588"/>
            <a:ext cx="8783637" cy="20843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H="1">
            <a:off x="8696325" y="5970588"/>
            <a:ext cx="65088" cy="555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621713" y="5989638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262438" y="5592763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89413" y="5592763"/>
            <a:ext cx="63500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2982913" y="4368800"/>
            <a:ext cx="65088" cy="5540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32113" y="4395788"/>
            <a:ext cx="50800" cy="4873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ounded Rectangle 1"/>
          <p:cNvSpPr/>
          <p:nvPr/>
        </p:nvSpPr>
        <p:spPr>
          <a:xfrm>
            <a:off x="77788" y="1298575"/>
            <a:ext cx="3367088" cy="47625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2800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3. Trả lời câu hỏi</a:t>
            </a:r>
            <a:endParaRPr kumimoji="0" lang="en-US" sz="2800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77788" y="2192338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a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Nam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Đức được bố mẹ cho đi đâu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/>
          <p:nvPr/>
        </p:nvSpPr>
        <p:spPr>
          <a:xfrm>
            <a:off x="77788" y="3352800"/>
            <a:ext cx="4637087" cy="6270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b</a:t>
            </a:r>
            <a:r>
              <a:rPr lang="en-US" altLang="en-US" sz="2800" dirty="0">
                <a:latin typeface="UTM Avo" panose="02040603050506020204" charset="0"/>
              </a:rPr>
              <a:t>. Mẹ </a:t>
            </a:r>
            <a:r>
              <a:rPr lang="vi-VN" altLang="en-US" sz="2800" dirty="0">
                <a:latin typeface="UTM Avo" panose="02040603050506020204" charset="0"/>
              </a:rPr>
              <a:t>chuẩn bị những gì cho chuyến đi</a:t>
            </a:r>
            <a:r>
              <a:rPr lang="en-US" altLang="en-US" sz="2800" dirty="0">
                <a:latin typeface="UTM Avo" panose="02040603050506020204" charset="0"/>
              </a:rPr>
              <a:t>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/>
          <p:nvPr/>
        </p:nvSpPr>
        <p:spPr>
          <a:xfrm>
            <a:off x="144463" y="5611813"/>
            <a:ext cx="46370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latin typeface="UTM Avo" panose="02040603050506020204" charset="0"/>
              </a:rPr>
              <a:t>c</a:t>
            </a:r>
            <a:r>
              <a:rPr lang="en-US" altLang="en-US" sz="2800" dirty="0">
                <a:latin typeface="UTM Avo" panose="02040603050506020204" charset="0"/>
              </a:rPr>
              <a:t>. </a:t>
            </a:r>
            <a:r>
              <a:rPr lang="vi-VN" altLang="en-US" sz="2800" dirty="0"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latin typeface="UTM Avo" panose="02040603050506020204" charset="0"/>
              </a:rPr>
              <a:t> khúc khuỷu, bố phải </a:t>
            </a:r>
            <a:r>
              <a:rPr lang="en-US" altLang="en-US" sz="2800" dirty="0">
                <a:latin typeface="UTM Avo" panose="02040603050506020204" charset="0"/>
              </a:rPr>
              <a:t> l</a:t>
            </a:r>
            <a:r>
              <a:rPr lang="en-US" alt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2800" dirty="0">
                <a:latin typeface="UTM Avo" panose="02040603050506020204" charset="0"/>
              </a:rPr>
              <a:t>m gì?</a:t>
            </a:r>
            <a:endParaRPr lang="en-US" altLang="en-US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77788" y="2192338"/>
            <a:ext cx="6226175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eriod"/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Nam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Đức được bố mẹ </a:t>
            </a:r>
            <a:endParaRPr lang="vi-VN" altLang="en-US" sz="2800" dirty="0">
              <a:solidFill>
                <a:srgbClr val="FF0000"/>
              </a:solidFill>
              <a:latin typeface="UTM Avo" panose="02040603050506020204" charset="0"/>
            </a:endParaRPr>
          </a:p>
          <a:p>
            <a:pPr marL="514350" indent="-514350"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cho đi chơi núi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2" name="Text Placeholder 4"/>
          <p:cNvSpPr txBox="1"/>
          <p:nvPr/>
        </p:nvSpPr>
        <p:spPr>
          <a:xfrm>
            <a:off x="77788" y="3341688"/>
            <a:ext cx="6907212" cy="200342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 Mẹ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chuẩn bị nhiều thứ </a:t>
            </a:r>
            <a:endParaRPr lang="vi-VN" altLang="en-US" sz="2800" dirty="0">
              <a:solidFill>
                <a:srgbClr val="FF0000"/>
              </a:solidFill>
              <a:latin typeface="UTM Avo" panose="02040603050506020204" charset="0"/>
            </a:endParaRP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cho chuyến đi như:</a:t>
            </a:r>
            <a:endParaRPr lang="vi-VN" altLang="en-US" sz="2800" dirty="0">
              <a:solidFill>
                <a:srgbClr val="FF0000"/>
              </a:solidFill>
              <a:latin typeface="UTM Avo" panose="02040603050506020204" charset="0"/>
            </a:endParaRP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quần áo, thức ăn, nước uống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cả </a:t>
            </a:r>
            <a:endParaRPr lang="vi-VN" altLang="en-US" sz="2800" dirty="0">
              <a:solidFill>
                <a:srgbClr val="FF0000"/>
              </a:solidFill>
              <a:latin typeface="UTM Avo" panose="02040603050506020204" charset="0"/>
            </a:endParaRPr>
          </a:p>
          <a:p>
            <a:pPr eaLnBrk="0" hangingPunct="0"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tuýp thuốc chống côn trùng.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sp>
        <p:nvSpPr>
          <p:cNvPr id="13" name="Text Placeholder 4"/>
          <p:cNvSpPr txBox="1"/>
          <p:nvPr/>
        </p:nvSpPr>
        <p:spPr>
          <a:xfrm>
            <a:off x="144463" y="5611813"/>
            <a:ext cx="7888287" cy="627062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c</a:t>
            </a:r>
            <a:r>
              <a:rPr lang="en-US" altLang="en-US" sz="2800" dirty="0">
                <a:solidFill>
                  <a:srgbClr val="FF0000"/>
                </a:solidFill>
                <a:latin typeface="UTM Avo" panose="02040603050506020204" charset="0"/>
              </a:rPr>
              <a:t>. 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 </a:t>
            </a:r>
            <a:endParaRPr lang="vi-VN" altLang="en-US" sz="2800" dirty="0">
              <a:solidFill>
                <a:srgbClr val="FF0000"/>
              </a:solidFill>
              <a:latin typeface="UTM Avo" panose="02040603050506020204" charset="0"/>
            </a:endParaRPr>
          </a:p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vi-VN" altLang="en-US" sz="2800" dirty="0">
                <a:solidFill>
                  <a:srgbClr val="FF0000"/>
                </a:solidFill>
                <a:latin typeface="UTM Avo" panose="02040603050506020204" charset="0"/>
              </a:rPr>
              <a:t>khúc khuỷu, bố phải cõng Đức.</a:t>
            </a:r>
            <a:endParaRPr lang="en-US" altLang="en-US" sz="28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18440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4975" y="1911350"/>
            <a:ext cx="5407025" cy="4946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1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charRg st="0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charRg st="0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allAtOnce"/>
      <p:bldP spid="9" grpId="0"/>
      <p:bldP spid="9" grpId="1"/>
      <p:bldP spid="10" grpId="0"/>
      <p:bldP spid="10" grpId="1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Subtitle 2"/>
          <p:cNvSpPr txBox="1"/>
          <p:nvPr/>
        </p:nvSpPr>
        <p:spPr>
          <a:xfrm>
            <a:off x="1060450" y="2035175"/>
            <a:ext cx="94043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Đến đoạn đường dốc v</a:t>
            </a:r>
            <a:r>
              <a:rPr lang="vi-VN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 khúc khuỷu, bố phải cõng Đức.</a:t>
            </a:r>
            <a:endParaRPr lang="vi-VN" altLang="en-US" sz="3200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  <p:sp>
        <p:nvSpPr>
          <p:cNvPr id="7" name="Subtitle 2"/>
          <p:cNvSpPr txBox="1"/>
          <p:nvPr/>
        </p:nvSpPr>
        <p:spPr>
          <a:xfrm>
            <a:off x="992188" y="1470025"/>
            <a:ext cx="8539162" cy="92868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vi-VN" sz="2400" b="1" dirty="0">
                <a:latin typeface="UTM Avo" panose="02040603050506020204" charset="0"/>
              </a:rPr>
              <a:t>Viết v</a:t>
            </a:r>
            <a:r>
              <a:rPr lang="en-US" altLang="vi-VN" sz="2400" b="1" dirty="0">
                <a:latin typeface=".VnAvant" panose="020B7200000000000000" pitchFamily="34" charset="0"/>
              </a:rPr>
              <a:t>à</a:t>
            </a:r>
            <a:r>
              <a:rPr lang="en-US" altLang="vi-VN" sz="2400" b="1" dirty="0">
                <a:latin typeface="UTM Avo" panose="02040603050506020204" charset="0"/>
              </a:rPr>
              <a:t>o vở câu trả lời cho câu hỏi c ở mục 3</a:t>
            </a:r>
            <a:endParaRPr lang="en-US" altLang="vi-VN" sz="2400" b="1" dirty="0">
              <a:latin typeface="UTM Avo" panose="02040603050506020204" charset="0"/>
            </a:endParaRPr>
          </a:p>
        </p:txBody>
      </p:sp>
      <p:sp>
        <p:nvSpPr>
          <p:cNvPr id="8" name="Subtitle 2"/>
          <p:cNvSpPr txBox="1"/>
          <p:nvPr/>
        </p:nvSpPr>
        <p:spPr>
          <a:xfrm>
            <a:off x="1058863" y="2065338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Đến đoạn đường dốc v</a:t>
            </a:r>
            <a:r>
              <a:rPr lang="vi-VN" altLang="en-US" sz="3200" dirty="0">
                <a:latin typeface="Times New Roman" panose="02020603050405020304" pitchFamily="18" charset="0"/>
              </a:rPr>
              <a:t>à</a:t>
            </a:r>
            <a:r>
              <a:rPr lang="vi-VN" altLang="en-US" sz="3200" dirty="0">
                <a:latin typeface="UTM Avo" panose="02040603050506020204" charset="0"/>
              </a:rPr>
              <a:t> khúc khuỷu, bố phải</a:t>
            </a:r>
            <a:r>
              <a:rPr lang="vi-VN" altLang="en-US" sz="3200" dirty="0">
                <a:latin typeface="UTM Avo" panose="02040603050506020204" charset="0"/>
              </a:rPr>
              <a:t>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34963" y="1481138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4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1" name="Subtitle 2"/>
          <p:cNvSpPr txBox="1"/>
          <p:nvPr/>
        </p:nvSpPr>
        <p:spPr bwMode="auto">
          <a:xfrm>
            <a:off x="957263" y="3362325"/>
            <a:ext cx="85407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  <a:sym typeface="+mn-ea"/>
              </a:rPr>
              <a:t>Chọn từ ngữ để hoàn thiện câu và viết câu vào vở</a:t>
            </a:r>
            <a:endParaRPr kumimoji="0" lang="en-US" altLang="vi-VN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  <a:sym typeface="+mn-ea"/>
            </a:endParaRPr>
          </a:p>
        </p:txBody>
      </p:sp>
      <p:sp>
        <p:nvSpPr>
          <p:cNvPr id="12" name="Subtitle 2"/>
          <p:cNvSpPr txBox="1"/>
          <p:nvPr/>
        </p:nvSpPr>
        <p:spPr bwMode="auto">
          <a:xfrm>
            <a:off x="1060450" y="3998913"/>
            <a:ext cx="854075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thấp          khúc khuỷu     hào hứng</a:t>
            </a:r>
            <a:endParaRPr kumimoji="0" lang="vi-V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4" name="Subtitle 2"/>
          <p:cNvSpPr txBox="1"/>
          <p:nvPr/>
        </p:nvSpPr>
        <p:spPr>
          <a:xfrm>
            <a:off x="1060450" y="4735513"/>
            <a:ext cx="8540750" cy="927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latin typeface="UTM Avo" panose="02040603050506020204" charset="0"/>
              </a:rPr>
              <a:t>Đường lên núi quanh co, </a:t>
            </a:r>
            <a:r>
              <a:rPr lang="vi-VN" altLang="en-US" sz="3200" dirty="0">
                <a:latin typeface="UTM Avo" panose="02040603050506020204" charset="0"/>
              </a:rPr>
              <a:t>(...).</a:t>
            </a:r>
            <a:endParaRPr lang="en-US" altLang="en-US" sz="3200" dirty="0">
              <a:latin typeface="UTM Avo" panose="02040603050506020204" charset="0"/>
            </a:endParaRPr>
          </a:p>
        </p:txBody>
      </p:sp>
      <p:sp>
        <p:nvSpPr>
          <p:cNvPr id="15" name="Subtitle 2"/>
          <p:cNvSpPr txBox="1"/>
          <p:nvPr/>
        </p:nvSpPr>
        <p:spPr>
          <a:xfrm>
            <a:off x="1058863" y="4735513"/>
            <a:ext cx="8540750" cy="9286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Đường lên núi quanh co, khúc khuỷu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.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01625" y="3446463"/>
            <a:ext cx="655638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9466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b="1" dirty="0">
                <a:latin typeface="UTM Avo" panose="02040603050506020204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UTM Avo" panose="02040603050506020204" charset="0"/>
              </a:rPr>
              <a:t>y tháng năm</a:t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latin typeface="UTM Avo" panose="02040603050506020204" charset="0"/>
              </a:rPr>
              <a:t>Tiếng Việt</a:t>
            </a:r>
            <a:br>
              <a:rPr lang="en-US" altLang="en-US" sz="3200" b="1" dirty="0">
                <a:latin typeface="UTM Avo" panose="02040603050506020204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UTM Avo" panose="02040603050506020204" charset="0"/>
              </a:rPr>
              <a:t>Cả nhà đi chơi núi</a:t>
            </a:r>
            <a:endParaRPr lang="en-US" altLang="en-US" sz="3200" b="1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360.00000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8" grpId="1"/>
      <p:bldP spid="9" grpId="0" animBg="1"/>
      <p:bldP spid="11" grpId="0"/>
      <p:bldP spid="12" grpId="0"/>
      <p:bldP spid="14" grpId="0"/>
      <p:bldP spid="14" grpId="1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481" name="Picture 6"/>
          <p:cNvPicPr>
            <a:picLocks noChangeAspect="1"/>
          </p:cNvPicPr>
          <p:nvPr/>
        </p:nvPicPr>
        <p:blipFill>
          <a:blip r:embed="rId1"/>
          <a:srcRect t="31689" b="8356"/>
          <a:stretch>
            <a:fillRect/>
          </a:stretch>
        </p:blipFill>
        <p:spPr>
          <a:xfrm>
            <a:off x="111125" y="0"/>
            <a:ext cx="11018838" cy="6945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Picture 3"/>
          <p:cNvPicPr>
            <a:picLocks noChangeAspect="1"/>
          </p:cNvPicPr>
          <p:nvPr/>
        </p:nvPicPr>
        <p:blipFill>
          <a:blip r:embed="rId1"/>
          <a:srcRect l="9122" t="7336" r="9596" b="61009"/>
          <a:stretch>
            <a:fillRect/>
          </a:stretch>
        </p:blipFill>
        <p:spPr>
          <a:xfrm>
            <a:off x="1155700" y="693738"/>
            <a:ext cx="10167938" cy="6091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6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Subtitle 2"/>
          <p:cNvSpPr txBox="1"/>
          <p:nvPr/>
        </p:nvSpPr>
        <p:spPr bwMode="auto">
          <a:xfrm>
            <a:off x="1057275" y="1874838"/>
            <a:ext cx="1147762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Chọn vầ phù hợp thay cho ô vuông</a:t>
            </a:r>
            <a:endParaRPr kumimoji="0" lang="en-US" altLang="vi-VN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uyp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uyu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     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Đèn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uýp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          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kh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ủy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 </a:t>
            </a:r>
            <a:r>
              <a:rPr kumimoji="0" lang="vi-V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tay</a:t>
            </a:r>
            <a:endParaRPr kumimoji="0" lang="vi-V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AutoNum type="alphaLcPeriod"/>
              <a:defRPr/>
            </a:pP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hay </a:t>
            </a:r>
            <a:r>
              <a:rPr kumimoji="0" lang="vi-VN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uych 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?         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uých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tay            ph</a:t>
            </a:r>
            <a:r>
              <a:rPr kumimoji="0" lang="en-US" alt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ụ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h</a:t>
            </a:r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uynh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00050" y="2057400"/>
            <a:ext cx="657225" cy="61118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8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16" name="Picture 12" descr="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2550" y="2620963"/>
            <a:ext cx="647700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2" descr="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05875" y="2668588"/>
            <a:ext cx="574675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2" descr="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7988" y="4148138"/>
            <a:ext cx="703262" cy="78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2" descr="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6413" y="4148138"/>
            <a:ext cx="947737" cy="782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5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Picture 3"/>
          <p:cNvPicPr>
            <a:picLocks noChangeAspect="1"/>
          </p:cNvPicPr>
          <p:nvPr/>
        </p:nvPicPr>
        <p:blipFill>
          <a:blip r:embed="rId1"/>
          <a:srcRect l="8214" t="52271" r="9274" b="8466"/>
          <a:stretch>
            <a:fillRect/>
          </a:stretch>
        </p:blipFill>
        <p:spPr>
          <a:xfrm>
            <a:off x="1330325" y="1524000"/>
            <a:ext cx="9310688" cy="5383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Title 1"/>
          <p:cNvSpPr txBox="1"/>
          <p:nvPr/>
        </p:nvSpPr>
        <p:spPr>
          <a:xfrm>
            <a:off x="989013" y="141288"/>
            <a:ext cx="10515600" cy="1223962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algn="ctr">
              <a:lnSpc>
                <a:spcPct val="90000"/>
              </a:lnSpc>
            </a:pPr>
            <a:r>
              <a:rPr lang="en-US" altLang="en-US" sz="3200" dirty="0">
                <a:latin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latin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</a:rPr>
              <a:t>3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UTM Avo" panose="02040603050506020204" charset="0"/>
              </a:rPr>
              <a:t>Cả nhà đi chơi núi</a:t>
            </a:r>
            <a:endParaRPr lang="en-US" altLang="zh-CN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4577" name="Group 2"/>
          <p:cNvGrpSpPr/>
          <p:nvPr/>
        </p:nvGrpSpPr>
        <p:grpSpPr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24578" name="Picture 3" descr="9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48" y="3895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79" name="Picture 4" descr="9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16" y="3820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580" name="Picture 5" descr="9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3834"/>
              <a:ext cx="432" cy="206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51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9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  <a:p>
            <a:pPr marL="0" marR="0" indent="0" algn="ctr" defTabSz="821055" rtl="0" eaLnBrk="0" fontAlgn="base" latinLnBrk="0" hangingPunct="0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6300" b="0" i="0" u="none" strike="noStrike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anose="020B7200000000000000" pitchFamily="34" charset="0"/>
              <a:ea typeface="+mn-ea"/>
              <a:cs typeface="+mn-cs"/>
            </a:endParaRPr>
          </a:p>
        </p:txBody>
      </p:sp>
      <p:sp>
        <p:nvSpPr>
          <p:cNvPr id="24582" name="Rectangle 7"/>
          <p:cNvSpPr/>
          <p:nvPr/>
        </p:nvSpPr>
        <p:spPr>
          <a:xfrm>
            <a:off x="1524000" y="-184150"/>
            <a:ext cx="309563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24583" name="Picture 8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0" y="6019800"/>
            <a:ext cx="685800" cy="411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9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0" y="5608638"/>
            <a:ext cx="1066800" cy="639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0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48600" y="6021388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1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0" y="6057900"/>
            <a:ext cx="167640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2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24800" y="4724400"/>
            <a:ext cx="1371600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8" name="Picture 13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05800" y="5943600"/>
            <a:ext cx="685800" cy="32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9" name="Picture 14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0" y="5638800"/>
            <a:ext cx="685800" cy="860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0" name="Picture 15" descr="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0" y="5562600"/>
            <a:ext cx="1254125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91" name="Picture 16" descr="j03180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46735">
            <a:off x="8880475" y="4572000"/>
            <a:ext cx="679450" cy="325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9" name="AutoShape 17"/>
          <p:cNvSpPr/>
          <p:nvPr/>
        </p:nvSpPr>
        <p:spPr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70" name="AutoShape 18"/>
          <p:cNvSpPr/>
          <p:nvPr/>
        </p:nvSpPr>
        <p:spPr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pic>
        <p:nvPicPr>
          <p:cNvPr id="100371" name="Picture 19" descr="sun14[1]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304800"/>
            <a:ext cx="121920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2" name="Picture 20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3" name="Picture 21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4" name="Picture 22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76227" flipV="1">
            <a:off x="7678738" y="1919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5" name="Picture 23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76227" flipV="1">
            <a:off x="9558338" y="852488"/>
            <a:ext cx="12763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6" name="Picture 24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59196" flipV="1">
            <a:off x="9596438" y="2566988"/>
            <a:ext cx="1200150" cy="938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7" name="Picture 25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16429" flipV="1">
            <a:off x="6096000" y="1981200"/>
            <a:ext cx="1666875" cy="145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8" name="Picture 26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76227" flipV="1">
            <a:off x="7297738" y="776288"/>
            <a:ext cx="12763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79" name="Picture 27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639186" flipV="1">
            <a:off x="5430838" y="738188"/>
            <a:ext cx="1200150" cy="93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380" name="Picture 28" descr="Dove-02-june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1" name="AutoShape 29"/>
          <p:cNvSpPr/>
          <p:nvPr/>
        </p:nvSpPr>
        <p:spPr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algn="ctr" eaLnBrk="0" hangingPunct="0"/>
            <a:endParaRPr lang="en-US" altLang="zh-CN">
              <a:latin typeface="Calibri" panose="020F0502020204030204" pitchFamily="34" charset="0"/>
            </a:endParaRPr>
          </a:p>
        </p:txBody>
      </p:sp>
      <p:sp>
        <p:nvSpPr>
          <p:cNvPr id="100382" name="WordArt 30"/>
          <p:cNvSpPr>
            <a:spLocks noTextEdit="1"/>
          </p:cNvSpPr>
          <p:nvPr/>
        </p:nvSpPr>
        <p:spPr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  <a:normAutofit/>
          </a:bodyPr>
          <a:p>
            <a:pPr algn="ctr"/>
            <a:r>
              <a:rPr lang="en-US" sz="3600" b="1" spc="-360"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Chào các em  </a:t>
            </a:r>
            <a:endParaRPr lang="en-US" sz="3600" b="1" spc="-360"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4606" name="Picture 31" descr="j031805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02527">
            <a:off x="9513888" y="4648200"/>
            <a:ext cx="890587" cy="39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85" name="WordArt 33"/>
          <p:cNvSpPr>
            <a:spLocks noTextEdit="1"/>
          </p:cNvSpPr>
          <p:nvPr/>
        </p:nvSpPr>
        <p:spPr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normAutofit/>
          </a:bodyPr>
          <a:p>
            <a:pPr algn="ctr"/>
            <a:r>
              <a:rPr lang="en-US" sz="3600">
                <a:ln w="22225" cap="flat" cmpd="sng">
                  <a:solidFill>
                    <a:srgbClr val="008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>
                    <a:alpha val="96999"/>
                  </a:srgbClr>
                </a:soli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Hẹn gặp lại các em</a:t>
            </a:r>
            <a:endParaRPr lang="en-US" sz="3600">
              <a:ln w="22225" cap="flat" cmpd="sng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000000">
                  <a:alpha val="96999"/>
                </a:srgbClr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44" y="2600395"/>
            <a:ext cx="2233466" cy="141061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736" y="2115738"/>
            <a:ext cx="652329" cy="883997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32" y="3740721"/>
            <a:ext cx="701101" cy="7620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08950">
            <a:off x="8906110" y="2374017"/>
            <a:ext cx="1792379" cy="18045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308" y="4243779"/>
            <a:ext cx="1371516" cy="12143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40846">
            <a:off x="9461050" y="5001415"/>
            <a:ext cx="1016616" cy="8211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948" y="5372819"/>
            <a:ext cx="1542422" cy="13168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0112">
            <a:off x="6095625" y="5037792"/>
            <a:ext cx="1194920" cy="12741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7429">
            <a:off x="4298720" y="5587955"/>
            <a:ext cx="1371719" cy="123759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502">
            <a:off x="2933217" y="4172342"/>
            <a:ext cx="2060627" cy="16521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38" y="5458142"/>
            <a:ext cx="1091279" cy="1091279"/>
          </a:xfrm>
          <a:prstGeom prst="rect">
            <a:avLst/>
          </a:prstGeom>
        </p:spPr>
      </p:pic>
      <p:pic>
        <p:nvPicPr>
          <p:cNvPr id="36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4407109" y="373823"/>
            <a:ext cx="334391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THOÁT KHỎI</a:t>
            </a:r>
            <a:b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LƯỚI NHỆN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13" y="4339010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38959" y="2696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4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22" name="Picture 21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32" y="-743689"/>
            <a:ext cx="7907627" cy="616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5"/>
          <p:cNvSpPr txBox="1"/>
          <p:nvPr/>
        </p:nvSpPr>
        <p:spPr>
          <a:xfrm>
            <a:off x="2399760" y="1385463"/>
            <a:ext cx="7804599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160" y="590608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182;p27"/>
          <p:cNvSpPr/>
          <p:nvPr/>
        </p:nvSpPr>
        <p:spPr>
          <a:xfrm>
            <a:off x="9100197" y="2896473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chemeClr val="lt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|</a:t>
            </a: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8" name="Google Shape;182;p27"/>
          <p:cNvSpPr/>
          <p:nvPr/>
        </p:nvSpPr>
        <p:spPr>
          <a:xfrm>
            <a:off x="9331747" y="311536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9" name="Google Shape;182;p27"/>
          <p:cNvSpPr/>
          <p:nvPr/>
        </p:nvSpPr>
        <p:spPr>
          <a:xfrm>
            <a:off x="9567998" y="2984469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" name="Google Shape;182;p27"/>
          <p:cNvSpPr/>
          <p:nvPr/>
        </p:nvSpPr>
        <p:spPr>
          <a:xfrm>
            <a:off x="5270665" y="538358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" name="Google Shape;182;p27"/>
          <p:cNvSpPr/>
          <p:nvPr/>
        </p:nvSpPr>
        <p:spPr>
          <a:xfrm>
            <a:off x="5526976" y="5459252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0" name="Google Shape;182;p27"/>
          <p:cNvSpPr/>
          <p:nvPr/>
        </p:nvSpPr>
        <p:spPr>
          <a:xfrm>
            <a:off x="4025740" y="925430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" name="Google Shape;182;p27"/>
          <p:cNvSpPr/>
          <p:nvPr/>
        </p:nvSpPr>
        <p:spPr>
          <a:xfrm>
            <a:off x="4146589" y="662965"/>
            <a:ext cx="380662" cy="437777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lIns="91425" tIns="45700" rIns="91425" bIns="45700"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sz="1350" dirty="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402" y="2505991"/>
            <a:ext cx="2536068" cy="16017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3701194" y="615569"/>
            <a:ext cx="1116712" cy="809414"/>
          </a:xfrm>
          <a:prstGeom prst="rect">
            <a:avLst/>
          </a:prstGeom>
        </p:spPr>
      </p:pic>
      <p:sp>
        <p:nvSpPr>
          <p:cNvPr id="48" name="Rounded Rectangle 47">
            <a:hlinkClick r:id="rId4" action="ppaction://hlinksldjump"/>
          </p:cNvPr>
          <p:cNvSpPr/>
          <p:nvPr/>
        </p:nvSpPr>
        <p:spPr>
          <a:xfrm>
            <a:off x="3412880" y="1624261"/>
            <a:ext cx="1987044" cy="644223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Vàng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144" y="583091"/>
            <a:ext cx="1310812" cy="8839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4888" y1="42490" x2="18051" y2="46838"/>
                        <a14:foregroundMark x1="18530" y1="39921" x2="39457" y2="39921"/>
                        <a14:foregroundMark x1="88658" y1="9486" x2="71406" y2="59486"/>
                        <a14:foregroundMark x1="86102" y1="24901" x2="83067" y2="37352"/>
                        <a14:foregroundMark x1="77476" y1="12253" x2="74601" y2="1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718" y="2701661"/>
            <a:ext cx="1268559" cy="1025385"/>
          </a:xfrm>
          <a:prstGeom prst="rect">
            <a:avLst/>
          </a:prstGeom>
        </p:spPr>
      </p:pic>
      <p:sp>
        <p:nvSpPr>
          <p:cNvPr id="60" name="Rounded Rectangle 59">
            <a:hlinkClick r:id="rId8" action="ppaction://hlinksldjump"/>
          </p:cNvPr>
          <p:cNvSpPr/>
          <p:nvPr/>
        </p:nvSpPr>
        <p:spPr>
          <a:xfrm>
            <a:off x="8883993" y="3796385"/>
            <a:ext cx="1176915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199" y="2691248"/>
            <a:ext cx="1268078" cy="102421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181">
            <a:off x="5348122" y="5237960"/>
            <a:ext cx="796924" cy="794952"/>
          </a:xfrm>
          <a:prstGeom prst="rect">
            <a:avLst/>
          </a:prstGeom>
        </p:spPr>
      </p:pic>
      <p:sp>
        <p:nvSpPr>
          <p:cNvPr id="75" name="Rounded Rectangle 74">
            <a:hlinkClick r:id="rId11" action="ppaction://hlinksldjump"/>
          </p:cNvPr>
          <p:cNvSpPr/>
          <p:nvPr/>
        </p:nvSpPr>
        <p:spPr>
          <a:xfrm>
            <a:off x="5055538" y="6119930"/>
            <a:ext cx="1981366" cy="493009"/>
          </a:xfrm>
          <a:prstGeom prst="roundRect">
            <a:avLst/>
          </a:prstGeom>
          <a:solidFill>
            <a:srgbClr val="FFFF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67" y="5089797"/>
            <a:ext cx="1091279" cy="1091279"/>
          </a:xfrm>
          <a:prstGeom prst="rect">
            <a:avLst/>
          </a:prstGeom>
        </p:spPr>
      </p:pic>
      <p:pic>
        <p:nvPicPr>
          <p:cNvPr id="2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6419" y="-32717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98328" y="925430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98328" y="1699266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48585" y="244716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59131" y="3422246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24231" y="4289394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86195" y="5131130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28649" y="5911603"/>
            <a:ext cx="609600" cy="609600"/>
          </a:xfrm>
          <a:prstGeom prst="rect">
            <a:avLst/>
          </a:prstGeom>
        </p:spPr>
      </p:pic>
      <p:pic>
        <p:nvPicPr>
          <p:cNvPr id="44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66240" y="6858000"/>
            <a:ext cx="609600" cy="609600"/>
          </a:xfrm>
          <a:prstGeom prst="rect">
            <a:avLst/>
          </a:prstGeom>
        </p:spPr>
      </p:pic>
      <p:pic>
        <p:nvPicPr>
          <p:cNvPr id="45" name="Tieng vo tay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967825" y="79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4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0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17188 -0.4777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4" y="-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1.00695 -0.45463 " pathEditMode="relative" rAng="0" ptsTypes="AA">
                                      <p:cBhvr>
                                        <p:cTn id="54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47" y="-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40741E-7 L 0.98645 0.22778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23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8" grpId="0" bldLvl="0" animBg="1"/>
      <p:bldP spid="60" grpId="0" bldLvl="0" animBg="1"/>
      <p:bldP spid="7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942" y="1891212"/>
            <a:ext cx="6554115" cy="4220164"/>
          </a:xfrm>
        </p:spPr>
      </p:pic>
      <p:pic>
        <p:nvPicPr>
          <p:cNvPr id="18434" name="Picture 2" descr="Bộ Hinh Nền Powerpoint 3D Đẹp, Đơn Giản, Dễ Thương,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4701">
            <a:off x="11231211" y="5646384"/>
            <a:ext cx="778328" cy="1112374"/>
          </a:xfrm>
          <a:prstGeom prst="rect">
            <a:avLst/>
          </a:prstGeom>
        </p:spPr>
      </p:pic>
      <p:pic>
        <p:nvPicPr>
          <p:cNvPr id="18436" name="Picture 4" descr="vẽ tay phim hoạt hình kinh dị mạng nhện yếu tố vector Hình ảnh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31" y="5548692"/>
            <a:ext cx="1309308" cy="130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8320" y="842645"/>
            <a:ext cx="4875530" cy="5835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charset="0"/>
                <a:cs typeface="UTM Avo" panose="02040603050506020204" charset="0"/>
              </a:rPr>
              <a:t>Làm anh khó....</a:t>
            </a:r>
            <a:endParaRPr lang="en-US" sz="32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đấy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ghê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" grpId="0" bldLvl="0" animBg="1"/>
      <p:bldP spid="3" grpId="1" animBg="1"/>
      <p:bldP spid="5" grpId="0" bldLvl="0" animBg="1"/>
      <p:bldP spid="3" grpId="2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0091" y="5883965"/>
            <a:ext cx="1198813" cy="97403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202815" y="1821180"/>
            <a:ext cx="7393305" cy="21577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Đọc to câu thơ sau:</a:t>
            </a:r>
            <a:endParaRPr lang="en-US" sz="4000">
              <a:latin typeface="UTM Avo" panose="02040603050506020204" charset="0"/>
              <a:cs typeface="UTM Avo" panose="02040603050506020204" charset="0"/>
            </a:endParaRP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Làm anh thật khó</a:t>
            </a:r>
            <a:endParaRPr lang="en-US" sz="4000">
              <a:latin typeface="UTM Avo" panose="02040603050506020204" charset="0"/>
              <a:cs typeface="UTM Avo" panose="02040603050506020204" charset="0"/>
            </a:endParaRPr>
          </a:p>
          <a:p>
            <a:pPr algn="ctr"/>
            <a:r>
              <a:rPr lang="en-US" sz="4000">
                <a:latin typeface="UTM Avo" panose="02040603050506020204" charset="0"/>
                <a:cs typeface="UTM Avo" panose="02040603050506020204" charset="0"/>
              </a:rPr>
              <a:t>Nhưng mà thật vui</a:t>
            </a:r>
            <a:endParaRPr lang="en-US" sz="40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colorTemperature colorTemp="5300"/>
                      </a14:imgEffect>
                      <a14:imgEffect>
                        <a14:sharpenSoften amount="-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635" y="-2665730"/>
            <a:ext cx="6858000" cy="12190095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9165" y="5579165"/>
            <a:ext cx="1278835" cy="127883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6865" y="826135"/>
            <a:ext cx="7111365" cy="64516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charset="0"/>
                <a:cs typeface="UTM Avo" panose="02040603050506020204" charset="0"/>
              </a:rPr>
              <a:t>Mẹ cho quà....</a:t>
            </a:r>
            <a:endParaRPr lang="en-US" sz="3600" b="1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52220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A. bánh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026275" y="2530475"/>
            <a:ext cx="2187575" cy="9810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B. cáp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" grpId="0" bldLvl="0" animBg="1"/>
      <p:bldP spid="2" grpId="1" animBg="1"/>
      <p:bldP spid="2" grpId="2" bldLvl="0" animBg="1"/>
      <p:bldP spid="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182938"/>
            <a:ext cx="12192000" cy="365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TextBox 7"/>
          <p:cNvSpPr txBox="1"/>
          <p:nvPr/>
        </p:nvSpPr>
        <p:spPr>
          <a:xfrm>
            <a:off x="3840163" y="2192338"/>
            <a:ext cx="2447925" cy="58102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/>
          <a:p>
            <a:pPr algn="ctr"/>
            <a:endParaRPr lang="en-US" altLang="zh-CN" sz="6400" dirty="0">
              <a:solidFill>
                <a:srgbClr val="404040"/>
              </a:solidFill>
              <a:latin typeface="Times New Roman" panose="02020603050405020304" pitchFamily="18" charset="0"/>
              <a:ea typeface="inpin heiti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388" y="4262438"/>
            <a:ext cx="3498850" cy="2574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444115" y="2162810"/>
            <a:ext cx="856107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sz="8800" b="1" noProof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  <a:sym typeface="+mn-ea"/>
              </a:rPr>
              <a:t>Cả nhà chơi núi</a:t>
            </a:r>
            <a:endParaRPr lang="en-US" sz="8800" b="1" noProof="1" dirty="0" smtClean="0">
              <a:ln w="12700">
                <a:solidFill>
                  <a:srgbClr val="F56636"/>
                </a:solidFill>
                <a:prstDash val="solid"/>
              </a:ln>
              <a:solidFill>
                <a:srgbClr val="F1442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5189538" y="1085850"/>
            <a:ext cx="322580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6400" b="1" dirty="0" err="1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Bài</a:t>
            </a:r>
            <a:r>
              <a:rPr lang="en-US" altLang="zh-CN" sz="6400" b="1" dirty="0">
                <a:latin typeface="Times New Roman" panose="02020603050405020304" pitchFamily="18" charset="0"/>
                <a:ea typeface="Arial-Rounded" pitchFamily="34" charset="-93"/>
                <a:sym typeface="Calibri" panose="020F0502020204030204" pitchFamily="34" charset="0"/>
              </a:rPr>
              <a:t> 3</a:t>
            </a:r>
            <a:endParaRPr lang="en-US" altLang="zh-CN" sz="6400" b="1" dirty="0">
              <a:latin typeface="Times New Roman" panose="02020603050405020304" pitchFamily="18" charset="0"/>
              <a:ea typeface="Arial-Rounded" pitchFamily="34" charset="-93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" grpId="0"/>
      <p:bldP spid="3" grpId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0" y="1636713"/>
            <a:ext cx="4181475" cy="1020762"/>
          </a:xfrm>
          <a:ln/>
        </p:spPr>
        <p:txBody>
          <a:bodyPr vert="horz" wrap="square" lIns="91440" tIns="45720" rIns="91440" bIns="45720" anchor="t"/>
          <a:p>
            <a:pPr marL="514350" indent="-514350">
              <a:buAutoNum type="arabicPeriod"/>
            </a:pP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Gia đình trong tran</a:t>
            </a:r>
            <a:r>
              <a:rPr lang="en-US" altLang="vi-V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h</a:t>
            </a:r>
            <a:r>
              <a:rPr lang="vi-VN" altLang="en-US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 </a:t>
            </a:r>
            <a:r>
              <a:rPr lang="en-US" altLang="zh-CN" sz="2800" kern="1200" dirty="0">
                <a:solidFill>
                  <a:schemeClr val="tx1"/>
                </a:solidFill>
                <a:latin typeface="UTM Avo" panose="02040603050506020204" charset="0"/>
                <a:ea typeface="+mn-ea"/>
                <a:cs typeface="+mn-cs"/>
              </a:rPr>
              <a:t>gồm những ai</a:t>
            </a:r>
            <a:endParaRPr lang="en-US" altLang="zh-CN" sz="2800" kern="1200" dirty="0">
              <a:solidFill>
                <a:schemeClr val="tx1"/>
              </a:solidFill>
              <a:latin typeface="UTM Avo" panose="0204060305050602020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82563" y="95250"/>
            <a:ext cx="3754438" cy="120173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sz="4000" b="1" i="0" u="none" strike="noStrike" kern="1200" cap="none" spc="0" normalizeH="0" baseline="0" noProof="1" dirty="0">
                <a:solidFill>
                  <a:schemeClr val="bg1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1. Khởi động</a:t>
            </a:r>
            <a:endParaRPr kumimoji="0" sz="4000" b="1" i="0" u="none" strike="noStrike" kern="1200" cap="none" spc="0" normalizeH="0" baseline="0" noProof="1" dirty="0">
              <a:solidFill>
                <a:schemeClr val="bg1"/>
              </a:solidFill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11" name="Text Placeholder 4"/>
          <p:cNvSpPr txBox="1"/>
          <p:nvPr/>
        </p:nvSpPr>
        <p:spPr>
          <a:xfrm>
            <a:off x="182563" y="4591050"/>
            <a:ext cx="4351337" cy="9779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2800" dirty="0">
                <a:latin typeface="UTM Avo" panose="02040603050506020204" charset="0"/>
              </a:rPr>
              <a:t>2. Họ có vui không? vì sao em biết?</a:t>
            </a:r>
            <a:endParaRPr lang="en-US" altLang="zh-CN" sz="2800" dirty="0">
              <a:latin typeface="UTM Avo" panose="02040603050506020204" charset="0"/>
              <a:ea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1750" y="0"/>
            <a:ext cx="69421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33" descr="1184909yqv9h2rzp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325" y="544513"/>
            <a:ext cx="73342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Horizontal Scroll 3"/>
          <p:cNvSpPr/>
          <p:nvPr/>
        </p:nvSpPr>
        <p:spPr>
          <a:xfrm>
            <a:off x="400050" y="2844800"/>
            <a:ext cx="4262438" cy="155575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Gồm bố mẹ và các con</a:t>
            </a:r>
            <a:endParaRPr lang="en-US" sz="3200" strike="noStrike" noProof="1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6" name="Horizontal Scroll 5"/>
          <p:cNvSpPr/>
          <p:nvPr/>
        </p:nvSpPr>
        <p:spPr>
          <a:xfrm>
            <a:off x="363538" y="5303838"/>
            <a:ext cx="4262438" cy="1554163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r>
              <a:rPr lang="en-US" sz="3200" strike="noStrike" noProof="1">
                <a:latin typeface="UTM Avo" panose="02040603050506020204" charset="0"/>
                <a:cs typeface="UTM Avo" panose="02040603050506020204" charset="0"/>
              </a:rPr>
              <a:t>Họ rất vui vì cười nói vui vẻ</a:t>
            </a:r>
            <a:endParaRPr lang="en-US" sz="3200" strike="noStrike" noProof="1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charRg st="0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ldLvl="0" animBg="1"/>
      <p:bldP spid="11" grpId="0"/>
      <p:bldP spid="4" grpId="0" animBg="1"/>
      <p:bldP spid="4" grpId="1" animBg="1"/>
      <p:bldP spid="6" grpId="0" bldLvl="0" animBg="1"/>
      <p:bldP spid="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1959</Words>
  <Application>WPS Presentation</Application>
  <PresentationFormat>Widescreen</PresentationFormat>
  <Paragraphs>131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18</vt:i4>
      </vt:variant>
    </vt:vector>
  </HeadingPairs>
  <TitlesOfParts>
    <vt:vector size="51" baseType="lpstr">
      <vt:lpstr>Arial</vt:lpstr>
      <vt:lpstr>SimSun</vt:lpstr>
      <vt:lpstr>Wingdings</vt:lpstr>
      <vt:lpstr>Calibri</vt:lpstr>
      <vt:lpstr>Calibri Light</vt:lpstr>
      <vt:lpstr>Times New Roman</vt:lpstr>
      <vt:lpstr>.VnAvant</vt:lpstr>
      <vt:lpstr>Microsoft YaHei</vt:lpstr>
      <vt:lpstr>Arial Unicode MS</vt:lpstr>
      <vt:lpstr>Segoe UI</vt:lpstr>
      <vt:lpstr>Times New Roman</vt:lpstr>
      <vt:lpstr>Tahoma</vt:lpstr>
      <vt:lpstr>VNI-Avo</vt:lpstr>
      <vt:lpstr>AvantGarde Normal</vt:lpstr>
      <vt:lpstr>Segoe Print</vt:lpstr>
      <vt:lpstr>.VnHelvetInsH</vt:lpstr>
      <vt:lpstr>SimHei</vt:lpstr>
      <vt:lpstr>Arial Unicode MS</vt:lpstr>
      <vt:lpstr>inpin heiti</vt:lpstr>
      <vt:lpstr>Arial-Rounded</vt:lpstr>
      <vt:lpstr>VNI 27 Bendigo</vt:lpstr>
      <vt:lpstr>Arial-Rounded</vt:lpstr>
      <vt:lpstr>UTM Avo</vt:lpstr>
      <vt:lpstr>黑体</vt:lpstr>
      <vt:lpstr>Wingdings 3</vt:lpstr>
      <vt:lpstr>Verdana</vt:lpstr>
      <vt:lpstr>Wingdings 2</vt:lpstr>
      <vt:lpstr>Lucida Sans Unicode</vt:lpstr>
      <vt:lpstr>Calibri</vt:lpstr>
      <vt:lpstr>Office Theme</vt:lpstr>
      <vt:lpstr>Bạn nhỏ 16x9</vt:lpstr>
      <vt:lpstr>第一PPT，www.1ppt.com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6</cp:revision>
  <dcterms:created xsi:type="dcterms:W3CDTF">2020-08-08T08:08:51Z</dcterms:created>
  <dcterms:modified xsi:type="dcterms:W3CDTF">2020-10-24T14:00:36Z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