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  <p:sldMasterId id="2147483687" r:id="rId5"/>
  </p:sldMasterIdLst>
  <p:notesMasterIdLst>
    <p:notesMasterId r:id="rId8"/>
  </p:notesMasterIdLst>
  <p:sldIdLst>
    <p:sldId id="299" r:id="rId6"/>
    <p:sldId id="300" r:id="rId7"/>
    <p:sldId id="301" r:id="rId9"/>
    <p:sldId id="302" r:id="rId10"/>
    <p:sldId id="303" r:id="rId11"/>
    <p:sldId id="287" r:id="rId12"/>
    <p:sldId id="258" r:id="rId13"/>
    <p:sldId id="259" r:id="rId14"/>
    <p:sldId id="267" r:id="rId15"/>
    <p:sldId id="261" r:id="rId16"/>
    <p:sldId id="268" r:id="rId17"/>
    <p:sldId id="269" r:id="rId18"/>
    <p:sldId id="270" r:id="rId19"/>
    <p:sldId id="271" r:id="rId20"/>
    <p:sldId id="272" r:id="rId21"/>
    <p:sldId id="288" r:id="rId22"/>
    <p:sldId id="289" r:id="rId23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0"/>
      </p:cViewPr>
      <p:guideLst>
        <p:guide orient="horz" pos="2091"/>
        <p:guide pos="28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Notes Placeholder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r>
              <a:rPr lang="vi-VN" altLang="en-US" dirty="0"/>
              <a:t>Ấn</a:t>
            </a:r>
            <a:r>
              <a:rPr lang="vi-VN" altLang="en-US" baseline="0" dirty="0"/>
              <a:t> vào số 1, 2, 3 làm bài luyện tập.</a:t>
            </a:r>
            <a:endParaRPr lang="vi-VN" altLang="en-US" baseline="0" dirty="0"/>
          </a:p>
          <a:p>
            <a:pPr lvl="0"/>
            <a:r>
              <a:rPr lang="vi-VN" altLang="en-US" baseline="0" dirty="0"/>
              <a:t>Sau khi dọn sạch rác, ấn vào vỏ sò để chuyển sang phần tập viết.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40" tIns="45720" rIns="91440" bIns="45720"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24A3B7D-3D94-4BBE-9687-40D59D040A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  <a:endParaRPr lang="vi-VN" noProof="0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  <a:endParaRPr lang="vi-VN" dirty="0"/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  <a:endParaRPr lang="vi-VN" dirty="0"/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  <a:endParaRPr lang="vi-VN" dirty="0"/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800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  <a:endParaRPr lang="vi-VN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  <a:endParaRPr lang="vi-VN"/>
          </a:p>
          <a:p>
            <a:pPr lvl="1" rtl="0"/>
            <a:r>
              <a:rPr lang="vi-VN"/>
              <a:t>Mức hai</a:t>
            </a:r>
            <a:endParaRPr lang="vi-VN"/>
          </a:p>
          <a:p>
            <a:pPr lvl="2" rtl="0"/>
            <a:r>
              <a:rPr lang="vi-VN"/>
              <a:t>Mức ba</a:t>
            </a:r>
            <a:endParaRPr lang="vi-VN"/>
          </a:p>
          <a:p>
            <a:pPr lvl="3" rtl="0"/>
            <a:r>
              <a:rPr lang="vi-VN"/>
              <a:t>Mức bốn</a:t>
            </a:r>
            <a:endParaRPr lang="vi-VN"/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auto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auto"/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 indent="-228600"/>
            <a:r>
              <a:rPr lang="en-US" altLang="en-US" dirty="0"/>
              <a:t>Second level</a:t>
            </a:r>
            <a:endParaRPr lang="en-US" altLang="en-US" dirty="0"/>
          </a:p>
          <a:p>
            <a:pPr lvl="2" indent="-228600"/>
            <a:r>
              <a:rPr lang="en-US" altLang="en-US" dirty="0"/>
              <a:t>Third level</a:t>
            </a:r>
            <a:endParaRPr lang="en-US" altLang="en-US" dirty="0"/>
          </a:p>
          <a:p>
            <a:pPr lvl="3" indent="-228600"/>
            <a:r>
              <a:rPr lang="en-US" altLang="en-US" dirty="0"/>
              <a:t>Fourth level</a:t>
            </a:r>
            <a:endParaRPr lang="en-US" altLang="en-US" dirty="0"/>
          </a:p>
          <a:p>
            <a:pPr lvl="4" indent="-228600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D32E1D-248C-4F2E-942F-A5A042AD36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032FE5F-FEFF-44E7-8CA1-788A90CA90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  <a:endParaRPr lang="vi-VN" noProof="0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  <a:endParaRPr lang="vi-VN" noProof="0" dirty="0"/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  <a:endParaRPr lang="vi-VN" noProof="0" dirty="0"/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  <a:endParaRPr lang="vi-VN" noProof="0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en-US" altLang="zh-CN"/>
              <a:t>Click to edit Master title style</a:t>
            </a:r>
            <a:endParaRPr lang="en-US" alt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auto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auto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auto"/>
            <a:r>
              <a:rPr lang="en-US" sz="1350" strike="noStrike" noProof="1" smtClean="0"/>
              <a:t>Fourth level</a:t>
            </a:r>
            <a:endParaRPr lang="en-US" strike="noStrike" noProof="1" smtClean="0"/>
          </a:p>
          <a:p>
            <a:pPr lvl="4" fontAlgn="auto"/>
            <a:r>
              <a:rPr lang="en-US" sz="1350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838EDA-D4C4-4B67-A4C4-A3798FF988E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DEC928A-1F41-4980-A311-3667C5C7849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3" Type="http://schemas.openxmlformats.org/officeDocument/2006/relationships/slideLayout" Target="../slideLayouts/slideLayout37.xml"/><Relationship Id="rId12" Type="http://schemas.openxmlformats.org/officeDocument/2006/relationships/image" Target="../media/image16.png"/><Relationship Id="rId11" Type="http://schemas.openxmlformats.org/officeDocument/2006/relationships/audio" Target="../media/audio1.wav"/><Relationship Id="rId10" Type="http://schemas.openxmlformats.org/officeDocument/2006/relationships/image" Target="../media/image15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slide" Target="slide7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37.xml"/><Relationship Id="rId13" Type="http://schemas.openxmlformats.org/officeDocument/2006/relationships/image" Target="../media/image26.png"/><Relationship Id="rId12" Type="http://schemas.openxmlformats.org/officeDocument/2006/relationships/slide" Target="slide6.xml"/><Relationship Id="rId11" Type="http://schemas.openxmlformats.org/officeDocument/2006/relationships/slide" Target="slide4.xml"/><Relationship Id="rId10" Type="http://schemas.openxmlformats.org/officeDocument/2006/relationships/image" Target="../media/image25.png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image" Target="../media/image27.png"/><Relationship Id="rId2" Type="http://schemas.openxmlformats.org/officeDocument/2006/relationships/slide" Target="slide1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5" name="Picture 2" descr="C:\Users\ADMIN\Desktop\Giai cuu dai duong 2\Photography-Background-shark-Underwater-backdrop-coral-photography-Backdrops-Cartoon-bubble-Children-Fish-photo-Coral-Studio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0" y="942975"/>
            <a:ext cx="4057650" cy="14747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4875213" y="1093788"/>
            <a:ext cx="2432050" cy="1014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000" b="1" kern="1200" cap="none" spc="0" normalizeH="0" baseline="0" noProof="0" dirty="0">
                <a:solidFill>
                  <a:srgbClr val="CC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 SẠCH</a:t>
            </a:r>
            <a:endParaRPr kumimoji="0" lang="en-US" sz="3000" b="1" kern="1200" cap="none" spc="0" normalizeH="0" baseline="0" noProof="0" dirty="0">
              <a:solidFill>
                <a:srgbClr val="CC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algn="ctr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000" b="1" kern="1200" cap="none" spc="0" normalizeH="0" baseline="0" noProof="0" dirty="0">
                <a:solidFill>
                  <a:srgbClr val="CC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  <a:endParaRPr kumimoji="0" lang="en-US" sz="3000" b="1" kern="1200" cap="none" spc="0" normalizeH="0" baseline="0" noProof="0" dirty="0">
              <a:solidFill>
                <a:srgbClr val="CC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1" descr="C:\Users\ADMIN\Desktop\Tai nguyen thiet ke tro choi\Angry birds epic birds\1505573783630 (2)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675" y="2490788"/>
            <a:ext cx="801688" cy="439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4954792">
            <a:off x="2751138" y="4699000"/>
            <a:ext cx="1295400" cy="1757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1658613">
            <a:off x="8424863" y="4654550"/>
            <a:ext cx="1285875" cy="1608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-10561223">
            <a:off x="5570538" y="4778375"/>
            <a:ext cx="1943100" cy="133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50153" flipH="1">
            <a:off x="9510713" y="2138363"/>
            <a:ext cx="246062" cy="88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949917">
            <a:off x="4710113" y="4838700"/>
            <a:ext cx="976312" cy="977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695447">
            <a:off x="2940050" y="1606550"/>
            <a:ext cx="300038" cy="51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wavAudioFile r:embed="rId11"/>
          </p:nvPr>
        </p:nvPicPr>
        <p:blipFill>
          <a:blip r:embed="rId12"/>
          <a:stretch>
            <a:fillRect/>
          </a:stretch>
        </p:blipFill>
        <p:spPr>
          <a:xfrm>
            <a:off x="11006138" y="5349875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Title 1"/>
          <p:cNvSpPr>
            <a:spLocks noGrp="1"/>
          </p:cNvSpPr>
          <p:nvPr>
            <p:ph type="ctrTitle"/>
          </p:nvPr>
        </p:nvSpPr>
        <p:spPr>
          <a:xfrm>
            <a:off x="1639888" y="182563"/>
            <a:ext cx="9144000" cy="1684337"/>
          </a:xfrm>
        </p:spPr>
        <p:txBody>
          <a:bodyPr vert="horz" wrap="square" lIns="91440" tIns="45720" rIns="91440" bIns="45720" anchor="b"/>
          <a:p>
            <a:pPr eaLnBrk="1" hangingPunct="1">
              <a:buClrTx/>
              <a:buSzTx/>
              <a:buFontTx/>
            </a:pPr>
            <a: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Thứ   ng</a:t>
            </a:r>
            <a:r>
              <a:rPr lang="en-US" altLang="en-US" sz="2800" kern="1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y tháng  năm 2020</a:t>
            </a:r>
            <a:b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altLang="en-US" sz="28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1: 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Nụ hôn trên b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28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 tay</a:t>
            </a:r>
            <a:endParaRPr lang="en-US" altLang="en-US" sz="28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6688" y="1898650"/>
            <a:ext cx="4906963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28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</a:t>
            </a:r>
            <a:r>
              <a:rPr kumimoji="0" lang="en-US" sz="28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rả lời câu hỏi</a:t>
            </a:r>
            <a:endParaRPr kumimoji="0" lang="en-US" sz="28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3313" y="1866900"/>
            <a:ext cx="4738687" cy="207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25" y="4530725"/>
            <a:ext cx="4460875" cy="2100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Placeholder 4"/>
          <p:cNvSpPr txBox="1"/>
          <p:nvPr/>
        </p:nvSpPr>
        <p:spPr>
          <a:xfrm>
            <a:off x="166688" y="2857500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. Ng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y đầu đi học, Nam thế n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o?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347663" y="345281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. Mẹ dặn Nam điều gì 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347663" y="564991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. Sau khi ch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o mẹ, Nam l</a:t>
            </a:r>
            <a:r>
              <a:rPr lang="en-US" altLang="en-US" sz="28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latin typeface="UTM Avo" panose="02040603050506020204" charset="0"/>
                <a:cs typeface="UTM Avo" panose="02040603050506020204" charset="0"/>
              </a:rPr>
              <a:t>m gì?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149225" y="2811463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Ng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 đầu đi học, Nam hồi hộp lắm.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320675" y="3398838"/>
            <a:ext cx="6907213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Mẹ dặn Nam : “ Mỗi khi lo lắng , con hãy áp b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 n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y lên má.”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320675" y="5649913"/>
            <a:ext cx="7888288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. Sau khi ch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 mẹ, Nam tung tăng bước v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o lớp.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ubtitle 2"/>
          <p:cNvSpPr txBox="1"/>
          <p:nvPr/>
        </p:nvSpPr>
        <p:spPr>
          <a:xfrm>
            <a:off x="1060450" y="2035175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Ngµy ®Çu ®i häc, Nam håi hép l¾m.</a:t>
            </a:r>
            <a:endParaRPr lang="en-US" altLang="en-US" sz="2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b="1" dirty="0">
                <a:latin typeface=".VnAvant" panose="020B7200000000000000" pitchFamily="34" charset="0"/>
              </a:rPr>
              <a:t>ViÕt vµo vë c©u tr¶ lêi cho c©u hái a ë môc 3</a:t>
            </a:r>
            <a:endParaRPr lang="vi-VN" altLang="en-US" sz="2400" b="1" dirty="0">
              <a:latin typeface=".VnAvant" panose="020B7200000000000000" pitchFamily="34" charset="0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1060450" y="2055813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>
                <a:latin typeface=".VnAvant" panose="020B7200000000000000" pitchFamily="34" charset="0"/>
              </a:rPr>
              <a:t>Ngµy ®Çu ®i häc, Nam (...).</a:t>
            </a:r>
            <a:endParaRPr lang="en-US" altLang="en-US" sz="2400" dirty="0">
              <a:latin typeface=".VnAvant" panose="020B72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/>
          <p:nvPr/>
        </p:nvSpPr>
        <p:spPr bwMode="auto">
          <a:xfrm>
            <a:off x="957263" y="336232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Chän tõ ng÷ ®Ó hoµn thiÖn c©u vµ viÕt c©u vµo vë</a:t>
            </a:r>
            <a:endParaRPr kumimoji="0" lang="vi-V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Subtitle 2"/>
          <p:cNvSpPr txBox="1"/>
          <p:nvPr/>
        </p:nvSpPr>
        <p:spPr>
          <a:xfrm>
            <a:off x="1060450" y="39989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>
                <a:solidFill>
                  <a:srgbClr val="2E75B6"/>
                </a:solidFill>
                <a:latin typeface="Arial" panose="020B0604020202020204" pitchFamily="34" charset="0"/>
              </a:rPr>
              <a:t>mỉm cười                     lo lắng                         thủ thỉ</a:t>
            </a:r>
            <a:endParaRPr lang="en-US" altLang="en-US" sz="2400" dirty="0">
              <a:solidFill>
                <a:srgbClr val="2E75B6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>
                <a:latin typeface=".VnAvant" panose="020B7200000000000000" pitchFamily="34" charset="0"/>
              </a:rPr>
              <a:t>Mçi lÇn em bÞ èm, mÑ rÊt (...).</a:t>
            </a:r>
            <a:endParaRPr lang="en-US" altLang="en-US" sz="2400" dirty="0">
              <a:latin typeface=".VnAvant" panose="020B7200000000000000" pitchFamily="3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1060450" y="4735513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2400" dirty="0">
                <a:solidFill>
                  <a:srgbClr val="FF0000"/>
                </a:solidFill>
                <a:latin typeface=".VnAvant" panose="020B7200000000000000" pitchFamily="34" charset="0"/>
              </a:rPr>
              <a:t>Mçi lÇn em bÞ èm, mÑ rÊt lo l¾ng.</a:t>
            </a:r>
            <a:endParaRPr lang="en-US" altLang="en-US" sz="24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3"/>
          <p:cNvPicPr>
            <a:picLocks noChangeAspect="1"/>
          </p:cNvPicPr>
          <p:nvPr/>
        </p:nvPicPr>
        <p:blipFill>
          <a:blip r:embed="rId1"/>
          <a:srcRect l="7759" t="30569" r="11610" b="33185"/>
          <a:stretch>
            <a:fillRect/>
          </a:stretch>
        </p:blipFill>
        <p:spPr>
          <a:xfrm>
            <a:off x="17463" y="2012950"/>
            <a:ext cx="6153150" cy="483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/>
          <p:cNvPicPr>
            <a:picLocks noChangeAspect="1"/>
          </p:cNvPicPr>
          <p:nvPr/>
        </p:nvPicPr>
        <p:blipFill>
          <a:blip r:embed="rId1"/>
          <a:srcRect l="16843" t="67203" r="16724" b="8379"/>
          <a:stretch>
            <a:fillRect/>
          </a:stretch>
        </p:blipFill>
        <p:spPr>
          <a:xfrm>
            <a:off x="6592888" y="3595688"/>
            <a:ext cx="4927600" cy="31638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3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4" name="Picture 6"/>
          <p:cNvPicPr>
            <a:picLocks noChangeAspect="1"/>
          </p:cNvPicPr>
          <p:nvPr/>
        </p:nvPicPr>
        <p:blipFill>
          <a:blip r:embed="rId1"/>
          <a:srcRect l="7759" t="30569" r="11610" b="33185"/>
          <a:stretch>
            <a:fillRect/>
          </a:stretch>
        </p:blipFill>
        <p:spPr>
          <a:xfrm>
            <a:off x="0" y="1430338"/>
            <a:ext cx="6678613" cy="5414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7"/>
          <p:cNvPicPr>
            <a:picLocks noChangeAspect="1"/>
          </p:cNvPicPr>
          <p:nvPr/>
        </p:nvPicPr>
        <p:blipFill>
          <a:blip r:embed="rId1"/>
          <a:srcRect l="16843" t="67203" r="16724" b="8379"/>
          <a:stretch>
            <a:fillRect/>
          </a:stretch>
        </p:blipFill>
        <p:spPr>
          <a:xfrm>
            <a:off x="6577013" y="3213100"/>
            <a:ext cx="5346700" cy="354647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Straight Arrow Connector 1"/>
          <p:cNvCxnSpPr/>
          <p:nvPr/>
        </p:nvCxnSpPr>
        <p:spPr>
          <a:xfrm>
            <a:off x="1784350" y="2894330"/>
            <a:ext cx="2011680" cy="42481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4067810" y="2760345"/>
            <a:ext cx="5281930" cy="558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2476500" y="2772410"/>
            <a:ext cx="267335" cy="49784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537200" y="2736215"/>
            <a:ext cx="1529715" cy="6438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Picture 3"/>
          <p:cNvPicPr>
            <a:picLocks noChangeAspect="1"/>
          </p:cNvPicPr>
          <p:nvPr/>
        </p:nvPicPr>
        <p:blipFill>
          <a:blip r:embed="rId1"/>
          <a:srcRect l="3403" t="2628" r="-3403" b="58989"/>
          <a:stretch>
            <a:fillRect/>
          </a:stretch>
        </p:blipFill>
        <p:spPr>
          <a:xfrm>
            <a:off x="387350" y="636588"/>
            <a:ext cx="9645650" cy="6056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6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altLang="en-US" sz="3200" b="1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7" name="Subtitle 2"/>
          <p:cNvSpPr txBox="1"/>
          <p:nvPr/>
        </p:nvSpPr>
        <p:spPr bwMode="auto">
          <a:xfrm>
            <a:off x="1093788" y="19002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en-US" altLang="vi-VN" sz="2800" b="0" i="0" u="none" strike="noStrike" kern="1200" cap="none" spc="0" normalizeH="0" baseline="0" noProof="1" dirty="0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chữ phù hợp thay cho bông hoa</a:t>
            </a:r>
            <a:endParaRPr kumimoji="0" lang="en-US" altLang="vi-VN" sz="2800" b="0" i="0" u="none" strike="noStrike" kern="1200" cap="none" spc="0" normalizeH="0" baseline="0" noProof="1" dirty="0">
              <a:solidFill>
                <a:schemeClr val="tx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ềm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vui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 l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ắ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ng             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r>
              <a:rPr kumimoji="0" lang="en-US" altLang="vi-V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òng</a:t>
            </a:r>
            <a:r>
              <a:rPr kumimoji="0" lang="vi-V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ẹ</a:t>
            </a: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   m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ẹ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on            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ỉ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ni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ệ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            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kì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di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ệ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AutoShape 14" descr="daisy_button_pink_hb"/>
          <p:cNvSpPr/>
          <p:nvPr/>
        </p:nvSpPr>
        <p:spPr>
          <a:xfrm>
            <a:off x="4591050" y="2774950"/>
            <a:ext cx="636588" cy="61912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9" name="AutoShape 14" descr="daisy_button_pink_hb"/>
          <p:cNvSpPr/>
          <p:nvPr/>
        </p:nvSpPr>
        <p:spPr>
          <a:xfrm>
            <a:off x="7193915" y="2774950"/>
            <a:ext cx="638175" cy="61912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0" name="AutoShape 14" descr="daisy_button_pink_hb"/>
          <p:cNvSpPr/>
          <p:nvPr/>
        </p:nvSpPr>
        <p:spPr>
          <a:xfrm>
            <a:off x="9636443" y="2895600"/>
            <a:ext cx="636587" cy="49847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1" name="AutoShape 14" descr="daisy_button_pink_hb"/>
          <p:cNvSpPr/>
          <p:nvPr/>
        </p:nvSpPr>
        <p:spPr>
          <a:xfrm>
            <a:off x="5446078" y="3681730"/>
            <a:ext cx="636587" cy="617538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2" name="AutoShape 14" descr="daisy_button_pink_hb"/>
          <p:cNvSpPr/>
          <p:nvPr/>
        </p:nvSpPr>
        <p:spPr>
          <a:xfrm>
            <a:off x="7195503" y="3554413"/>
            <a:ext cx="636587" cy="61912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AutoShape 14" descr="daisy_button_pink_hb"/>
          <p:cNvSpPr/>
          <p:nvPr/>
        </p:nvSpPr>
        <p:spPr>
          <a:xfrm>
            <a:off x="9716135" y="3554413"/>
            <a:ext cx="636588" cy="619125"/>
          </a:xfrm>
          <a:prstGeom prst="actionButtonBlank">
            <a:avLst/>
          </a:prstGeom>
          <a:blipFill rotWithShape="1">
            <a:blip r:embed="rId1"/>
            <a:stretch>
              <a:fillRect/>
            </a:stretch>
          </a:blipFill>
          <a:ln w="9525">
            <a:noFill/>
          </a:ln>
        </p:spPr>
        <p:txBody>
          <a:bodyPr wrap="none" anchor="ctr"/>
          <a:p>
            <a:pPr eaLnBrk="0" hangingPunct="0"/>
            <a:endParaRPr lang="en-US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0363" y="207645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3" name="Picture 3"/>
          <p:cNvPicPr>
            <a:picLocks noChangeAspect="1"/>
          </p:cNvPicPr>
          <p:nvPr/>
        </p:nvPicPr>
        <p:blipFill>
          <a:blip r:embed="rId1"/>
          <a:srcRect t="54747" b="9293"/>
          <a:stretch>
            <a:fillRect/>
          </a:stretch>
        </p:blipFill>
        <p:spPr>
          <a:xfrm>
            <a:off x="715963" y="1504950"/>
            <a:ext cx="10644187" cy="5372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bàn tay mẹ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6940" y="210820"/>
            <a:ext cx="10515600" cy="596646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/>
      </p:transition>
    </mc:Choice>
    <mc:Fallback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9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C:\Users\ADMIN\Desktop\Doreamon cau ca\giphy (4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964863" y="1293813"/>
            <a:ext cx="606425" cy="55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7" descr="C:\Users\ADMIN\Desktop\Doreamon cau ca\animated-tropical-fish-5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25" y="2895600"/>
            <a:ext cx="600075" cy="471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C:\Users\ADMIN\Desktop\Doreamon cau ca\largemouth_bass_swimming_hg_clr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783888" y="3238500"/>
            <a:ext cx="1055687" cy="61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6" descr="C:\Users\ADMIN\Desktop\Doreamon cau ca\animated-emperor-fish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1852613"/>
            <a:ext cx="771525" cy="54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06645" y="3618426"/>
            <a:ext cx="845855" cy="4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75" y="4305300"/>
            <a:ext cx="869950" cy="69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88267" flipH="1">
            <a:off x="8147050" y="5022850"/>
            <a:ext cx="219075" cy="790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8-Point Star 40">
            <a:hlinkClick r:id="rId8" action="ppaction://hlinksldjump"/>
          </p:cNvPr>
          <p:cNvSpPr/>
          <p:nvPr/>
        </p:nvSpPr>
        <p:spPr>
          <a:xfrm>
            <a:off x="7906679" y="4801252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-4954792">
            <a:off x="3322638" y="4748213"/>
            <a:ext cx="868362" cy="1176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047997">
            <a:off x="5868988" y="4114800"/>
            <a:ext cx="990600" cy="166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8-Point Star 49">
            <a:hlinkClick r:id="rId11" action="ppaction://hlinksldjump"/>
          </p:cNvPr>
          <p:cNvSpPr/>
          <p:nvPr/>
        </p:nvSpPr>
        <p:spPr>
          <a:xfrm>
            <a:off x="3536171" y="4305630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8-Point Star 51">
            <a:hlinkClick r:id="rId12" action="ppaction://hlinksldjump"/>
          </p:cNvPr>
          <p:cNvSpPr/>
          <p:nvPr/>
        </p:nvSpPr>
        <p:spPr>
          <a:xfrm>
            <a:off x="5937588" y="3872565"/>
            <a:ext cx="533958" cy="495622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82" name="Picture 2" descr="C:\Users\ADMIN\Desktop\Phan Thi Do Uyen\Giai cuu dai duong\Picture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6000" y="5299075"/>
            <a:ext cx="823913" cy="811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00" y="1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00" y="-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00" y="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00" y="1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00" y="-37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9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2" descr="C:\Users\ADMIN\Desktop\Phan Thi Do Uyen\Giai cuu dai duong\Picture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513" y="4992688"/>
            <a:ext cx="1182687" cy="11668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s 2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6592888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thân ...iết</a:t>
            </a:r>
            <a:endParaRPr kumimoji="0" lang="en-US" sz="3600" kern="1200" cap="none" spc="0" normalizeH="0" baseline="0" noProof="0" dirty="0">
              <a:solidFill>
                <a:prstClr val="white"/>
              </a:solidFill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 descr="C:\Users\ADMIN\Desktop\Phan Thi Do Uyen\Giai cuu dai duong\Picture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75" y="5016500"/>
            <a:ext cx="1139825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519863" y="3817938"/>
            <a:ext cx="2047875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 err="1" smtClean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gần ...ũi</a:t>
            </a:r>
            <a:endParaRPr kumimoji="0" lang="en-US" sz="3600" kern="1200" cap="none" spc="0" normalizeH="0" baseline="0" noProof="0" dirty="0">
              <a:solidFill>
                <a:prstClr val="white"/>
              </a:solidFill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41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2" descr="C:\Users\ADMIN\Desktop\Phan Thi Do Uyen\Giai cuu dai duong\Picture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75" y="5016500"/>
            <a:ext cx="1139825" cy="1123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s 4"/>
          <p:cNvSpPr/>
          <p:nvPr/>
        </p:nvSpPr>
        <p:spPr>
          <a:xfrm>
            <a:off x="2847975" y="3817938"/>
            <a:ext cx="1822450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6519863" y="3817938"/>
            <a:ext cx="2047875" cy="588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0425" y="2179638"/>
            <a:ext cx="2835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sz="3600" kern="1200" cap="none" spc="0" normalizeH="0" baseline="0" noProof="0" dirty="0">
                <a:solidFill>
                  <a:prstClr val="white"/>
                </a:solidFill>
                <a:latin typeface="UTM Avo" panose="02040603050506020204" charset="0"/>
                <a:ea typeface="+mn-ea"/>
                <a:cs typeface="+mn-cs"/>
              </a:rPr>
              <a:t>đá ....óng</a:t>
            </a:r>
            <a:endParaRPr kumimoji="0" lang="en-US" sz="3600" kern="1200" cap="none" spc="0" normalizeH="0" baseline="0" noProof="0" dirty="0">
              <a:solidFill>
                <a:prstClr val="white"/>
              </a:solidFill>
              <a:latin typeface="UTM Avo" panose="0204060305050602020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962785" y="2936875"/>
            <a:ext cx="8998585" cy="104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 err="1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Bài</a:t>
            </a:r>
            <a:r>
              <a:rPr lang="en-US" sz="4800" b="1" kern="0" dirty="0">
                <a:solidFill>
                  <a:schemeClr val="bg2">
                    <a:lumMod val="1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1: Nụ hôn trên bàn tay</a:t>
            </a:r>
            <a:r>
              <a:rPr lang="en-US" sz="4800" b="1" kern="0" dirty="0">
                <a:solidFill>
                  <a:schemeClr val="accent2">
                    <a:lumMod val="50000"/>
                  </a:schemeClr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endParaRPr lang="en-US" sz="4800" b="1" kern="0" dirty="0">
              <a:solidFill>
                <a:srgbClr val="FF0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7013" y="1706245"/>
            <a:ext cx="4637087" cy="627063"/>
          </a:xfrm>
        </p:spPr>
        <p:txBody>
          <a:bodyPr vert="horz" wrap="square" lIns="91440" tIns="45720" rIns="91440" bIns="45720" anchor="t"/>
          <a:p>
            <a:r>
              <a:rPr lang="en-US" altLang="en-US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</a:t>
            </a:r>
            <a:r>
              <a:rPr lang="vi-VN" altLang="en-US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Em nhìn thấy gì trong tranh?</a:t>
            </a:r>
            <a:endParaRPr lang="en-US" altLang="en-US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3190" y="206375"/>
            <a:ext cx="3463925" cy="84963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Khởi động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831850" y="206375"/>
            <a:ext cx="10515600" cy="1223963"/>
          </a:xfrm>
        </p:spPr>
        <p:txBody>
          <a:bodyPr vert="horz" wrap="square" lIns="91440" tIns="45720" rIns="91440" bIns="45720" anchor="b"/>
          <a:p>
            <a:pPr algn="ctr" eaLnBrk="1" hangingPunct="1"/>
            <a: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Thứ   ng</a:t>
            </a:r>
            <a:r>
              <a:rPr lang="en-US" altLang="en-US" sz="3200" kern="1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y tháng năm</a:t>
            </a:r>
            <a:b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altLang="en-US" sz="3200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1: Nụ hôn trên b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n tay</a:t>
            </a:r>
            <a:endParaRPr lang="en-US" altLang="en-US" sz="3200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64100" y="1363663"/>
            <a:ext cx="5465763" cy="2395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3" y="4225925"/>
            <a:ext cx="5400675" cy="2543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Placeholder 4"/>
          <p:cNvSpPr txBox="1"/>
          <p:nvPr/>
        </p:nvSpPr>
        <p:spPr>
          <a:xfrm>
            <a:off x="317183" y="4391660"/>
            <a:ext cx="4637087" cy="14716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2</a:t>
            </a:r>
            <a:r>
              <a:rPr lang="en-US" altLang="en-US" sz="2400" dirty="0"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Bức tranh giúp em hiểu điều gì về tình yêu của mẹ d</a:t>
            </a:r>
            <a:r>
              <a:rPr lang="vi-VN" altLang="en-US" sz="24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2400" dirty="0">
                <a:latin typeface="UTM Avo" panose="02040603050506020204" charset="0"/>
                <a:cs typeface="UTM Avo" panose="02040603050506020204" charset="0"/>
              </a:rPr>
              <a:t>nh cho con?</a:t>
            </a:r>
            <a:endParaRPr lang="en-US" altLang="en-US" sz="24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412115" y="2769235"/>
            <a:ext cx="4250690" cy="148145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UTM Avo" panose="02040603050506020204" charset="0"/>
                <a:cs typeface="UTM Avo" panose="02040603050506020204" charset="0"/>
              </a:rPr>
              <a:t>Thấy mẹ đang hôn tay em bé</a:t>
            </a:r>
            <a:endParaRPr lang="en-US" sz="28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9725" y="5561965"/>
            <a:ext cx="3897630" cy="1104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Tình mẹ con thật cao cả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0" end="6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charRg st="0" end="6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 build="p"/>
      <p:bldP spid="2" grpId="0" animBg="1"/>
      <p:bldP spid="2" grpId="1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563" y="2954338"/>
            <a:ext cx="2830512" cy="762000"/>
          </a:xfrm>
        </p:spPr>
        <p:txBody>
          <a:bodyPr vert="horz" wrap="square" lIns="91440" tIns="45720" rIns="91440" bIns="45720" anchor="t"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đột nhiên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206375" y="4022725"/>
            <a:ext cx="11477625" cy="22733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Mẹ dịu dàng đặt nụ hôn lên bàn tay nam và dặn. </a:t>
            </a:r>
            <a:endParaRPr lang="en-US" altLang="zh-CN" sz="2800" dirty="0">
              <a:latin typeface="UTM Avo" panose="02040603050506020204" charset="0"/>
              <a:cs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Nam cảm thấy thật ấm áp. Cậu im lặng rồi đột nhiên mỉm cười.</a:t>
            </a:r>
            <a:endParaRPr lang="en-US" altLang="zh-CN" sz="2800" dirty="0">
              <a:latin typeface="UTM Avo" panose="02040603050506020204" charset="0"/>
              <a:cs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  <a:cs typeface="UTM Avo" panose="02040603050506020204" charset="0"/>
              </a:rPr>
              <a:t>Nam chào mẹ rồi yên tâm bước vào lớp.</a:t>
            </a:r>
            <a:endParaRPr lang="en-US" altLang="zh-CN" sz="28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4243388" y="2955925"/>
            <a:ext cx="2344737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bước</a:t>
            </a:r>
            <a:endParaRPr lang="en-US" altLang="en-US" sz="4000" dirty="0"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7773988" y="295433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vi-VN" altLang="en-US" sz="40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cười</a:t>
            </a:r>
            <a:endParaRPr lang="vi-VN" altLang="en-US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375" y="1798638"/>
            <a:ext cx="1931988" cy="8493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6150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1: Nụ hôn trên 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 tay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7273925" y="4921250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40250" y="4022408"/>
            <a:ext cx="188913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9533890" y="4814253"/>
            <a:ext cx="187325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822258" y="5608003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169" name="Group 2"/>
          <p:cNvGrpSpPr/>
          <p:nvPr/>
        </p:nvGrpSpPr>
        <p:grpSpPr>
          <a:xfrm>
            <a:off x="-104775" y="74613"/>
            <a:ext cx="12695238" cy="6708775"/>
            <a:chOff x="424567" y="0"/>
            <a:chExt cx="11767433" cy="5746282"/>
          </a:xfrm>
        </p:grpSpPr>
        <p:pic>
          <p:nvPicPr>
            <p:cNvPr id="7170" name="Picture 10"/>
            <p:cNvPicPr>
              <a:picLocks noChangeAspect="1"/>
            </p:cNvPicPr>
            <p:nvPr/>
          </p:nvPicPr>
          <p:blipFill>
            <a:blip r:embed="rId1"/>
            <a:srcRect l="-1210" t="66942" r="1210" b="8417"/>
            <a:stretch>
              <a:fillRect/>
            </a:stretch>
          </p:blipFill>
          <p:spPr>
            <a:xfrm>
              <a:off x="458628" y="0"/>
              <a:ext cx="10800579" cy="37354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1" name="Picture 1"/>
            <p:cNvPicPr>
              <a:picLocks noChangeAspect="1"/>
            </p:cNvPicPr>
            <p:nvPr/>
          </p:nvPicPr>
          <p:blipFill>
            <a:blip r:embed="rId2"/>
            <a:srcRect t="9818" b="75476"/>
            <a:stretch>
              <a:fillRect/>
            </a:stretch>
          </p:blipFill>
          <p:spPr>
            <a:xfrm>
              <a:off x="424567" y="3591042"/>
              <a:ext cx="11767433" cy="2155240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5" name="Straight Connector 4"/>
          <p:cNvCxnSpPr/>
          <p:nvPr/>
        </p:nvCxnSpPr>
        <p:spPr>
          <a:xfrm flipH="1">
            <a:off x="4064000" y="2665413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141788" y="2665413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1671</Words>
  <Application>WPS Presentation</Application>
  <PresentationFormat/>
  <Paragraphs>108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Calibri Light</vt:lpstr>
      <vt:lpstr>Tahoma</vt:lpstr>
      <vt:lpstr>Times New Roman</vt:lpstr>
      <vt:lpstr>Chivo Light</vt:lpstr>
      <vt:lpstr>Segoe Print</vt:lpstr>
      <vt:lpstr>UTM Avo</vt:lpstr>
      <vt:lpstr>Times New Roman</vt:lpstr>
      <vt:lpstr>.VnAvant</vt:lpstr>
      <vt:lpstr>Microsoft YaHei</vt:lpstr>
      <vt:lpstr>Arial Unicode MS</vt:lpstr>
      <vt:lpstr>Calibri</vt:lpstr>
      <vt:lpstr>Office Theme</vt:lpstr>
      <vt:lpstr>2_Office Theme</vt:lpstr>
      <vt:lpstr>Trẻ em Vui vẻ 16x9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Thứ   ngày tháng năm Tiếng Việt Bài 1: Nụ hôn trên bàn tay</vt:lpstr>
      <vt:lpstr>PowerPoint 演示文稿</vt:lpstr>
      <vt:lpstr>PowerPoint 演示文稿</vt:lpstr>
      <vt:lpstr>Thứ   ngày tháng  năm 2020 Tiếng Việt Bài 1: Nụ hôn trên bàn tay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 ..................... ..................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4</cp:revision>
  <dcterms:created xsi:type="dcterms:W3CDTF">2020-08-08T08:08:00Z</dcterms:created>
  <dcterms:modified xsi:type="dcterms:W3CDTF">2020-10-25T07:56:49Z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