
<file path=[Content_Types].xml><?xml version="1.0" encoding="utf-8"?>
<Types xmlns="http://schemas.openxmlformats.org/package/2006/content-types">
  <Default Extension="jpeg" ContentType="image/jpeg"/>
  <Default Extension="png" ContentType="image/png"/>
  <Default Extension="wdp" ContentType="image/vnd.ms-photo"/>
  <Default Extension="gif" ContentType="image/gif"/>
  <Default Extension="mp3" ContentType="audio/mp3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3"/>
    <p:sldMasterId id="2147483672" r:id="rId4"/>
    <p:sldMasterId id="2147483684" r:id="rId5"/>
  </p:sldMasterIdLst>
  <p:notesMasterIdLst>
    <p:notesMasterId r:id="rId7"/>
  </p:notesMasterIdLst>
  <p:sldIdLst>
    <p:sldId id="282" r:id="rId6"/>
    <p:sldId id="279" r:id="rId8"/>
    <p:sldId id="280" r:id="rId9"/>
    <p:sldId id="281" r:id="rId10"/>
    <p:sldId id="277" r:id="rId11"/>
    <p:sldId id="258" r:id="rId12"/>
    <p:sldId id="259" r:id="rId13"/>
    <p:sldId id="267" r:id="rId14"/>
    <p:sldId id="273" r:id="rId15"/>
    <p:sldId id="261" r:id="rId16"/>
    <p:sldId id="268" r:id="rId17"/>
    <p:sldId id="274" r:id="rId18"/>
  </p:sldIdLst>
  <p:sldSz cx="12192000" cy="6858000"/>
  <p:notesSz cx="6858000" cy="9144000"/>
  <p:defaultTextStyle>
    <a:defPPr>
      <a:defRPr lang="en-US"/>
    </a:defPPr>
    <a:lvl1pPr marL="0" lvl="0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lvl="1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lvl="2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lvl="3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lvl="4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lvl="5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lvl="6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lvl="7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lvl="8" indent="0" algn="l" defTabSz="91440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Anh" initials="KA" lastIdx="0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000"/>
    <p:restoredTop sz="94660"/>
  </p:normalViewPr>
  <p:slideViewPr>
    <p:cSldViewPr snapToGrid="0">
      <p:cViewPr varScale="1">
        <p:scale>
          <a:sx n="69" d="100"/>
          <a:sy n="69" d="100"/>
        </p:scale>
        <p:origin x="5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" Type="http://schemas.openxmlformats.org/officeDocument/2006/relationships/slideMaster" Target="slideMasters/slideMaster2.xml"/><Relationship Id="rId22" Type="http://schemas.openxmlformats.org/officeDocument/2006/relationships/commentAuthors" Target="commentAuthors.xml"/><Relationship Id="rId21" Type="http://schemas.openxmlformats.org/officeDocument/2006/relationships/tableStyles" Target="tableStyles.xml"/><Relationship Id="rId20" Type="http://schemas.openxmlformats.org/officeDocument/2006/relationships/viewProps" Target="viewProps.xml"/><Relationship Id="rId2" Type="http://schemas.openxmlformats.org/officeDocument/2006/relationships/theme" Target="theme/theme1.xml"/><Relationship Id="rId19" Type="http://schemas.openxmlformats.org/officeDocument/2006/relationships/presProps" Target="presProps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Shape 276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299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277" name="Shape 277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7" Type="http://schemas.openxmlformats.org/officeDocument/2006/relationships/image" Target="../media/image6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5" Type="http://schemas.openxmlformats.org/officeDocument/2006/relationships/image" Target="../media/image3.png"/><Relationship Id="rId4" Type="http://schemas.openxmlformats.org/officeDocument/2006/relationships/image" Target="../media/image7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5" Type="http://schemas.openxmlformats.org/officeDocument/2006/relationships/image" Target="../media/image1.png"/><Relationship Id="rId4" Type="http://schemas.openxmlformats.org/officeDocument/2006/relationships/image" Target="../media/image8.png"/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4" Type="http://schemas.openxmlformats.org/officeDocument/2006/relationships/image" Target="../media/image5.png"/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5" Type="http://schemas.openxmlformats.org/officeDocument/2006/relationships/image" Target="../media/image10.png"/><Relationship Id="rId4" Type="http://schemas.openxmlformats.org/officeDocument/2006/relationships/image" Target="../media/image1.png"/><Relationship Id="rId3" Type="http://schemas.openxmlformats.org/officeDocument/2006/relationships/image" Target="../media/image2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hape 9"/>
          <p:cNvPicPr preferRelativeResize="0"/>
          <p:nvPr/>
        </p:nvPicPr>
        <p:blipFill rotWithShape="1">
          <a:blip r:embed="rId2"/>
          <a:srcRect l="45142" b="9288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Shape 10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3062016" y="2909616"/>
            <a:ext cx="2105565" cy="5791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Shape 11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501857" y="3308633"/>
            <a:ext cx="4690141" cy="35493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Shape 12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7286765" y="-1368565"/>
            <a:ext cx="3549367" cy="62610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3" name="Shape 13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14" name="Shape 14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15" name="Shape 15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16" name="Shape 16"/>
          <p:cNvSpPr txBox="1">
            <a:spLocks noGrp="1"/>
          </p:cNvSpPr>
          <p:nvPr>
            <p:ph type="ctrTitle"/>
          </p:nvPr>
        </p:nvSpPr>
        <p:spPr>
          <a:xfrm>
            <a:off x="2616200" y="1562033"/>
            <a:ext cx="6959599" cy="37339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pic>
        <p:nvPicPr>
          <p:cNvPr id="17" name="Shape 1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Shape 18"/>
          <p:cNvPicPr preferRelativeResize="0"/>
          <p:nvPr/>
        </p:nvPicPr>
        <p:blipFill>
          <a:blip r:embed="rId7"/>
          <a:stretch>
            <a:fillRect/>
          </a:stretch>
        </p:blipFill>
        <p:spPr>
          <a:xfrm rot="351375">
            <a:off x="9480221" y="3641269"/>
            <a:ext cx="1294028" cy="18475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Shape 20"/>
          <p:cNvPicPr preferRelativeResize="0"/>
          <p:nvPr/>
        </p:nvPicPr>
        <p:blipFill rotWithShape="1">
          <a:blip r:embed="rId2"/>
          <a:srcRect r="35069" b="17702"/>
          <a:stretch>
            <a:fillRect/>
          </a:stretch>
        </p:blipFill>
        <p:spPr>
          <a:xfrm rot="5400000">
            <a:off x="1901849" y="2092349"/>
            <a:ext cx="2863800" cy="666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Shape 21"/>
          <p:cNvPicPr preferRelativeResize="0"/>
          <p:nvPr/>
        </p:nvPicPr>
        <p:blipFill rotWithShape="1">
          <a:blip r:embed="rId3"/>
          <a:srcRect r="26809"/>
          <a:stretch>
            <a:fillRect/>
          </a:stretch>
        </p:blipFill>
        <p:spPr>
          <a:xfrm rot="-5400000">
            <a:off x="7426049" y="-1330049"/>
            <a:ext cx="3448600" cy="60833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2" name="Shape 22"/>
          <p:cNvGrpSpPr/>
          <p:nvPr/>
        </p:nvGrpSpPr>
        <p:grpSpPr>
          <a:xfrm>
            <a:off x="2184224" y="1461155"/>
            <a:ext cx="7823715" cy="3935881"/>
            <a:chOff x="615225" y="581250"/>
            <a:chExt cx="7913399" cy="3981000"/>
          </a:xfrm>
        </p:grpSpPr>
        <p:sp>
          <p:nvSpPr>
            <p:cNvPr id="23" name="Shape 2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24" name="Shape 2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25" name="Shape 25"/>
          <p:cNvSpPr txBox="1">
            <a:spLocks noGrp="1"/>
          </p:cNvSpPr>
          <p:nvPr>
            <p:ph type="ctrTitle"/>
          </p:nvPr>
        </p:nvSpPr>
        <p:spPr>
          <a:xfrm>
            <a:off x="2565400" y="2212733"/>
            <a:ext cx="7061200" cy="15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SzPct val="100000"/>
              <a:defRPr sz="3600"/>
            </a:lvl1pPr>
            <a:lvl2pPr lvl="1" algn="ctr" rtl="0">
              <a:spcBef>
                <a:spcPts val="0"/>
              </a:spcBef>
              <a:buSzPct val="100000"/>
              <a:defRPr sz="3600"/>
            </a:lvl2pPr>
            <a:lvl3pPr lvl="2" algn="ctr" rtl="0">
              <a:spcBef>
                <a:spcPts val="0"/>
              </a:spcBef>
              <a:buSzPct val="100000"/>
              <a:defRPr sz="3600"/>
            </a:lvl3pPr>
            <a:lvl4pPr lvl="3" algn="ctr" rtl="0">
              <a:spcBef>
                <a:spcPts val="0"/>
              </a:spcBef>
              <a:buSzPct val="100000"/>
              <a:defRPr sz="3600"/>
            </a:lvl4pPr>
            <a:lvl5pPr lvl="4" algn="ctr" rtl="0">
              <a:spcBef>
                <a:spcPts val="0"/>
              </a:spcBef>
              <a:buSzPct val="100000"/>
              <a:defRPr sz="3600"/>
            </a:lvl5pPr>
            <a:lvl6pPr lvl="5" algn="ctr" rtl="0">
              <a:spcBef>
                <a:spcPts val="0"/>
              </a:spcBef>
              <a:buSzPct val="100000"/>
              <a:defRPr sz="3600"/>
            </a:lvl6pPr>
            <a:lvl7pPr lvl="6" algn="ctr" rtl="0">
              <a:spcBef>
                <a:spcPts val="0"/>
              </a:spcBef>
              <a:buSzPct val="100000"/>
              <a:defRPr sz="3600"/>
            </a:lvl7pPr>
            <a:lvl8pPr lvl="7" algn="ctr" rtl="0">
              <a:spcBef>
                <a:spcPts val="0"/>
              </a:spcBef>
              <a:buSzPct val="100000"/>
              <a:defRPr sz="3600"/>
            </a:lvl8pPr>
            <a:lvl9pPr lvl="8" algn="ctr" rtl="0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26" name="Shape 26"/>
          <p:cNvSpPr txBox="1">
            <a:spLocks noGrp="1"/>
          </p:cNvSpPr>
          <p:nvPr>
            <p:ph type="subTitle" idx="1"/>
          </p:nvPr>
        </p:nvSpPr>
        <p:spPr>
          <a:xfrm>
            <a:off x="914400" y="3888337"/>
            <a:ext cx="10363200" cy="10463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algn="ctr" rtl="0">
              <a:spcBef>
                <a:spcPts val="0"/>
              </a:spcBef>
              <a:buClr>
                <a:schemeClr val="dk2"/>
              </a:buClr>
              <a:buNone/>
              <a:defRPr i="1">
                <a:solidFill>
                  <a:schemeClr val="dk2"/>
                </a:solidFill>
              </a:defRPr>
            </a:lvl1pPr>
            <a:lvl2pPr lvl="1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2pPr>
            <a:lvl3pPr lvl="2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3pPr>
            <a:lvl4pPr lvl="3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4pPr>
            <a:lvl5pPr lvl="4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5pPr>
            <a:lvl6pPr lvl="5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6pPr>
            <a:lvl7pPr lvl="6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7pPr>
            <a:lvl8pPr lvl="7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8pPr>
            <a:lvl9pPr lvl="8" algn="ctr" rtl="0">
              <a:spcBef>
                <a:spcPts val="0"/>
              </a:spcBef>
              <a:buClr>
                <a:schemeClr val="dk2"/>
              </a:buClr>
              <a:buSzPct val="100000"/>
              <a:buNone/>
              <a:defRPr sz="3000" i="1">
                <a:solidFill>
                  <a:schemeClr val="dk2"/>
                </a:solidFill>
              </a:defRPr>
            </a:lvl9pPr>
          </a:lstStyle>
          <a:p/>
        </p:txBody>
      </p:sp>
      <p:pic>
        <p:nvPicPr>
          <p:cNvPr id="27" name="Shape 27"/>
          <p:cNvPicPr preferRelativeResize="0"/>
          <p:nvPr/>
        </p:nvPicPr>
        <p:blipFill rotWithShape="1">
          <a:blip r:embed="rId4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Shape 28"/>
          <p:cNvPicPr preferRelativeResize="0"/>
          <p:nvPr/>
        </p:nvPicPr>
        <p:blipFill rotWithShape="1">
          <a:blip r:embed="rId5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Shape 30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8216900" y="2838267"/>
            <a:ext cx="3975099" cy="4019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1" name="Shape 31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804232" y="-829633"/>
            <a:ext cx="2823832" cy="44577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2" name="Shape 32"/>
          <p:cNvGrpSpPr/>
          <p:nvPr/>
        </p:nvGrpSpPr>
        <p:grpSpPr>
          <a:xfrm>
            <a:off x="2184224" y="1461059"/>
            <a:ext cx="7823715" cy="3935881"/>
            <a:chOff x="615225" y="581250"/>
            <a:chExt cx="7913399" cy="3981000"/>
          </a:xfrm>
        </p:grpSpPr>
        <p:sp>
          <p:nvSpPr>
            <p:cNvPr id="33" name="Shape 3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34" name="Shape 3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35" name="Shape 35"/>
          <p:cNvSpPr/>
          <p:nvPr/>
        </p:nvSpPr>
        <p:spPr>
          <a:xfrm>
            <a:off x="5702000" y="4938464"/>
            <a:ext cx="787999" cy="787999"/>
          </a:xfrm>
          <a:prstGeom prst="ellipse">
            <a:avLst/>
          </a:prstGeom>
          <a:solidFill>
            <a:srgbClr val="231F1C"/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sp>
        <p:nvSpPr>
          <p:cNvPr id="36" name="Shape 36"/>
          <p:cNvSpPr txBox="1">
            <a:spLocks noGrp="1"/>
          </p:cNvSpPr>
          <p:nvPr>
            <p:ph type="body" idx="1"/>
          </p:nvPr>
        </p:nvSpPr>
        <p:spPr>
          <a:xfrm>
            <a:off x="3667200" y="1552133"/>
            <a:ext cx="4857600" cy="37555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 algn="ctr" rt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 algn="ctr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defRPr sz="1800" i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37" name="Shape 37"/>
          <p:cNvSpPr txBox="1"/>
          <p:nvPr/>
        </p:nvSpPr>
        <p:spPr>
          <a:xfrm>
            <a:off x="4791200" y="4997696"/>
            <a:ext cx="2609600" cy="4715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>
              <a:spcBef>
                <a:spcPts val="0"/>
              </a:spcBef>
              <a:buNone/>
            </a:pPr>
            <a:r>
              <a:rPr lang="en-GB" sz="3600">
                <a:solidFill>
                  <a:srgbClr val="FFFFFF"/>
                </a:solidFill>
                <a:latin typeface="Playfair Display"/>
                <a:ea typeface="Playfair Display"/>
                <a:cs typeface="Playfair Display"/>
                <a:sym typeface="Playfair Display"/>
              </a:rPr>
              <a:t>”</a:t>
            </a:r>
            <a:endParaRPr lang="en-GB" sz="3600">
              <a:solidFill>
                <a:srgbClr val="FFFFFF"/>
              </a:solidFill>
              <a:latin typeface="Playfair Display"/>
              <a:ea typeface="Playfair Display"/>
              <a:cs typeface="Playfair Display"/>
              <a:sym typeface="Playfair Display"/>
            </a:endParaRPr>
          </a:p>
        </p:txBody>
      </p:sp>
      <p:pic>
        <p:nvPicPr>
          <p:cNvPr id="38" name="Shape 38"/>
          <p:cNvPicPr preferRelativeResize="0"/>
          <p:nvPr/>
        </p:nvPicPr>
        <p:blipFill rotWithShape="1">
          <a:blip r:embed="rId4"/>
          <a:srcRect l="17184" b="50541"/>
          <a:stretch>
            <a:fillRect/>
          </a:stretch>
        </p:blipFill>
        <p:spPr>
          <a:xfrm>
            <a:off x="-12699" y="3466167"/>
            <a:ext cx="4184267" cy="3391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Shape 39"/>
          <p:cNvPicPr preferRelativeResize="0"/>
          <p:nvPr/>
        </p:nvPicPr>
        <p:blipFill rotWithShape="1">
          <a:blip r:embed="rId5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Shape 41"/>
          <p:cNvPicPr preferRelativeResize="0"/>
          <p:nvPr/>
        </p:nvPicPr>
        <p:blipFill rotWithShape="1">
          <a:blip r:embed="rId2"/>
          <a:srcRect l="50049" t="-17056" r="-4964" b="19199"/>
          <a:stretch>
            <a:fillRect/>
          </a:stretch>
        </p:blipFill>
        <p:spPr>
          <a:xfrm rot="5400000">
            <a:off x="1375699" y="-1413800"/>
            <a:ext cx="3370000" cy="617220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2" name="Shape 4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43" name="Shape 4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44" name="Shape 4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45" name="Shape 4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46" name="Shape 46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har char="◉"/>
              <a:defRPr/>
            </a:lvl1pPr>
            <a:lvl2pPr lvl="1">
              <a:spcBef>
                <a:spcPts val="0"/>
              </a:spcBef>
              <a:buChar char="◎"/>
              <a:defRPr/>
            </a:lvl2pPr>
            <a:lvl3pPr lvl="2">
              <a:spcBef>
                <a:spcPts val="0"/>
              </a:spcBef>
              <a:buChar char="○"/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pic>
        <p:nvPicPr>
          <p:cNvPr id="47" name="Shape 47"/>
          <p:cNvPicPr preferRelativeResize="0"/>
          <p:nvPr/>
        </p:nvPicPr>
        <p:blipFill rotWithShape="1">
          <a:blip r:embed="rId3"/>
          <a:srcRect r="36415" b="23112"/>
          <a:stretch>
            <a:fillRect/>
          </a:stretch>
        </p:blipFill>
        <p:spPr>
          <a:xfrm>
            <a:off x="9863833" y="2463800"/>
            <a:ext cx="2328165" cy="439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Shape 48"/>
          <p:cNvPicPr preferRelativeResize="0"/>
          <p:nvPr/>
        </p:nvPicPr>
        <p:blipFill rotWithShape="1">
          <a:blip r:embed="rId4"/>
          <a:srcRect l="11090" r="-11089" b="16541"/>
          <a:stretch>
            <a:fillRect/>
          </a:stretch>
        </p:blipFill>
        <p:spPr>
          <a:xfrm>
            <a:off x="-25400" y="4474000"/>
            <a:ext cx="2328167" cy="2384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" name="Shape 50"/>
          <p:cNvPicPr preferRelativeResize="0"/>
          <p:nvPr/>
        </p:nvPicPr>
        <p:blipFill rotWithShape="1">
          <a:blip r:embed="rId2"/>
          <a:srcRect r="34288" b="26905"/>
          <a:stretch>
            <a:fillRect/>
          </a:stretch>
        </p:blipFill>
        <p:spPr>
          <a:xfrm rot="-5400000">
            <a:off x="8708900" y="-657533"/>
            <a:ext cx="2850965" cy="414063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1" name="Shape 51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52" name="Shape 52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53" name="Shape 53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54" name="Shape 54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5" name="Shape 55"/>
          <p:cNvSpPr txBox="1">
            <a:spLocks noGrp="1"/>
          </p:cNvSpPr>
          <p:nvPr>
            <p:ph type="body" idx="1"/>
          </p:nvPr>
        </p:nvSpPr>
        <p:spPr>
          <a:xfrm>
            <a:off x="1588867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56" name="Shape 56"/>
          <p:cNvSpPr txBox="1">
            <a:spLocks noGrp="1"/>
          </p:cNvSpPr>
          <p:nvPr>
            <p:ph type="body" idx="2"/>
          </p:nvPr>
        </p:nvSpPr>
        <p:spPr>
          <a:xfrm>
            <a:off x="6227733" y="2821031"/>
            <a:ext cx="4375599" cy="28696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pic>
        <p:nvPicPr>
          <p:cNvPr id="57" name="Shape 57"/>
          <p:cNvPicPr preferRelativeResize="0"/>
          <p:nvPr/>
        </p:nvPicPr>
        <p:blipFill rotWithShape="1">
          <a:blip r:embed="rId3"/>
          <a:srcRect l="57520" b="21764"/>
          <a:stretch>
            <a:fillRect/>
          </a:stretch>
        </p:blipFill>
        <p:spPr>
          <a:xfrm>
            <a:off x="0" y="3174100"/>
            <a:ext cx="2038533" cy="36838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Shape 58"/>
          <p:cNvPicPr preferRelativeResize="0"/>
          <p:nvPr/>
        </p:nvPicPr>
        <p:blipFill rotWithShape="1">
          <a:blip r:embed="rId4"/>
          <a:srcRect r="35069" b="72214"/>
          <a:stretch>
            <a:fillRect/>
          </a:stretch>
        </p:blipFill>
        <p:spPr>
          <a:xfrm>
            <a:off x="9340900" y="4606943"/>
            <a:ext cx="2863800" cy="22510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+ 3 columns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Shape 60"/>
          <p:cNvPicPr preferRelativeResize="0"/>
          <p:nvPr/>
        </p:nvPicPr>
        <p:blipFill rotWithShape="1">
          <a:blip r:embed="rId2"/>
          <a:srcRect l="45000" b="3157"/>
          <a:stretch>
            <a:fillRect/>
          </a:stretch>
        </p:blipFill>
        <p:spPr>
          <a:xfrm>
            <a:off x="-14684" y="1778051"/>
            <a:ext cx="1575033" cy="50946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Shape 61"/>
          <p:cNvPicPr preferRelativeResize="0"/>
          <p:nvPr/>
        </p:nvPicPr>
        <p:blipFill rotWithShape="1">
          <a:blip r:embed="rId3"/>
          <a:srcRect l="-5401" t="-6270" r="32211" b="6270"/>
          <a:stretch>
            <a:fillRect/>
          </a:stretch>
        </p:blipFill>
        <p:spPr>
          <a:xfrm rot="-5400000" flipH="1">
            <a:off x="8391183" y="3057183"/>
            <a:ext cx="2750232" cy="48513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2" name="Shape 6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63" name="Shape 6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64" name="Shape 6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65" name="Shape 6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defRPr/>
            </a:lvl1pPr>
            <a:lvl2pPr lvl="1" rtl="0">
              <a:spcBef>
                <a:spcPts val="0"/>
              </a:spcBef>
              <a:defRPr/>
            </a:lvl2pPr>
            <a:lvl3pPr lvl="2" rtl="0">
              <a:spcBef>
                <a:spcPts val="0"/>
              </a:spcBef>
              <a:defRPr/>
            </a:lvl3pPr>
            <a:lvl4pPr lvl="3" rtl="0">
              <a:spcBef>
                <a:spcPts val="0"/>
              </a:spcBef>
              <a:defRPr/>
            </a:lvl4pPr>
            <a:lvl5pPr lvl="4" rtl="0">
              <a:spcBef>
                <a:spcPts val="0"/>
              </a:spcBef>
              <a:defRPr/>
            </a:lvl5pPr>
            <a:lvl6pPr lvl="5" rtl="0">
              <a:spcBef>
                <a:spcPts val="0"/>
              </a:spcBef>
              <a:defRPr/>
            </a:lvl6pPr>
            <a:lvl7pPr lvl="6" rtl="0">
              <a:spcBef>
                <a:spcPts val="0"/>
              </a:spcBef>
              <a:defRPr/>
            </a:lvl7pPr>
            <a:lvl8pPr lvl="7" rtl="0">
              <a:spcBef>
                <a:spcPts val="0"/>
              </a:spcBef>
              <a:defRPr/>
            </a:lvl8pPr>
            <a:lvl9pPr lvl="8" rtl="0">
              <a:spcBef>
                <a:spcPts val="0"/>
              </a:spcBef>
              <a:defRPr/>
            </a:lvl9pPr>
          </a:lstStyle>
          <a:p/>
        </p:txBody>
      </p:sp>
      <p:sp>
        <p:nvSpPr>
          <p:cNvPr id="66" name="Shape 66"/>
          <p:cNvSpPr txBox="1">
            <a:spLocks noGrp="1"/>
          </p:cNvSpPr>
          <p:nvPr>
            <p:ph type="body" idx="1"/>
          </p:nvPr>
        </p:nvSpPr>
        <p:spPr>
          <a:xfrm>
            <a:off x="1568133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67" name="Shape 67"/>
          <p:cNvSpPr txBox="1">
            <a:spLocks noGrp="1"/>
          </p:cNvSpPr>
          <p:nvPr>
            <p:ph type="body" idx="2"/>
          </p:nvPr>
        </p:nvSpPr>
        <p:spPr>
          <a:xfrm>
            <a:off x="4607568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68" name="Shape 68"/>
          <p:cNvSpPr txBox="1">
            <a:spLocks noGrp="1"/>
          </p:cNvSpPr>
          <p:nvPr>
            <p:ph type="body" idx="3"/>
          </p:nvPr>
        </p:nvSpPr>
        <p:spPr>
          <a:xfrm>
            <a:off x="7647004" y="2837233"/>
            <a:ext cx="2891200" cy="31127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 rtl="0">
              <a:spcBef>
                <a:spcPts val="0"/>
              </a:spcBef>
              <a:buSzPct val="100000"/>
              <a:defRPr sz="1200"/>
            </a:lvl1pPr>
            <a:lvl2pPr lvl="1" rtl="0">
              <a:spcBef>
                <a:spcPts val="0"/>
              </a:spcBef>
              <a:buSzPct val="100000"/>
              <a:defRPr sz="1200"/>
            </a:lvl2pPr>
            <a:lvl3pPr lvl="2" rtl="0">
              <a:spcBef>
                <a:spcPts val="0"/>
              </a:spcBef>
              <a:buSzPct val="100000"/>
              <a:defRPr sz="1200"/>
            </a:lvl3pPr>
            <a:lvl4pPr lvl="3" rtl="0">
              <a:spcBef>
                <a:spcPts val="0"/>
              </a:spcBef>
              <a:buSzPct val="100000"/>
              <a:defRPr sz="1200"/>
            </a:lvl4pPr>
            <a:lvl5pPr lvl="4" rtl="0">
              <a:spcBef>
                <a:spcPts val="0"/>
              </a:spcBef>
              <a:buSzPct val="100000"/>
              <a:defRPr sz="1200"/>
            </a:lvl5pPr>
            <a:lvl6pPr lvl="5" rtl="0">
              <a:spcBef>
                <a:spcPts val="0"/>
              </a:spcBef>
              <a:buSzPct val="100000"/>
              <a:defRPr sz="1200"/>
            </a:lvl6pPr>
            <a:lvl7pPr lvl="6" rtl="0">
              <a:spcBef>
                <a:spcPts val="0"/>
              </a:spcBef>
              <a:buSzPct val="100000"/>
              <a:defRPr sz="1200"/>
            </a:lvl7pPr>
            <a:lvl8pPr lvl="7" rtl="0">
              <a:spcBef>
                <a:spcPts val="0"/>
              </a:spcBef>
              <a:buSzPct val="100000"/>
              <a:defRPr sz="1200"/>
            </a:lvl8pPr>
            <a:lvl9pPr lvl="8" rtl="0">
              <a:spcBef>
                <a:spcPts val="0"/>
              </a:spcBef>
              <a:buSzPct val="100000"/>
              <a:defRPr sz="1200"/>
            </a:lvl9pPr>
          </a:lstStyle>
          <a:p/>
        </p:txBody>
      </p:sp>
      <p:pic>
        <p:nvPicPr>
          <p:cNvPr id="69" name="Shape 69"/>
          <p:cNvPicPr preferRelativeResize="0"/>
          <p:nvPr/>
        </p:nvPicPr>
        <p:blipFill rotWithShape="1">
          <a:blip r:embed="rId4"/>
          <a:srcRect l="-13090" t="-8865" r="39793" b="42702"/>
          <a:stretch>
            <a:fillRect/>
          </a:stretch>
        </p:blipFill>
        <p:spPr>
          <a:xfrm rot="-5400000">
            <a:off x="9258299" y="-121044"/>
            <a:ext cx="2844800" cy="30733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Shape 71"/>
          <p:cNvPicPr preferRelativeResize="0"/>
          <p:nvPr/>
        </p:nvPicPr>
        <p:blipFill rotWithShape="1">
          <a:blip r:embed="rId2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2" name="Shape 72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73" name="Shape 73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74" name="Shape 74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75" name="Shape 75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6651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0"/>
              </a:spcBef>
              <a:buSzPct val="100000"/>
              <a:defRPr sz="3000"/>
            </a:lvl1pPr>
            <a:lvl2pPr lvl="1" algn="ctr">
              <a:spcBef>
                <a:spcPts val="0"/>
              </a:spcBef>
              <a:buSzPct val="100000"/>
              <a:defRPr sz="3000"/>
            </a:lvl2pPr>
            <a:lvl3pPr lvl="2" algn="ctr">
              <a:spcBef>
                <a:spcPts val="0"/>
              </a:spcBef>
              <a:buSzPct val="100000"/>
              <a:defRPr sz="3000"/>
            </a:lvl3pPr>
            <a:lvl4pPr lvl="3" algn="ctr">
              <a:spcBef>
                <a:spcPts val="0"/>
              </a:spcBef>
              <a:buSzPct val="100000"/>
              <a:defRPr sz="3000"/>
            </a:lvl4pPr>
            <a:lvl5pPr lvl="4" algn="ctr">
              <a:spcBef>
                <a:spcPts val="0"/>
              </a:spcBef>
              <a:buSzPct val="100000"/>
              <a:defRPr sz="3000"/>
            </a:lvl5pPr>
            <a:lvl6pPr lvl="5" algn="ctr">
              <a:spcBef>
                <a:spcPts val="0"/>
              </a:spcBef>
              <a:buSzPct val="100000"/>
              <a:defRPr sz="3000"/>
            </a:lvl6pPr>
            <a:lvl7pPr lvl="6" algn="ctr">
              <a:spcBef>
                <a:spcPts val="0"/>
              </a:spcBef>
              <a:buSzPct val="100000"/>
              <a:defRPr sz="3000"/>
            </a:lvl7pPr>
            <a:lvl8pPr lvl="7" algn="ctr">
              <a:spcBef>
                <a:spcPts val="0"/>
              </a:spcBef>
              <a:buSzPct val="100000"/>
              <a:defRPr sz="3000"/>
            </a:lvl8pPr>
            <a:lvl9pPr lvl="8" algn="ctr">
              <a:spcBef>
                <a:spcPts val="0"/>
              </a:spcBef>
              <a:buSzPct val="100000"/>
              <a:defRPr sz="3000"/>
            </a:lvl9pPr>
          </a:lstStyle>
          <a:p/>
        </p:txBody>
      </p:sp>
      <p:pic>
        <p:nvPicPr>
          <p:cNvPr id="76" name="Shape 76"/>
          <p:cNvPicPr preferRelativeResize="0"/>
          <p:nvPr/>
        </p:nvPicPr>
        <p:blipFill rotWithShape="1">
          <a:blip r:embed="rId3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Shape 78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9" name="Shape 79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0" name="Shape 80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81" name="Shape 81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sp>
        <p:nvSpPr>
          <p:cNvPr id="82" name="Shape 82"/>
          <p:cNvSpPr txBox="1">
            <a:spLocks noGrp="1"/>
          </p:cNvSpPr>
          <p:nvPr>
            <p:ph type="body" idx="1"/>
          </p:nvPr>
        </p:nvSpPr>
        <p:spPr>
          <a:xfrm>
            <a:off x="1181100" y="5265467"/>
            <a:ext cx="9829999" cy="6927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 algn="ctr">
              <a:spcBef>
                <a:spcPts val="360"/>
              </a:spcBef>
              <a:buSzPct val="100000"/>
              <a:buNone/>
              <a:defRPr sz="1200"/>
            </a:lvl1pPr>
          </a:lstStyle>
          <a:p/>
        </p:txBody>
      </p:sp>
      <p:pic>
        <p:nvPicPr>
          <p:cNvPr id="83" name="Shape 83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Shape 85"/>
          <p:cNvPicPr preferRelativeResize="0"/>
          <p:nvPr/>
        </p:nvPicPr>
        <p:blipFill rotWithShape="1">
          <a:blip r:embed="rId2"/>
          <a:srcRect r="40695" b="12701"/>
          <a:stretch>
            <a:fillRect/>
          </a:stretch>
        </p:blipFill>
        <p:spPr>
          <a:xfrm>
            <a:off x="10303973" y="2519800"/>
            <a:ext cx="1888025" cy="433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Shape 86"/>
          <p:cNvPicPr preferRelativeResize="0"/>
          <p:nvPr/>
        </p:nvPicPr>
        <p:blipFill rotWithShape="1">
          <a:blip r:embed="rId3"/>
          <a:srcRect l="43534" b="9942"/>
          <a:stretch>
            <a:fillRect/>
          </a:stretch>
        </p:blipFill>
        <p:spPr>
          <a:xfrm rot="-5400000" flipH="1">
            <a:off x="9147633" y="-1507667"/>
            <a:ext cx="1549400" cy="4539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Shape 87"/>
          <p:cNvPicPr preferRelativeResize="0"/>
          <p:nvPr/>
        </p:nvPicPr>
        <p:blipFill rotWithShape="1">
          <a:blip r:embed="rId3"/>
          <a:srcRect r="35069" b="2780"/>
          <a:stretch>
            <a:fillRect/>
          </a:stretch>
        </p:blipFill>
        <p:spPr>
          <a:xfrm rot="5400000">
            <a:off x="1648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88" name="Shape 88"/>
          <p:cNvGrpSpPr/>
          <p:nvPr/>
        </p:nvGrpSpPr>
        <p:grpSpPr>
          <a:xfrm>
            <a:off x="820300" y="775000"/>
            <a:ext cx="10551199" cy="5308000"/>
            <a:chOff x="615225" y="581250"/>
            <a:chExt cx="7913399" cy="3981000"/>
          </a:xfrm>
        </p:grpSpPr>
        <p:sp>
          <p:nvSpPr>
            <p:cNvPr id="89" name="Shape 89"/>
            <p:cNvSpPr/>
            <p:nvPr/>
          </p:nvSpPr>
          <p:spPr>
            <a:xfrm>
              <a:off x="615225" y="581250"/>
              <a:ext cx="7913399" cy="3981000"/>
            </a:xfrm>
            <a:prstGeom prst="rect">
              <a:avLst/>
            </a:prstGeom>
            <a:solidFill>
              <a:srgbClr val="FFFFFF">
                <a:alpha val="92690"/>
              </a:srgbClr>
            </a:solidFill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  <p:sp>
          <p:nvSpPr>
            <p:cNvPr id="90" name="Shape 90"/>
            <p:cNvSpPr/>
            <p:nvPr/>
          </p:nvSpPr>
          <p:spPr>
            <a:xfrm>
              <a:off x="704880" y="666850"/>
              <a:ext cx="7734000" cy="3809699"/>
            </a:xfrm>
            <a:prstGeom prst="rect">
              <a:avLst/>
            </a:prstGeom>
            <a:noFill/>
            <a:ln w="9525" cap="flat" cmpd="sng">
              <a:solidFill>
                <a:srgbClr val="231F1C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endParaRPr sz="1400"/>
            </a:p>
          </p:txBody>
        </p:sp>
      </p:grpSp>
      <p:pic>
        <p:nvPicPr>
          <p:cNvPr id="91" name="Shape 91"/>
          <p:cNvPicPr preferRelativeResize="0"/>
          <p:nvPr/>
        </p:nvPicPr>
        <p:blipFill rotWithShape="1">
          <a:blip r:embed="rId4"/>
          <a:srcRect l="45142" t="-12064" b="21353"/>
          <a:stretch>
            <a:fillRect/>
          </a:stretch>
        </p:blipFill>
        <p:spPr>
          <a:xfrm rot="5400000">
            <a:off x="1265599" y="-1291000"/>
            <a:ext cx="2205900" cy="4762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Shape 92"/>
          <p:cNvPicPr preferRelativeResize="0"/>
          <p:nvPr/>
        </p:nvPicPr>
        <p:blipFill rotWithShape="1">
          <a:blip r:embed="rId5"/>
          <a:srcRect l="11090" r="-11089" b="16541"/>
          <a:stretch>
            <a:fillRect/>
          </a:stretch>
        </p:blipFill>
        <p:spPr>
          <a:xfrm flipH="1">
            <a:off x="10185399" y="4803300"/>
            <a:ext cx="2006599" cy="20546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Shape 94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6769216" y="-1758149"/>
            <a:ext cx="1549400" cy="5040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Shape 95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1422399" y="-1447800"/>
            <a:ext cx="2476500" cy="5346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Shape 96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3553267" y="3299267"/>
            <a:ext cx="1897765" cy="5219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7" name="Shape 97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7962900" y="3657533"/>
            <a:ext cx="4229099" cy="3200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98" name="Shape 98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8506200" y="-1031500"/>
            <a:ext cx="2667000" cy="470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Shape 99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1612899"/>
            <a:ext cx="3381965" cy="52450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Shape 100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064067" y="1968500"/>
            <a:ext cx="2127933" cy="4889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Just plants small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Shape 102"/>
          <p:cNvPicPr preferRelativeResize="0"/>
          <p:nvPr/>
        </p:nvPicPr>
        <p:blipFill rotWithShape="1">
          <a:blip r:embed="rId2"/>
          <a:srcRect l="43534"/>
          <a:stretch>
            <a:fillRect/>
          </a:stretch>
        </p:blipFill>
        <p:spPr>
          <a:xfrm rot="-5400000" flipH="1">
            <a:off x="8598767" y="-1169267"/>
            <a:ext cx="1026657" cy="33397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Shape 103"/>
          <p:cNvPicPr preferRelativeResize="0"/>
          <p:nvPr/>
        </p:nvPicPr>
        <p:blipFill rotWithShape="1">
          <a:blip r:embed="rId3"/>
          <a:srcRect l="45142" t="-12064" b="21353"/>
          <a:stretch>
            <a:fillRect/>
          </a:stretch>
        </p:blipFill>
        <p:spPr>
          <a:xfrm rot="5400000">
            <a:off x="962216" y="-987616"/>
            <a:ext cx="1682367" cy="3632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Shape 104"/>
          <p:cNvPicPr preferRelativeResize="0"/>
          <p:nvPr/>
        </p:nvPicPr>
        <p:blipFill rotWithShape="1">
          <a:blip r:embed="rId2"/>
          <a:srcRect r="35069" b="2780"/>
          <a:stretch>
            <a:fillRect/>
          </a:stretch>
        </p:blipFill>
        <p:spPr>
          <a:xfrm rot="5400000">
            <a:off x="1970219" y="4884752"/>
            <a:ext cx="1052272" cy="28942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Shape 105"/>
          <p:cNvPicPr preferRelativeResize="0"/>
          <p:nvPr/>
        </p:nvPicPr>
        <p:blipFill rotWithShape="1">
          <a:blip r:embed="rId4"/>
          <a:srcRect r="20660" b="38811"/>
          <a:stretch>
            <a:fillRect/>
          </a:stretch>
        </p:blipFill>
        <p:spPr>
          <a:xfrm>
            <a:off x="9297767" y="4667712"/>
            <a:ext cx="2894233" cy="2190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Shape 106"/>
          <p:cNvPicPr preferRelativeResize="0"/>
          <p:nvPr/>
        </p:nvPicPr>
        <p:blipFill rotWithShape="1">
          <a:blip r:embed="rId5"/>
          <a:srcRect r="26809"/>
          <a:stretch>
            <a:fillRect/>
          </a:stretch>
        </p:blipFill>
        <p:spPr>
          <a:xfrm rot="-5400000">
            <a:off x="9749724" y="-687776"/>
            <a:ext cx="1767199" cy="311735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Shape 107"/>
          <p:cNvPicPr preferRelativeResize="0"/>
          <p:nvPr/>
        </p:nvPicPr>
        <p:blipFill rotWithShape="1">
          <a:blip r:embed="rId6"/>
          <a:srcRect r="34262" b="14813"/>
          <a:stretch>
            <a:fillRect/>
          </a:stretch>
        </p:blipFill>
        <p:spPr>
          <a:xfrm flipH="1">
            <a:off x="0" y="3949700"/>
            <a:ext cx="1875235" cy="290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Shape 108"/>
          <p:cNvPicPr preferRelativeResize="0"/>
          <p:nvPr/>
        </p:nvPicPr>
        <p:blipFill rotWithShape="1">
          <a:blip r:embed="rId7"/>
          <a:srcRect r="40695" b="12701"/>
          <a:stretch>
            <a:fillRect/>
          </a:stretch>
        </p:blipFill>
        <p:spPr>
          <a:xfrm>
            <a:off x="10735724" y="3511797"/>
            <a:ext cx="1456276" cy="334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ig photo as background">
    <p:spTree>
      <p:nvGrpSpPr>
        <p:cNvPr id="1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-12700" y="-12700"/>
            <a:ext cx="12204799" cy="6870800"/>
          </a:xfrm>
          <a:prstGeom prst="frame">
            <a:avLst>
              <a:gd name="adj1" fmla="val 6469"/>
            </a:avLst>
          </a:prstGeom>
          <a:solidFill>
            <a:srgbClr val="FFFFFF">
              <a:alpha val="50379"/>
            </a:srgbClr>
          </a:solidFill>
          <a:ln>
            <a:noFill/>
          </a:ln>
        </p:spPr>
        <p:txBody>
          <a:bodyPr lIns="91425" tIns="91425" rIns="91425" bIns="91425" anchor="ctr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sz="1400"/>
          </a:p>
        </p:txBody>
      </p:sp>
      <p:pic>
        <p:nvPicPr>
          <p:cNvPr id="111" name="Shape 111"/>
          <p:cNvPicPr preferRelativeResize="0"/>
          <p:nvPr/>
        </p:nvPicPr>
        <p:blipFill rotWithShape="1">
          <a:blip r:embed="rId2"/>
          <a:srcRect r="17197" b="18533"/>
          <a:stretch>
            <a:fillRect/>
          </a:stretch>
        </p:blipFill>
        <p:spPr>
          <a:xfrm>
            <a:off x="9220200" y="3852832"/>
            <a:ext cx="2971799" cy="30051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2" name="Shape 112"/>
          <p:cNvPicPr preferRelativeResize="0"/>
          <p:nvPr/>
        </p:nvPicPr>
        <p:blipFill rotWithShape="1">
          <a:blip r:embed="rId3"/>
          <a:srcRect l="49259" b="18374"/>
          <a:stretch>
            <a:fillRect/>
          </a:stretch>
        </p:blipFill>
        <p:spPr>
          <a:xfrm rot="5400000">
            <a:off x="557516" y="-582916"/>
            <a:ext cx="1971064" cy="3111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wrap="square" lIns="91440" tIns="45720" rIns="91440" bIns="45720" numCol="1" rtlCol="0" anchor="t" anchorCtr="0" compatLnSpc="1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2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0.xml"/><Relationship Id="rId8" Type="http://schemas.openxmlformats.org/officeDocument/2006/relationships/slideLayout" Target="../slideLayouts/slideLayout19.xml"/><Relationship Id="rId7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" Type="http://schemas.openxmlformats.org/officeDocument/2006/relationships/slideLayout" Target="../slideLayouts/slideLayout12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0.xml"/><Relationship Id="rId7" Type="http://schemas.openxmlformats.org/officeDocument/2006/relationships/slideLayout" Target="../slideLayouts/slideLayout29.xml"/><Relationship Id="rId6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4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23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0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6.xml"/><Relationship Id="rId2" Type="http://schemas.openxmlformats.org/officeDocument/2006/relationships/slideLayout" Target="../slideLayouts/slideLayout35.xml"/><Relationship Id="rId13" Type="http://schemas.openxmlformats.org/officeDocument/2006/relationships/theme" Target="../theme/theme4.xml"/><Relationship Id="rId12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sp>
        <p:nvSpPr>
          <p:cNvPr id="1026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en-US" dirty="0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en-US" dirty="0"/>
              <a:t>Click to edit Master text styles</a:t>
            </a:r>
            <a:endParaRPr lang="en-US" altLang="en-US" dirty="0"/>
          </a:p>
          <a:p>
            <a:pPr lvl="1"/>
            <a:r>
              <a:rPr lang="en-US" altLang="en-US" dirty="0"/>
              <a:t>Second level</a:t>
            </a:r>
            <a:endParaRPr lang="en-US" altLang="en-US" dirty="0"/>
          </a:p>
          <a:p>
            <a:pPr lvl="2"/>
            <a:r>
              <a:rPr lang="en-US" altLang="en-US" dirty="0"/>
              <a:t>Third level</a:t>
            </a:r>
            <a:endParaRPr lang="en-US" altLang="en-US" dirty="0"/>
          </a:p>
          <a:p>
            <a:pPr lvl="3"/>
            <a:r>
              <a:rPr lang="en-US" altLang="en-US" dirty="0"/>
              <a:t>Fourth level</a:t>
            </a:r>
            <a:endParaRPr lang="en-US" altLang="en-US" dirty="0"/>
          </a:p>
          <a:p>
            <a:pPr lvl="4"/>
            <a:r>
              <a:rPr lang="en-US" altLang="en-US" dirty="0"/>
              <a:t>Fifth level</a:t>
            </a:r>
            <a:endParaRPr lang="en-US" alt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AB25151-A057-4E03-A29A-DF7B9028BF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192C334-BE1C-4856-A717-6B78B5A5E99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5B7205-7292-4072-AF8B-271A312596AF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AECB73-952A-45CF-9A98-2B8C015A18B6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54FBDB-570B-47DF-96E0-31EC931D5420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A4BBA6-1016-4661-98DC-FB176A95F2CF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AF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>
            <a:spLocks noGrp="1"/>
          </p:cNvSpPr>
          <p:nvPr>
            <p:ph type="title"/>
          </p:nvPr>
        </p:nvSpPr>
        <p:spPr>
          <a:xfrm>
            <a:off x="1668800" y="1392233"/>
            <a:ext cx="8854399" cy="12719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1pPr>
            <a:lvl2pPr lvl="1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2pPr>
            <a:lvl3pPr lvl="2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3pPr>
            <a:lvl4pPr lvl="3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4pPr>
            <a:lvl5pPr lvl="4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5pPr>
            <a:lvl6pPr lvl="5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6pPr>
            <a:lvl7pPr lvl="6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7pPr>
            <a:lvl8pPr lvl="7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8pPr>
            <a:lvl9pPr lvl="8">
              <a:spcBef>
                <a:spcPts val="0"/>
              </a:spcBef>
              <a:buClr>
                <a:srgbClr val="231F1C"/>
              </a:buClr>
              <a:buSzPct val="100000"/>
              <a:buFont typeface="Playfair Display"/>
              <a:buNone/>
              <a:defRPr sz="4800" b="1">
                <a:solidFill>
                  <a:srgbClr val="231F1C"/>
                </a:solidFill>
                <a:latin typeface="Playfair Display"/>
                <a:ea typeface="Playfair Display"/>
                <a:cs typeface="Playfair Display"/>
                <a:sym typeface="Playfair Display"/>
              </a:defRPr>
            </a:lvl9pPr>
          </a:lstStyle>
          <a:p/>
        </p:txBody>
      </p:sp>
      <p:sp>
        <p:nvSpPr>
          <p:cNvPr id="7" name="Shape 7"/>
          <p:cNvSpPr txBox="1">
            <a:spLocks noGrp="1"/>
          </p:cNvSpPr>
          <p:nvPr>
            <p:ph type="body" idx="1"/>
          </p:nvPr>
        </p:nvSpPr>
        <p:spPr>
          <a:xfrm>
            <a:off x="1668800" y="2829932"/>
            <a:ext cx="8854399" cy="31031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/>
          <a:lstStyle>
            <a:lvl1pPr lvl="0">
              <a:spcBef>
                <a:spcPts val="600"/>
              </a:spcBef>
              <a:buClr>
                <a:schemeClr val="dk2"/>
              </a:buClr>
              <a:buFont typeface="Tinos" panose="02020603050405020304"/>
              <a:buChar char="◉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1pPr>
            <a:lvl2pPr lvl="1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◎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2pPr>
            <a:lvl3pPr lvl="2">
              <a:spcBef>
                <a:spcPts val="480"/>
              </a:spcBef>
              <a:buClr>
                <a:schemeClr val="dk2"/>
              </a:buClr>
              <a:buFont typeface="Tinos" panose="02020603050405020304"/>
              <a:buChar char="○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3pPr>
            <a:lvl4pPr lvl="3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4pPr>
            <a:lvl5pPr lvl="4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5pPr>
            <a:lvl6pPr lvl="5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6pPr>
            <a:lvl7pPr lvl="6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7pPr>
            <a:lvl8pPr lvl="7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8pPr>
            <a:lvl9pPr lvl="8">
              <a:spcBef>
                <a:spcPts val="360"/>
              </a:spcBef>
              <a:buClr>
                <a:schemeClr val="dk2"/>
              </a:buClr>
              <a:buFont typeface="Tinos" panose="02020603050405020304"/>
              <a:defRPr>
                <a:solidFill>
                  <a:schemeClr val="dk2"/>
                </a:solidFill>
                <a:latin typeface="Tinos" panose="02020603050405020304"/>
                <a:ea typeface="Tinos" panose="02020603050405020304"/>
                <a:cs typeface="Tinos" panose="02020603050405020304"/>
                <a:sym typeface="Tinos" panose="02020603050405020304"/>
              </a:defRPr>
            </a:lvl9pPr>
          </a:lstStyle>
          <a:p/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37.png"/><Relationship Id="rId1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2.xml"/><Relationship Id="rId4" Type="http://schemas.openxmlformats.org/officeDocument/2006/relationships/image" Target="../media/image40.GIF"/><Relationship Id="rId3" Type="http://schemas.openxmlformats.org/officeDocument/2006/relationships/image" Target="../media/image39.GIF"/><Relationship Id="rId2" Type="http://schemas.openxmlformats.org/officeDocument/2006/relationships/image" Target="../media/image38.png"/><Relationship Id="rId1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9.png"/><Relationship Id="rId8" Type="http://schemas.openxmlformats.org/officeDocument/2006/relationships/image" Target="../media/image18.png"/><Relationship Id="rId7" Type="http://schemas.openxmlformats.org/officeDocument/2006/relationships/image" Target="../media/image17.png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microsoft.com/office/2007/relationships/hdphoto" Target="../media/image14.wdp"/><Relationship Id="rId3" Type="http://schemas.openxmlformats.org/officeDocument/2006/relationships/image" Target="../media/image13.png"/><Relationship Id="rId2" Type="http://schemas.microsoft.com/office/2007/relationships/hdphoto" Target="../media/image12.wdp"/><Relationship Id="rId17" Type="http://schemas.openxmlformats.org/officeDocument/2006/relationships/slideLayout" Target="../slideLayouts/slideLayout23.xml"/><Relationship Id="rId16" Type="http://schemas.openxmlformats.org/officeDocument/2006/relationships/image" Target="../media/image24.png"/><Relationship Id="rId15" Type="http://schemas.microsoft.com/office/2007/relationships/media" Target="../media/media1.mp3"/><Relationship Id="rId14" Type="http://schemas.openxmlformats.org/officeDocument/2006/relationships/audio" Target="../media/media1.mp3"/><Relationship Id="rId13" Type="http://schemas.openxmlformats.org/officeDocument/2006/relationships/image" Target="../media/image23.png"/><Relationship Id="rId12" Type="http://schemas.openxmlformats.org/officeDocument/2006/relationships/image" Target="../media/image22.png"/><Relationship Id="rId11" Type="http://schemas.microsoft.com/office/2007/relationships/hdphoto" Target="../media/image21.wdp"/><Relationship Id="rId10" Type="http://schemas.openxmlformats.org/officeDocument/2006/relationships/image" Target="../media/image20.png"/><Relationship Id="rId1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23.xml"/><Relationship Id="rId5" Type="http://schemas.microsoft.com/office/2007/relationships/hdphoto" Target="../media/image14.wdp"/><Relationship Id="rId4" Type="http://schemas.openxmlformats.org/officeDocument/2006/relationships/image" Target="../media/image13.png"/><Relationship Id="rId3" Type="http://schemas.openxmlformats.org/officeDocument/2006/relationships/slide" Target="slide2.xml"/><Relationship Id="rId2" Type="http://schemas.microsoft.com/office/2007/relationships/hdphoto" Target="../media/image26.wdp"/><Relationship Id="rId1" Type="http://schemas.openxmlformats.org/officeDocument/2006/relationships/image" Target="../media/image25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image" Target="../media/image32.png"/><Relationship Id="rId8" Type="http://schemas.openxmlformats.org/officeDocument/2006/relationships/image" Target="../media/image31.png"/><Relationship Id="rId7" Type="http://schemas.openxmlformats.org/officeDocument/2006/relationships/image" Target="../media/image18.png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3" Type="http://schemas.microsoft.com/office/2007/relationships/hdphoto" Target="../media/image14.wdp"/><Relationship Id="rId2" Type="http://schemas.openxmlformats.org/officeDocument/2006/relationships/image" Target="../media/image13.png"/><Relationship Id="rId13" Type="http://schemas.openxmlformats.org/officeDocument/2006/relationships/slideLayout" Target="../slideLayouts/slideLayout23.xml"/><Relationship Id="rId12" Type="http://schemas.openxmlformats.org/officeDocument/2006/relationships/slide" Target="slide5.xml"/><Relationship Id="rId11" Type="http://schemas.openxmlformats.org/officeDocument/2006/relationships/slide" Target="slide3.xml"/><Relationship Id="rId10" Type="http://schemas.openxmlformats.org/officeDocument/2006/relationships/slide" Target="slide4.xml"/><Relationship Id="rId1" Type="http://schemas.openxmlformats.org/officeDocument/2006/relationships/image" Target="../media/image2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image" Target="../media/image3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Shape 279"/>
          <p:cNvSpPr txBox="1">
            <a:spLocks noGrp="1"/>
          </p:cNvSpPr>
          <p:nvPr>
            <p:ph type="ctrTitle" idx="4294967295"/>
          </p:nvPr>
        </p:nvSpPr>
        <p:spPr>
          <a:xfrm>
            <a:off x="2799150" y="2364400"/>
            <a:ext cx="6593700" cy="852600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r>
              <a:rPr lang="en-US" altLang="en-GB" sz="6000"/>
              <a:t>...........</a:t>
            </a:r>
            <a:endParaRPr lang="en-US" altLang="en-GB" sz="6000"/>
          </a:p>
        </p:txBody>
      </p:sp>
      <p:sp>
        <p:nvSpPr>
          <p:cNvPr id="280" name="Shape 280"/>
          <p:cNvSpPr txBox="1">
            <a:spLocks noGrp="1"/>
          </p:cNvSpPr>
          <p:nvPr>
            <p:ph type="subTitle" idx="4294967295"/>
          </p:nvPr>
        </p:nvSpPr>
        <p:spPr>
          <a:xfrm>
            <a:off x="2799150" y="3246328"/>
            <a:ext cx="6593700" cy="1468499"/>
          </a:xfrm>
          <a:prstGeom prst="rect">
            <a:avLst/>
          </a:prstGeom>
          <a:noFill/>
          <a:ln>
            <a:noFill/>
          </a:ln>
        </p:spPr>
        <p:txBody>
          <a:bodyPr lIns="91425" tIns="91425" rIns="91425" bIns="91425" anchor="t" anchorCtr="0">
            <a:noAutofit/>
          </a:bodyPr>
          <a:lstStyle/>
          <a:p>
            <a:pPr lvl="0" algn="ctr" rtl="0">
              <a:spcBef>
                <a:spcPts val="0"/>
              </a:spcBef>
              <a:buNone/>
            </a:pPr>
            <a:endParaRPr lang="en-GB"/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2588421" y="2114552"/>
            <a:ext cx="6867730" cy="4112121"/>
          </a:xfrm>
          <a:prstGeom prst="rect">
            <a:avLst/>
          </a:prstGeom>
        </p:spPr>
        <p:txBody>
          <a:bodyPr spcFirstLastPara="1" wrap="none" lIns="68485" tIns="34288" rIns="68485" bIns="34288" fromWordArt="1">
            <a:prstTxWarp prst="textArchUp">
              <a:avLst>
                <a:gd name="adj" fmla="val 11020719"/>
              </a:avLst>
            </a:prstTxWarp>
          </a:bodyPr>
          <a:p>
            <a:pPr algn="ctr" defTabSz="912495"/>
            <a:r>
              <a:rPr lang="en-US" sz="2700" b="1" kern="10" dirty="0">
                <a:ln w="9525">
                  <a:solidFill>
                    <a:srgbClr val="993366"/>
                  </a:solidFill>
                  <a:round/>
                </a:ln>
                <a:solidFill>
                  <a:schemeClr val="accent4">
                    <a:lumMod val="75000"/>
                  </a:schemeClr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2700" b="1" kern="10" dirty="0">
              <a:ln w="9525">
                <a:solidFill>
                  <a:srgbClr val="993366"/>
                </a:solidFill>
                <a:round/>
              </a:ln>
              <a:solidFill>
                <a:schemeClr val="accent4">
                  <a:lumMod val="75000"/>
                </a:schemeClr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051184" y="5167649"/>
            <a:ext cx="5201920" cy="61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p:transition spd="slow"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170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  ng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tháng năm</a:t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cho b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ngủ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rcRect t="16583" b="47475"/>
          <a:stretch>
            <a:fillRect/>
          </a:stretch>
        </p:blipFill>
        <p:spPr>
          <a:xfrm>
            <a:off x="3945255" y="1511300"/>
            <a:ext cx="8246110" cy="5059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50" y="1430655"/>
            <a:ext cx="6667500" cy="176371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" name="Rounded Rectangle 1"/>
          <p:cNvSpPr/>
          <p:nvPr/>
        </p:nvSpPr>
        <p:spPr>
          <a:xfrm>
            <a:off x="0" y="3780155"/>
            <a:ext cx="3825240" cy="253746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just"/>
            <a:r>
              <a:rPr lang="en-US" sz="2400">
                <a:latin typeface="UTM Avo" panose="02040603050506020204" charset="0"/>
                <a:cs typeface="UTM Avo" panose="02040603050506020204" charset="0"/>
              </a:rPr>
              <a:t>a. Vì bà bị ốm cần yên tĩnh để ngủ </a:t>
            </a:r>
            <a:endParaRPr lang="en-US" sz="2400">
              <a:latin typeface="UTM Avo" panose="02040603050506020204" charset="0"/>
              <a:cs typeface="UTM Avo" panose="02040603050506020204" charset="0"/>
            </a:endParaRPr>
          </a:p>
          <a:p>
            <a:pPr algn="just"/>
            <a:r>
              <a:rPr lang="en-US" sz="2400">
                <a:latin typeface="UTM Avo" panose="02040603050506020204" charset="0"/>
                <a:cs typeface="UTM Avo" panose="02040603050506020204" charset="0"/>
              </a:rPr>
              <a:t>b. Quạt cho bà ngủ</a:t>
            </a:r>
            <a:endParaRPr lang="en-US" sz="2400">
              <a:latin typeface="UTM Avo" panose="02040603050506020204" charset="0"/>
              <a:cs typeface="UTM Avo" panose="02040603050506020204" charset="0"/>
            </a:endParaRPr>
          </a:p>
          <a:p>
            <a:pPr algn="just"/>
            <a:r>
              <a:rPr lang="en-US" sz="2400">
                <a:latin typeface="UTM Avo" panose="02040603050506020204" charset="0"/>
                <a:cs typeface="UTM Avo" panose="02040603050506020204" charset="0"/>
              </a:rPr>
              <a:t>c. Bạn nhỏ thật là đáng yêu</a:t>
            </a:r>
            <a:endParaRPr lang="en-US" sz="24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2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194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  ng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tháng năm</a:t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cho b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ngủ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8195" name="Picture 37"/>
          <p:cNvPicPr>
            <a:picLocks noChangeAspect="1"/>
          </p:cNvPicPr>
          <p:nvPr/>
        </p:nvPicPr>
        <p:blipFill>
          <a:blip r:embed="rId1"/>
          <a:srcRect t="40633" b="54134"/>
          <a:stretch>
            <a:fillRect/>
          </a:stretch>
        </p:blipFill>
        <p:spPr>
          <a:xfrm>
            <a:off x="0" y="1430338"/>
            <a:ext cx="11431588" cy="8572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6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488" y="2484438"/>
            <a:ext cx="9707562" cy="41195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9" name="Picture 21" descr="978143wtjw47xp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561263" y="4741863"/>
            <a:ext cx="762000" cy="203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9" descr="36358cay00ek3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9135">
            <a:off x="7591425" y="3797300"/>
            <a:ext cx="857250" cy="19240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1" name="Picture 21" descr="978143wtjw47xp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8936038" y="3736975"/>
            <a:ext cx="762000" cy="18335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2" name="Picture 21" descr="978143wtjw47xp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7561263" y="2667000"/>
            <a:ext cx="762000" cy="20351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21" descr="978143wtjw47xp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9090025" y="1843088"/>
            <a:ext cx="762000" cy="17637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4" name="Picture 21" descr="978143wtjw47xp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3851275" y="4665663"/>
            <a:ext cx="762000" cy="22860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5" name="Picture 21" descr="978143wtjw47xp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2255838" y="3765550"/>
            <a:ext cx="762000" cy="21717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6" name="Picture 21" descr="978143wtjw47xp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3714750" y="3065463"/>
            <a:ext cx="762000" cy="16525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" name="Picture 21" descr="978143wtjw47xp5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-5400000">
            <a:off x="1973263" y="2259013"/>
            <a:ext cx="762000" cy="147796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8" name="Picture 9" descr="36358cay00ek3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9135">
            <a:off x="9132888" y="2881313"/>
            <a:ext cx="857250" cy="18399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9" name="Picture 9" descr="36358cay00ek3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9135">
            <a:off x="7580313" y="1819275"/>
            <a:ext cx="857250" cy="18557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0" name="Picture 9" descr="36358cay00ek3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9135">
            <a:off x="2106613" y="4868863"/>
            <a:ext cx="857250" cy="19653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1" name="Picture 9" descr="36358cay00ek3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9135">
            <a:off x="3975100" y="4040188"/>
            <a:ext cx="857250" cy="16859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2" name="Picture 9" descr="36358cay00ek3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9135">
            <a:off x="2122488" y="3097213"/>
            <a:ext cx="857250" cy="17018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3" name="Picture 9" descr="36358cay00ek3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9135">
            <a:off x="3271838" y="2282825"/>
            <a:ext cx="857250" cy="13604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4" name="Picture 9" descr="36358cay00ek3p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579135">
            <a:off x="9174163" y="4849813"/>
            <a:ext cx="857250" cy="18034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8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9218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  ng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tháng năm</a:t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cho b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ngủ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9219" name="Picture 6"/>
          <p:cNvPicPr>
            <a:picLocks noChangeAspect="1"/>
          </p:cNvPicPr>
          <p:nvPr/>
        </p:nvPicPr>
        <p:blipFill>
          <a:blip r:embed="rId1"/>
          <a:srcRect t="46823" b="12199"/>
          <a:stretch>
            <a:fillRect/>
          </a:stretch>
        </p:blipFill>
        <p:spPr>
          <a:xfrm>
            <a:off x="1228725" y="1430338"/>
            <a:ext cx="9717088" cy="542766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1" cstate="print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35"/>
            <a:ext cx="12192000" cy="685927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111863" y="333315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9550919" y="110995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1762598" y="89242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649859" y="268168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2706623" y="-19082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7579488" y="-69829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4403" y="106744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7233740" y="326530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944" y="351106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672738" y="1879385"/>
            <a:ext cx="3023870" cy="59880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smtClean="0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BAY LÊN NÀO</a:t>
            </a:r>
            <a:endParaRPr lang="en-US" sz="3300" b="1" dirty="0">
              <a:solidFill>
                <a:srgbClr val="0000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976637" y="5343525"/>
            <a:ext cx="457200" cy="45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200000"/>
                    </a14:imgEffect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" y="-635"/>
            <a:ext cx="12193270" cy="6859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698558" y="2484596"/>
            <a:ext cx="5841206" cy="281495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0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Con giúp các con vật thực hiện ước mơ bay lên bầu trời cao bằng cách đọc đúng tất cả các âm, tiếng, từ , câu sau.</a:t>
            </a:r>
            <a:endParaRPr lang="en-US" sz="2700" b="1" dirty="0">
              <a:solidFill>
                <a:srgbClr val="008000"/>
              </a:solidFill>
            </a:endParaRPr>
          </a:p>
          <a:p>
            <a:endParaRPr lang="en-US" sz="2700" b="1" dirty="0">
              <a:solidFill>
                <a:srgbClr val="008000"/>
              </a:solidFill>
            </a:endParaRPr>
          </a:p>
        </p:txBody>
      </p:sp>
      <p:pic>
        <p:nvPicPr>
          <p:cNvPr id="7" name="Picture 6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9241739" y="857251"/>
            <a:ext cx="1354823" cy="25741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35" y="0"/>
            <a:ext cx="12192635" cy="68573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384" y="2983000"/>
            <a:ext cx="1354823" cy="257416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823" y="2142113"/>
            <a:ext cx="1277003" cy="256832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3969" y="2727028"/>
            <a:ext cx="1299033" cy="283013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9215" y="2056643"/>
            <a:ext cx="1631350" cy="2538942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8148" y="3303888"/>
            <a:ext cx="1441267" cy="2327125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6693" y="2142113"/>
            <a:ext cx="1451136" cy="2493968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38715" y="326246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10" action="ppaction://hlinksldjump"/>
          </p:cNvPr>
          <p:cNvSpPr/>
          <p:nvPr/>
        </p:nvSpPr>
        <p:spPr>
          <a:xfrm>
            <a:off x="1221105" y="5304155"/>
            <a:ext cx="1461770" cy="56896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uya</a:t>
            </a:r>
            <a:endParaRPr lang="en-US" sz="405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29" name="Rounded Rectangle 28">
            <a:hlinkClick r:id="rId11" action="ppaction://hlinksldjump"/>
          </p:cNvPr>
          <p:cNvSpPr/>
          <p:nvPr/>
        </p:nvSpPr>
        <p:spPr>
          <a:xfrm>
            <a:off x="2683510" y="4707255"/>
            <a:ext cx="1430655" cy="8394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5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uyp</a:t>
            </a:r>
            <a:endParaRPr lang="en-US" sz="405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0" name="Rounded Rectangle 29">
            <a:hlinkClick r:id="rId12" action="ppaction://hlinksldjump"/>
          </p:cNvPr>
          <p:cNvSpPr/>
          <p:nvPr/>
        </p:nvSpPr>
        <p:spPr>
          <a:xfrm>
            <a:off x="4010660" y="5055235"/>
            <a:ext cx="1641475" cy="818515"/>
          </a:xfrm>
          <a:prstGeom prst="roundRect">
            <a:avLst>
              <a:gd name="adj" fmla="val 25844"/>
            </a:avLst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uych</a:t>
            </a:r>
            <a:endParaRPr lang="en-US" sz="40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1" name="Rounded Rectangle 30">
            <a:hlinkClick r:id="rId12" action="ppaction://hlinksldjump"/>
          </p:cNvPr>
          <p:cNvSpPr/>
          <p:nvPr/>
        </p:nvSpPr>
        <p:spPr>
          <a:xfrm>
            <a:off x="5534025" y="4350385"/>
            <a:ext cx="1371600" cy="95377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uyu</a:t>
            </a:r>
            <a:endParaRPr lang="en-US" sz="4000" dirty="0" smtClean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2" name="Rounded Rectangle 31">
            <a:hlinkClick r:id="rId12" action="ppaction://hlinksldjump"/>
          </p:cNvPr>
          <p:cNvSpPr/>
          <p:nvPr/>
        </p:nvSpPr>
        <p:spPr>
          <a:xfrm>
            <a:off x="6648450" y="5193665"/>
            <a:ext cx="1619885" cy="1022350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tuýp thuốc</a:t>
            </a:r>
            <a:endParaRPr lang="en-US" sz="32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3" name="Rounded Rectangle 32">
            <a:hlinkClick r:id="rId12" action="ppaction://hlinksldjump"/>
          </p:cNvPr>
          <p:cNvSpPr/>
          <p:nvPr/>
        </p:nvSpPr>
        <p:spPr>
          <a:xfrm>
            <a:off x="8002905" y="4285298"/>
            <a:ext cx="1403509" cy="1018699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huỳnh huỵch</a:t>
            </a:r>
            <a:endParaRPr lang="en-US" sz="28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  <p:sp>
        <p:nvSpPr>
          <p:cNvPr id="34" name="Rounded Rectangle 33">
            <a:hlinkClick r:id="rId12" action="ppaction://hlinksldjump"/>
          </p:cNvPr>
          <p:cNvSpPr/>
          <p:nvPr/>
        </p:nvSpPr>
        <p:spPr>
          <a:xfrm>
            <a:off x="9238615" y="5304155"/>
            <a:ext cx="2308225" cy="655955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rgbClr val="008000"/>
                </a:solidFill>
                <a:latin typeface="UTM Avo" panose="02040603050506020204" charset="0"/>
                <a:cs typeface="UTM Avo" panose="02040603050506020204" charset="0"/>
              </a:rPr>
              <a:t>khúc khuỷu</a:t>
            </a:r>
            <a:endParaRPr lang="en-US" sz="2800" dirty="0">
              <a:solidFill>
                <a:srgbClr val="008000"/>
              </a:solidFill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bldLvl="0" animBg="1"/>
      <p:bldP spid="29" grpId="0" bldLvl="0" animBg="1"/>
      <p:bldP spid="30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D:\lớp 1 năm 2020 -2021 knttvcs\ảnh tiếng việt\tải xuống.jpg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3999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>
            <a:spLocks noGrp="1"/>
          </p:cNvSpPr>
          <p:nvPr>
            <p:ph type="ctrTitle"/>
          </p:nvPr>
        </p:nvSpPr>
        <p:spPr>
          <a:xfrm>
            <a:off x="2209800" y="2130425"/>
            <a:ext cx="7772400" cy="1908175"/>
          </a:xfr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/>
          <a:lstStyle/>
          <a:p>
            <a:r>
              <a:rPr lang="en-US" dirty="0" smtClean="0">
                <a:latin typeface="UTM Avo" panose="02040603050506020204" charset="0"/>
                <a:cs typeface="UTM Avo" panose="02040603050506020204" charset="0"/>
              </a:rPr>
              <a:t>Bài 4: Quạt cho bà ngủ</a:t>
            </a:r>
            <a:endParaRPr lang="en-US" b="1" dirty="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074" name="Title 1"/>
          <p:cNvSpPr>
            <a:spLocks noGrp="1"/>
          </p:cNvSpPr>
          <p:nvPr>
            <p:ph type="title"/>
          </p:nvPr>
        </p:nvSpPr>
        <p:spPr>
          <a:xfrm>
            <a:off x="831850" y="206375"/>
            <a:ext cx="10515600" cy="1223963"/>
          </a:xfrm>
          <a:ln/>
        </p:spPr>
        <p:txBody>
          <a:bodyPr vert="horz" wrap="square" lIns="91440" tIns="45720" rIns="91440" bIns="45720" anchor="b"/>
          <a:p>
            <a:pPr algn="ctr" eaLnBrk="1" hangingPunct="1"/>
            <a:r>
              <a:rPr lang="en-US" altLang="en-US" sz="3200" b="1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Thứ   ng</a:t>
            </a:r>
            <a:r>
              <a:rPr lang="en-US" altLang="en-US" sz="3200" b="1" kern="12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b="1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y tháng năm</a:t>
            </a:r>
            <a:br>
              <a:rPr lang="en-US" altLang="en-US" sz="3200" b="1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3200" b="1" kern="1200" dirty="0">
                <a:latin typeface="UTM Avo" panose="02040603050506020204" charset="0"/>
                <a:ea typeface="+mj-ea"/>
                <a:cs typeface="UTM Avo" panose="02040603050506020204" charset="0"/>
              </a:rPr>
              <a:t>Tiếng Việt</a:t>
            </a:r>
            <a:br>
              <a:rPr lang="en-US" altLang="en-US" sz="3200" b="1" kern="1200" dirty="0">
                <a:latin typeface="UTM Avo" panose="02040603050506020204" charset="0"/>
                <a:ea typeface="+mj-ea"/>
                <a:cs typeface="UTM Avo" panose="02040603050506020204" charset="0"/>
              </a:rPr>
            </a:br>
            <a:r>
              <a:rPr lang="en-US" altLang="en-US" sz="3200" b="1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B</a:t>
            </a:r>
            <a:r>
              <a:rPr lang="en-US" altLang="en-US" sz="3200" b="1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b="1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i </a:t>
            </a:r>
            <a:r>
              <a:rPr lang="vi-VN" altLang="en-US" sz="3200" b="1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4</a:t>
            </a:r>
            <a:r>
              <a:rPr lang="en-US" altLang="en-US" sz="3200" b="1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: </a:t>
            </a:r>
            <a:r>
              <a:rPr lang="vi-VN" altLang="en-US" sz="3200" b="1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Quạt cho b</a:t>
            </a:r>
            <a:r>
              <a:rPr lang="vi-VN" altLang="en-US" sz="3200" b="1" kern="1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vi-VN" altLang="en-US" sz="3200" b="1" kern="1200" dirty="0">
                <a:solidFill>
                  <a:srgbClr val="FF0000"/>
                </a:solidFill>
                <a:latin typeface="UTM Avo" panose="02040603050506020204" charset="0"/>
                <a:ea typeface="+mj-ea"/>
                <a:cs typeface="UTM Avo" panose="02040603050506020204" charset="0"/>
              </a:rPr>
              <a:t> ngủ</a:t>
            </a:r>
            <a:endParaRPr lang="en-US" altLang="en-US" sz="3200" b="1" kern="1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rcRect t="16583" b="47475"/>
          <a:stretch>
            <a:fillRect/>
          </a:stretch>
        </p:blipFill>
        <p:spPr>
          <a:xfrm>
            <a:off x="4415155" y="1514475"/>
            <a:ext cx="7777480" cy="505968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3" name="Rounded Rectangle 12"/>
          <p:cNvSpPr/>
          <p:nvPr/>
        </p:nvSpPr>
        <p:spPr>
          <a:xfrm>
            <a:off x="39688" y="1631950"/>
            <a:ext cx="2740025" cy="538163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lang="vi-VN" altLang="x-none" sz="2800" b="1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1. Khởi động</a:t>
            </a:r>
            <a:endParaRPr lang="vi-VN" altLang="x-none" sz="2800" b="1" dirty="0">
              <a:solidFill>
                <a:schemeClr val="bg1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2" name="Cloud Callout 1"/>
          <p:cNvSpPr/>
          <p:nvPr/>
        </p:nvSpPr>
        <p:spPr>
          <a:xfrm>
            <a:off x="655320" y="2809240"/>
            <a:ext cx="3145155" cy="2841625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sz="2800">
                <a:latin typeface="UTM Avo" panose="02040603050506020204" charset="0"/>
                <a:cs typeface="UTM Avo" panose="02040603050506020204" charset="0"/>
              </a:rPr>
              <a:t>Em bé đang chăm sóc bà bị ốm</a:t>
            </a:r>
            <a:endParaRPr lang="en-US" sz="2800">
              <a:latin typeface="UTM Avo" panose="02040603050506020204" charset="0"/>
              <a:cs typeface="UTM Avo" panose="020406030505060202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2" grpId="0" animBg="1"/>
      <p:bldP spid="2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05050" y="1967230"/>
            <a:ext cx="3801745" cy="762000"/>
          </a:xfrm>
        </p:spPr>
        <p:txBody>
          <a:bodyPr vert="horz" wrap="square" lIns="91440" tIns="45720" rIns="91440" bIns="45720" numCol="1" anchor="t" anchorCtr="0" compatLnSpc="1"/>
          <a:p>
            <a:pPr eaLnBrk="1" hangingPunct="1">
              <a:buClrTx/>
              <a:buSzTx/>
            </a:pPr>
            <a:r>
              <a:rPr lang="en-US" altLang="en-US" sz="3600" kern="1200" dirty="0">
                <a:solidFill>
                  <a:srgbClr val="FF0000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lang="vi-VN" altLang="en-US" sz="4000" kern="1200" dirty="0">
                <a:solidFill>
                  <a:srgbClr val="2F5597"/>
                </a:solidFill>
                <a:latin typeface="UTM Avo" panose="02040603050506020204" charset="0"/>
                <a:ea typeface="+mn-ea"/>
                <a:cs typeface="UTM Avo" panose="02040603050506020204" charset="0"/>
              </a:rPr>
              <a:t>ngấn nắng</a:t>
            </a:r>
            <a:endParaRPr lang="en-US" altLang="en-US" sz="4000" kern="1200" dirty="0">
              <a:solidFill>
                <a:srgbClr val="2F5597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3" name="Subtitle 2"/>
          <p:cNvSpPr txBox="1"/>
          <p:nvPr/>
        </p:nvSpPr>
        <p:spPr bwMode="auto">
          <a:xfrm>
            <a:off x="6026150" y="1968500"/>
            <a:ext cx="2344738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alt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thiu thiu</a:t>
            </a:r>
            <a:endParaRPr kumimoji="0" lang="en-US" altLang="en-US" sz="400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06375" y="1346200"/>
            <a:ext cx="1931988" cy="712788"/>
          </a:xfrm>
          <a:prstGeom prst="round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>
              <a:buFont typeface="Arial" panose="020B0604020202020204" pitchFamily="34" charset="0"/>
              <a:buNone/>
            </a:pPr>
            <a:r>
              <a:rPr sz="4000" dirty="0">
                <a:solidFill>
                  <a:schemeClr val="bg1"/>
                </a:solidFill>
                <a:latin typeface="UTM Avo" panose="02040603050506020204" charset="0"/>
                <a:cs typeface="UTM Avo" panose="02040603050506020204" charset="0"/>
              </a:rPr>
              <a:t>2. Đọc</a:t>
            </a:r>
            <a:endParaRPr sz="4000" dirty="0">
              <a:solidFill>
                <a:schemeClr val="bg1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4101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Thứ   ng</a:t>
            </a:r>
            <a:r>
              <a:rPr lang="en-US" altLang="en-US" sz="3200" dirty="0"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y tháng năm</a:t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  <a:t>Tiếng Việt</a:t>
            </a:r>
            <a:br>
              <a:rPr lang="en-US" altLang="en-US" sz="3200" dirty="0">
                <a:latin typeface="UTM Avo" panose="02040603050506020204" charset="0"/>
                <a:cs typeface="UTM Avo" panose="02040603050506020204" charset="0"/>
              </a:rPr>
            </a:b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B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i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4</a:t>
            </a:r>
            <a:r>
              <a:rPr lang="en-US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: 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Quạt cho b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  <a:ea typeface="Times New Roman" panose="02020603050405020304" pitchFamily="18" charset="0"/>
                <a:cs typeface="UTM Avo" panose="02040603050506020204" charset="0"/>
              </a:rPr>
              <a:t>à</a:t>
            </a:r>
            <a:r>
              <a:rPr lang="vi-VN" altLang="en-US" sz="3200" dirty="0">
                <a:solidFill>
                  <a:srgbClr val="FF0000"/>
                </a:solidFill>
                <a:latin typeface="UTM Avo" panose="02040603050506020204" charset="0"/>
                <a:cs typeface="UTM Avo" panose="02040603050506020204" charset="0"/>
              </a:rPr>
              <a:t> ngủ</a:t>
            </a:r>
            <a:endParaRPr lang="en-US" altLang="en-US" sz="3200" dirty="0">
              <a:solidFill>
                <a:srgbClr val="FF0000"/>
              </a:solidFill>
              <a:latin typeface="UTM Avo" panose="02040603050506020204" charset="0"/>
              <a:ea typeface="Times New Roman" panose="02020603050405020304" pitchFamily="18" charset="0"/>
              <a:cs typeface="UTM Avo" panose="02040603050506020204" charset="0"/>
            </a:endParaRPr>
          </a:p>
        </p:txBody>
      </p:sp>
      <p:sp>
        <p:nvSpPr>
          <p:cNvPr id="16" name="Subtitle 2"/>
          <p:cNvSpPr txBox="1"/>
          <p:nvPr/>
        </p:nvSpPr>
        <p:spPr bwMode="auto">
          <a:xfrm>
            <a:off x="9002713" y="1966913"/>
            <a:ext cx="2344738" cy="760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0" lang="en-US" altLang="en-US" sz="360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 </a:t>
            </a:r>
            <a:r>
              <a:rPr kumimoji="0" lang="vi-VN" altLang="en-US" sz="4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5">
                    <a:lumMod val="75000"/>
                  </a:schemeClr>
                </a:solidFill>
                <a:effectLst/>
                <a:uLnTx/>
                <a:uFillTx/>
                <a:latin typeface="UTM Avo" panose="02040603050506020204" charset="0"/>
                <a:ea typeface="+mn-ea"/>
                <a:cs typeface="UTM Avo" panose="02040603050506020204" charset="0"/>
              </a:rPr>
              <a:t>lim dim</a:t>
            </a:r>
            <a:endParaRPr kumimoji="0" lang="en-US" altLang="en-US" sz="4000" i="0" u="none" strike="noStrike" kern="1200" cap="none" spc="0" normalizeH="0" baseline="0" noProof="0" dirty="0" smtClean="0">
              <a:ln>
                <a:noFill/>
              </a:ln>
              <a:solidFill>
                <a:schemeClr val="accent5">
                  <a:lumMod val="75000"/>
                </a:schemeClr>
              </a:solidFill>
              <a:effectLst/>
              <a:uLnTx/>
              <a:uFillTx/>
              <a:latin typeface="UTM Avo" panose="02040603050506020204" charset="0"/>
              <a:ea typeface="+mn-ea"/>
              <a:cs typeface="UTM Avo" panose="0204060305050602020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0" y="3033713"/>
            <a:ext cx="4867275" cy="3824287"/>
          </a:xfrm>
          <a:prstGeom prst="rect">
            <a:avLst/>
          </a:prstGeom>
          <a:noFill/>
          <a:ln w="9525">
            <a:noFill/>
          </a:ln>
        </p:spPr>
      </p:pic>
      <p:cxnSp>
        <p:nvCxnSpPr>
          <p:cNvPr id="6" name="Straight Connector 5"/>
          <p:cNvCxnSpPr/>
          <p:nvPr/>
        </p:nvCxnSpPr>
        <p:spPr>
          <a:xfrm flipH="1">
            <a:off x="4941888" y="3970338"/>
            <a:ext cx="193675" cy="720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206875" y="2936875"/>
            <a:ext cx="193675" cy="720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>
            <a:off x="5208588" y="4948238"/>
            <a:ext cx="195263" cy="719138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6240463" y="3970338"/>
            <a:ext cx="193675" cy="720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H="1">
            <a:off x="4845050" y="5827713"/>
            <a:ext cx="193675" cy="7207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charRg st="0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3" grpId="0"/>
      <p:bldP spid="8" grpId="0" animBg="1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5122" name="Group 6"/>
          <p:cNvGrpSpPr/>
          <p:nvPr/>
        </p:nvGrpSpPr>
        <p:grpSpPr>
          <a:xfrm>
            <a:off x="0" y="119063"/>
            <a:ext cx="12169775" cy="6615112"/>
            <a:chOff x="0" y="119270"/>
            <a:chExt cx="12169973" cy="6614491"/>
          </a:xfrm>
        </p:grpSpPr>
        <p:pic>
          <p:nvPicPr>
            <p:cNvPr id="5131" name="Picture 11"/>
            <p:cNvPicPr>
              <a:picLocks noChangeAspect="1"/>
            </p:cNvPicPr>
            <p:nvPr/>
          </p:nvPicPr>
          <p:blipFill>
            <a:blip r:embed="rId1"/>
            <a:srcRect l="99" t="51044" r="-99" b="10262"/>
            <a:stretch>
              <a:fillRect/>
            </a:stretch>
          </p:blipFill>
          <p:spPr>
            <a:xfrm>
              <a:off x="0" y="124238"/>
              <a:ext cx="12169973" cy="6609523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13" name="Rectangle 12"/>
            <p:cNvSpPr/>
            <p:nvPr/>
          </p:nvSpPr>
          <p:spPr>
            <a:xfrm>
              <a:off x="3597965" y="119270"/>
              <a:ext cx="8517835" cy="5168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chemeClr val="lt1"/>
                </a:solidFill>
                <a:effectLst/>
                <a:uLnTx/>
                <a:uFillTx/>
                <a:latin typeface="+mn-lt"/>
                <a:ea typeface="+mn-ea"/>
                <a:cs typeface="+mn-cs"/>
              </a:endParaRPr>
            </a:p>
          </p:txBody>
        </p:sp>
      </p:grpSp>
      <p:cxnSp>
        <p:nvCxnSpPr>
          <p:cNvPr id="3" name="Straight Connector 2"/>
          <p:cNvCxnSpPr/>
          <p:nvPr/>
        </p:nvCxnSpPr>
        <p:spPr>
          <a:xfrm flipH="1">
            <a:off x="4770438" y="312896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4678363" y="312896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5264150" y="5735638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H="1">
            <a:off x="5343525" y="5735638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9180513" y="308451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9264650" y="308451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9828213" y="564356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9906000" y="5643563"/>
            <a:ext cx="203200" cy="60007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146" name="Title 1"/>
          <p:cNvSpPr txBox="1"/>
          <p:nvPr/>
        </p:nvSpPr>
        <p:spPr>
          <a:xfrm>
            <a:off x="831850" y="206375"/>
            <a:ext cx="10515600" cy="1223963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Thứ   ng</a:t>
            </a:r>
            <a:r>
              <a:rPr lang="en-US" altLang="en-US" sz="32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 tháng năm</a:t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Tiếng Việt</a:t>
            </a:r>
            <a:br>
              <a:rPr lang="en-US" alt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Quạt cho b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à</a:t>
            </a:r>
            <a:r>
              <a:rPr lang="vi-VN" alt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ngủ</a:t>
            </a:r>
            <a:endParaRPr lang="en-US" alt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6147" name="Picture 9"/>
          <p:cNvPicPr>
            <a:picLocks noChangeAspect="1"/>
          </p:cNvPicPr>
          <p:nvPr/>
        </p:nvPicPr>
        <p:blipFill>
          <a:blip r:embed="rId1"/>
          <a:srcRect l="203" t="8406" r="-203" b="73009"/>
          <a:stretch>
            <a:fillRect/>
          </a:stretch>
        </p:blipFill>
        <p:spPr>
          <a:xfrm>
            <a:off x="25400" y="1406525"/>
            <a:ext cx="12128500" cy="34178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" name="7-Point Star 2"/>
          <p:cNvSpPr/>
          <p:nvPr/>
        </p:nvSpPr>
        <p:spPr>
          <a:xfrm>
            <a:off x="4008438" y="2901950"/>
            <a:ext cx="1966913" cy="17176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x-none" sz="2800" dirty="0">
                <a:solidFill>
                  <a:srgbClr val="FFFFFF"/>
                </a:solidFill>
                <a:latin typeface="Arial" panose="020B0604020202020204" pitchFamily="34" charset="0"/>
              </a:rPr>
              <a:t>vườn</a:t>
            </a:r>
            <a:endParaRPr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2" name="7-Point Star 11"/>
          <p:cNvSpPr/>
          <p:nvPr/>
        </p:nvSpPr>
        <p:spPr>
          <a:xfrm>
            <a:off x="6115050" y="2901950"/>
            <a:ext cx="1966913" cy="17176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x-none" sz="2800" dirty="0">
                <a:solidFill>
                  <a:srgbClr val="FFFFFF"/>
                </a:solidFill>
                <a:latin typeface="Arial" panose="020B0604020202020204" pitchFamily="34" charset="0"/>
              </a:rPr>
              <a:t>lươn</a:t>
            </a:r>
            <a:endParaRPr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7-Point Star 12"/>
          <p:cNvSpPr/>
          <p:nvPr/>
        </p:nvSpPr>
        <p:spPr>
          <a:xfrm>
            <a:off x="4008438" y="2901950"/>
            <a:ext cx="1966913" cy="17176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x-none" sz="2800" dirty="0">
                <a:solidFill>
                  <a:srgbClr val="FFFFFF"/>
                </a:solidFill>
                <a:latin typeface="Arial" panose="020B0604020202020204" pitchFamily="34" charset="0"/>
              </a:rPr>
              <a:t>thơm</a:t>
            </a:r>
            <a:endParaRPr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7-Point Star 13"/>
          <p:cNvSpPr/>
          <p:nvPr/>
        </p:nvSpPr>
        <p:spPr>
          <a:xfrm>
            <a:off x="6115050" y="2901950"/>
            <a:ext cx="1966913" cy="1717675"/>
          </a:xfrm>
          <a:prstGeom prst="star7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lvl1pPr marL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sz="1800" b="0" i="0" u="none" kern="1200" baseline="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457200" lvl="1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914400" lvl="2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1371600" lvl="3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1828800" lvl="4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 b="0" i="0" u="none" kern="1200" baseline="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</a:lstStyle>
          <a:p>
            <a:pPr lvl="0" algn="ctr"/>
            <a:r>
              <a:rPr lang="vi-VN" altLang="x-none" sz="2800" dirty="0">
                <a:solidFill>
                  <a:srgbClr val="FFFFFF"/>
                </a:solidFill>
                <a:latin typeface="Arial" panose="020B0604020202020204" pitchFamily="34" charset="0"/>
              </a:rPr>
              <a:t>rơm</a:t>
            </a:r>
            <a:endParaRPr sz="2800" dirty="0">
              <a:solidFill>
                <a:srgbClr val="FFFFFF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  <p:bldP spid="13" grpId="0" animBg="1"/>
      <p:bldP spid="14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onstance template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756</Words>
  <Application>WPS Presentation</Application>
  <PresentationFormat/>
  <Paragraphs>63</Paragraphs>
  <Slides>12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19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12</vt:i4>
      </vt:variant>
    </vt:vector>
  </HeadingPairs>
  <TitlesOfParts>
    <vt:vector size="35" baseType="lpstr">
      <vt:lpstr>Arial</vt:lpstr>
      <vt:lpstr>SimSun</vt:lpstr>
      <vt:lpstr>Wingdings</vt:lpstr>
      <vt:lpstr>Calibri</vt:lpstr>
      <vt:lpstr>Calibri Light</vt:lpstr>
      <vt:lpstr>Times New Roman</vt:lpstr>
      <vt:lpstr>.VnAvant</vt:lpstr>
      <vt:lpstr>Microsoft YaHei</vt:lpstr>
      <vt:lpstr>Arial Unicode MS</vt:lpstr>
      <vt:lpstr>UTM Avo</vt:lpstr>
      <vt:lpstr>Calibri</vt:lpstr>
      <vt:lpstr>等线</vt:lpstr>
      <vt:lpstr>字魂17号-萌趣果冻体</vt:lpstr>
      <vt:lpstr>Playfair Display</vt:lpstr>
      <vt:lpstr>Segoe Print</vt:lpstr>
      <vt:lpstr>Tinos</vt:lpstr>
      <vt:lpstr>Arial</vt:lpstr>
      <vt:lpstr>Times New Roman</vt:lpstr>
      <vt:lpstr>Tahoma</vt:lpstr>
      <vt:lpstr>Office Theme</vt:lpstr>
      <vt:lpstr>1_Office Theme</vt:lpstr>
      <vt:lpstr>2_Office Theme</vt:lpstr>
      <vt:lpstr>Constance template</vt:lpstr>
      <vt:lpstr>...........</vt:lpstr>
      <vt:lpstr>PowerPoint 演示文稿</vt:lpstr>
      <vt:lpstr>PowerPoint 演示文稿</vt:lpstr>
      <vt:lpstr>PowerPoint 演示文稿</vt:lpstr>
      <vt:lpstr>BÀI 65 ÔN TẬP VÀ KỂ CHUYỆN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>Administrator</cp:lastModifiedBy>
  <cp:revision>3</cp:revision>
  <dcterms:created xsi:type="dcterms:W3CDTF">2020-08-08T08:08:51Z</dcterms:created>
  <dcterms:modified xsi:type="dcterms:W3CDTF">2020-10-24T12:33:11Z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1033-11.2.0.9718</vt:lpwstr>
  </property>
</Properties>
</file>