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sldIdLst>
    <p:sldId id="272" r:id="rId10"/>
    <p:sldId id="256" r:id="rId11"/>
    <p:sldId id="257" r:id="rId12"/>
    <p:sldId id="260" r:id="rId13"/>
    <p:sldId id="258" r:id="rId14"/>
    <p:sldId id="273" r:id="rId15"/>
    <p:sldId id="274" r:id="rId16"/>
    <p:sldId id="275" r:id="rId17"/>
    <p:sldId id="277" r:id="rId18"/>
    <p:sldId id="261" r:id="rId19"/>
    <p:sldId id="263" r:id="rId20"/>
    <p:sldId id="262" r:id="rId21"/>
    <p:sldId id="264" r:id="rId22"/>
    <p:sldId id="265" r:id="rId23"/>
    <p:sldId id="266" r:id="rId24"/>
    <p:sldId id="267" r:id="rId25"/>
    <p:sldId id="268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D3C6F1F-B4B7-4156-BE8B-816D83E58A54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0508C26-A003-482A-8D9E-5CD236143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en-US" altLang="zh-CN"/>
              <a:t>Click to edit Master title style</a:t>
            </a:r>
            <a:endParaRPr lang="vi-VN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 indent="-22860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en-US" altLang="zh-CN"/>
              <a:t>Click to edit Master title style</a:t>
            </a:r>
            <a:endParaRPr lang="vi-VN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 indent="-22860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3.GIF"/><Relationship Id="rId7" Type="http://schemas.openxmlformats.org/officeDocument/2006/relationships/image" Target="../media/image12.GIF"/><Relationship Id="rId6" Type="http://schemas.openxmlformats.org/officeDocument/2006/relationships/image" Target="../media/image11.GIF"/><Relationship Id="rId5" Type="http://schemas.openxmlformats.org/officeDocument/2006/relationships/slide" Target="slide9.xml"/><Relationship Id="rId4" Type="http://schemas.openxmlformats.org/officeDocument/2006/relationships/slide" Target="slide1.xml"/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57.xml"/><Relationship Id="rId10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slide" Target="slide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67.xml"/><Relationship Id="rId10" Type="http://schemas.openxmlformats.org/officeDocument/2006/relationships/audio" Target="../media/audio4.wav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2.wav"/><Relationship Id="rId7" Type="http://schemas.openxmlformats.org/officeDocument/2006/relationships/slide" Target="slide6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67.xml"/><Relationship Id="rId10" Type="http://schemas.openxmlformats.org/officeDocument/2006/relationships/audio" Target="../media/audio3.wav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4.wav"/><Relationship Id="rId7" Type="http://schemas.openxmlformats.org/officeDocument/2006/relationships/audio" Target="../media/audio2.wav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6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1" y="3543300"/>
            <a:ext cx="4766072" cy="142875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657350" y="1085850"/>
            <a:ext cx="577215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1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343150" y="2777729"/>
            <a:ext cx="4171950" cy="422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27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27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27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27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  <a:endParaRPr lang="en-US" sz="27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371600" y="5029201"/>
            <a:ext cx="6457950" cy="7881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100" b="1" dirty="0" err="1">
                <a:solidFill>
                  <a:srgbClr val="FF3300"/>
                </a:solidFill>
              </a:rPr>
              <a:t>Giáo</a:t>
            </a:r>
            <a:r>
              <a:rPr lang="en-US" sz="2100" b="1" dirty="0">
                <a:solidFill>
                  <a:srgbClr val="FF3300"/>
                </a:solidFill>
              </a:rPr>
              <a:t> </a:t>
            </a:r>
            <a:r>
              <a:rPr lang="en-US" sz="2100" b="1" dirty="0" err="1">
                <a:solidFill>
                  <a:srgbClr val="FF3300"/>
                </a:solidFill>
              </a:rPr>
              <a:t>viên</a:t>
            </a:r>
            <a:r>
              <a:rPr lang="en-US" sz="2100" b="1" dirty="0">
                <a:solidFill>
                  <a:srgbClr val="FF3300"/>
                </a:solidFill>
              </a:rPr>
              <a:t> </a:t>
            </a:r>
            <a:r>
              <a:rPr lang="en-US" sz="2100" b="1" dirty="0" err="1">
                <a:solidFill>
                  <a:srgbClr val="FF3300"/>
                </a:solidFill>
              </a:rPr>
              <a:t>giảng</a:t>
            </a:r>
            <a:r>
              <a:rPr lang="en-US" sz="2100" b="1" dirty="0">
                <a:solidFill>
                  <a:srgbClr val="FF3300"/>
                </a:solidFill>
              </a:rPr>
              <a:t> </a:t>
            </a:r>
            <a:r>
              <a:rPr lang="en-US" sz="2100" b="1" dirty="0" err="1">
                <a:solidFill>
                  <a:srgbClr val="FF3300"/>
                </a:solidFill>
              </a:rPr>
              <a:t>dạy</a:t>
            </a:r>
            <a:r>
              <a:rPr lang="en-US" sz="2100" b="1" dirty="0">
                <a:solidFill>
                  <a:srgbClr val="FF3300"/>
                </a:solidFill>
              </a:rPr>
              <a:t>: </a:t>
            </a:r>
            <a:endParaRPr lang="en-US" sz="21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100" b="1" dirty="0" err="1">
                <a:solidFill>
                  <a:srgbClr val="FF3300"/>
                </a:solidFill>
              </a:rPr>
              <a:t>Trường</a:t>
            </a:r>
            <a:r>
              <a:rPr lang="en-US" sz="2100" b="1" dirty="0">
                <a:solidFill>
                  <a:srgbClr val="FF3300"/>
                </a:solidFill>
              </a:rPr>
              <a:t>:</a:t>
            </a:r>
            <a:endParaRPr lang="en-US" sz="21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 và các bạn đang chơi ................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nhìn Vinh trầm trồ thán phục vì................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bóng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 rất thông minh 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nuối tiếc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đội bóng yêu thích đã bị thua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 phục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bạn ấy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uỳnh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anh-nen-powerpoint-cam-on-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8735" y="-635"/>
            <a:ext cx="9182735" cy="6936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955"/>
            <a:ext cx="8229600" cy="452596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gì xảy ra khi các bạn nhỏ đang chơi đá cầu?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376045" y="1417955"/>
            <a:ext cx="48768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/>
              <a:t>Quả cầu bị mắc lên trên cây</a:t>
            </a:r>
            <a:endParaRPr lang="en-US" sz="320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62940" y="29794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các bạn cần làm gì để lấy được quả cầu?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727200" y="4122420"/>
            <a:ext cx="48768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/>
              <a:t>Nhờ người lớn lấy giúp</a:t>
            </a:r>
            <a:endParaRPr lang="en-US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2" name="vong quay"/>
          <p:cNvGrpSpPr/>
          <p:nvPr/>
        </p:nvGrpSpPr>
        <p:grpSpPr>
          <a:xfrm>
            <a:off x="4369594" y="1215629"/>
            <a:ext cx="3781425" cy="3777853"/>
            <a:chOff x="5425622" y="292790"/>
            <a:chExt cx="5834378" cy="5828280"/>
          </a:xfrm>
        </p:grpSpPr>
        <p:pic>
          <p:nvPicPr>
            <p:cNvPr id="11267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TextBox 8"/>
            <p:cNvSpPr txBox="1"/>
            <p:nvPr/>
          </p:nvSpPr>
          <p:spPr>
            <a:xfrm rot="-6650339">
              <a:off x="6674683" y="1269282"/>
              <a:ext cx="2025648" cy="710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269" name="TextBox 9"/>
            <p:cNvSpPr txBox="1"/>
            <p:nvPr/>
          </p:nvSpPr>
          <p:spPr>
            <a:xfrm rot="-9367408">
              <a:off x="5742637" y="2184872"/>
              <a:ext cx="2025648" cy="710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270" name="TextBox 10"/>
            <p:cNvSpPr txBox="1"/>
            <p:nvPr/>
          </p:nvSpPr>
          <p:spPr>
            <a:xfrm rot="-4009724">
              <a:off x="8020994" y="1266357"/>
              <a:ext cx="2025648" cy="710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271" name="TextBox 11"/>
            <p:cNvSpPr txBox="1"/>
            <p:nvPr/>
          </p:nvSpPr>
          <p:spPr>
            <a:xfrm rot="-1444915">
              <a:off x="8917980" y="2189476"/>
              <a:ext cx="2025648" cy="710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272" name="TextBox 16"/>
            <p:cNvSpPr txBox="1"/>
            <p:nvPr/>
          </p:nvSpPr>
          <p:spPr>
            <a:xfrm rot="9501114">
              <a:off x="5697321" y="3524665"/>
              <a:ext cx="2025648" cy="710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273" name="TextBox 18"/>
            <p:cNvSpPr txBox="1"/>
            <p:nvPr/>
          </p:nvSpPr>
          <p:spPr>
            <a:xfrm rot="6703311">
              <a:off x="6660974" y="4492992"/>
              <a:ext cx="2025648" cy="710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274" name="TextBox 19"/>
            <p:cNvSpPr txBox="1"/>
            <p:nvPr/>
          </p:nvSpPr>
          <p:spPr>
            <a:xfrm rot="3829829">
              <a:off x="8019632" y="4500232"/>
              <a:ext cx="2025648" cy="710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275" name="TextBox 20"/>
            <p:cNvSpPr txBox="1"/>
            <p:nvPr/>
          </p:nvSpPr>
          <p:spPr>
            <a:xfrm rot="1321648">
              <a:off x="8940448" y="3556175"/>
              <a:ext cx="2025648" cy="710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SzTx/>
              </a:pPr>
              <a:r>
                <a:rPr lang="en-GB" altLang="en-US" sz="24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6347" y="5266135"/>
            <a:ext cx="2027635" cy="6369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633413" y="2497931"/>
            <a:ext cx="1003697" cy="100250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1766888" y="2497931"/>
            <a:ext cx="1003697" cy="100250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2889647" y="2497931"/>
            <a:ext cx="1003697" cy="100250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2299" y="928583"/>
            <a:ext cx="3800475" cy="1453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kumimoji="0" lang="en-US" sz="45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kumimoji="0" lang="en-US" sz="45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82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16" y="1491854"/>
            <a:ext cx="371475" cy="32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885" y="1763316"/>
            <a:ext cx="371475" cy="32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747" y="1368029"/>
            <a:ext cx="371475" cy="32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375" y="1215629"/>
            <a:ext cx="535781" cy="8929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6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241" y="2655094"/>
            <a:ext cx="1015603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wavAudioFile r:embed="rId9"/>
          </p:nvPr>
        </p:nvPicPr>
        <p:blipFill>
          <a:blip r:embed="rId10"/>
          <a:stretch>
            <a:fillRect/>
          </a:stretch>
        </p:blipFill>
        <p:spPr>
          <a:xfrm>
            <a:off x="7285435" y="336947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Isosceles Triangle 30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183" y="2605683"/>
            <a:ext cx="454819" cy="9894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4" action="ppaction://hlinksldjump"/>
          </p:cNvPr>
          <p:cNvSpPr/>
          <p:nvPr/>
        </p:nvSpPr>
        <p:spPr>
          <a:xfrm rot="5400000">
            <a:off x="8513564" y="2797373"/>
            <a:ext cx="588169" cy="586979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1" grpId="0"/>
      <p:bldP spid="31" grpId="0" bldLvl="0" animBg="1"/>
      <p:bldP spid="32" grpId="0" bldLvl="0" animBg="1"/>
      <p:bldP spid="33" grpId="0" bldLvl="0" animBg="1"/>
      <p:bldP spid="34" grpId="0" bldLvl="0" animBg="1"/>
      <p:bldP spid="42" grpId="0" bldLvl="0" animBg="1"/>
      <p:bldP spid="43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biLevel thresh="50000"/>
          </a:blip>
          <a:stretch>
            <a:fillRect/>
          </a:stretch>
        </p:blipFill>
        <p:spPr>
          <a:xfrm>
            <a:off x="7870031" y="3683794"/>
            <a:ext cx="815579" cy="887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7333060" y="4244579"/>
            <a:ext cx="609600" cy="6631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771210" y="4705350"/>
            <a:ext cx="390525" cy="425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nip Diagonal Corner Rectangle 3"/>
          <p:cNvSpPr/>
          <p:nvPr/>
        </p:nvSpPr>
        <p:spPr>
          <a:xfrm>
            <a:off x="623888" y="1007269"/>
            <a:ext cx="7896225" cy="12037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 fontAlgn="base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ea typeface="SimSun" panose="02010600030101010101" pitchFamily="2" charset="-122"/>
                <a:cs typeface="+mn-lt"/>
                <a:sym typeface="+mn-ea"/>
              </a:rPr>
              <a:t>Cậu bé Vinh và các bạn chơi trò chơi gì?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SimSun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247" y="2319338"/>
            <a:ext cx="3680222" cy="5774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A.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Đá cầu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1969" y="4533900"/>
            <a:ext cx="425054" cy="2619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3897" y="4383881"/>
            <a:ext cx="669131" cy="41195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194" y="2322910"/>
            <a:ext cx="3680222" cy="5774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lt"/>
              </a:rPr>
              <a:t>B.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lt"/>
              </a:rPr>
              <a:t>Đá bóng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lt"/>
              <a:sym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247" y="2986088"/>
            <a:ext cx="3680222" cy="5786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C.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Cầu mây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194" y="2989660"/>
            <a:ext cx="3680222" cy="5774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Ú tìm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822" y="2338388"/>
            <a:ext cx="603647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362" y="301116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769" y="3019425"/>
            <a:ext cx="603647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769" y="2377679"/>
            <a:ext cx="603647" cy="4822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Cloud 17">
            <a:hlinkClick r:id="rId7" action="ppaction://hlinksldjump"/>
          </p:cNvPr>
          <p:cNvSpPr/>
          <p:nvPr/>
        </p:nvSpPr>
        <p:spPr>
          <a:xfrm>
            <a:off x="3500438" y="4383881"/>
            <a:ext cx="1769269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lt"/>
              </a:rPr>
              <a:t>QUAY 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biLevel thresh="50000"/>
          </a:blip>
          <a:stretch>
            <a:fillRect/>
          </a:stretch>
        </p:blipFill>
        <p:spPr>
          <a:xfrm>
            <a:off x="7870031" y="3683794"/>
            <a:ext cx="815579" cy="887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7333060" y="4244579"/>
            <a:ext cx="609600" cy="6631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771210" y="4705350"/>
            <a:ext cx="390525" cy="425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nip Diagonal Corner Rectangle 3"/>
          <p:cNvSpPr/>
          <p:nvPr/>
        </p:nvSpPr>
        <p:spPr>
          <a:xfrm>
            <a:off x="623888" y="1007269"/>
            <a:ext cx="7896225" cy="12037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lt"/>
                <a:sym typeface="+mn-ea"/>
              </a:rPr>
              <a:t>Vinh làm gì để lấy được quả bóng dưới hố lên?</a:t>
            </a:r>
            <a:endParaRPr kumimoji="0" lang="en-US" sz="24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lt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247" y="2319338"/>
            <a:ext cx="3680222" cy="5774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A. </a:t>
            </a:r>
            <a:r>
              <a:rPr lang="en-US" sz="2400" dirty="0" err="1" smtClean="0">
                <a:solidFill>
                  <a:schemeClr val="tx1"/>
                </a:solidFill>
                <a:cs typeface="+mn-lt"/>
                <a:sym typeface="+mn-ea"/>
              </a:rPr>
              <a:t>Mượn nóng, lấy nước đổ đầy hồ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1969" y="4533900"/>
            <a:ext cx="425054" cy="2619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3897" y="4383881"/>
            <a:ext cx="669131" cy="41195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194" y="2322910"/>
            <a:ext cx="3680222" cy="5774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B. 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Nhờ người lớn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247" y="2986088"/>
            <a:ext cx="3680222" cy="5786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C. 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Nhảy xuống hố lấy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194" y="2989660"/>
            <a:ext cx="3680222" cy="5774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D. 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Không làm gì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848911" y="233836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362" y="301116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769" y="3019425"/>
            <a:ext cx="603647" cy="531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769" y="2353866"/>
            <a:ext cx="603647" cy="5298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Cloud 16">
            <a:hlinkClick r:id="rId7" action="ppaction://hlinksldjump"/>
          </p:cNvPr>
          <p:cNvSpPr/>
          <p:nvPr/>
        </p:nvSpPr>
        <p:spPr>
          <a:xfrm>
            <a:off x="3500438" y="4383881"/>
            <a:ext cx="1769269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lt"/>
              </a:rPr>
              <a:t>QUAY VỀ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biLevel thresh="50000"/>
          </a:blip>
          <a:stretch>
            <a:fillRect/>
          </a:stretch>
        </p:blipFill>
        <p:spPr>
          <a:xfrm>
            <a:off x="7870031" y="3683794"/>
            <a:ext cx="815579" cy="887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7333060" y="4244579"/>
            <a:ext cx="609600" cy="6631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771210" y="4705350"/>
            <a:ext cx="390525" cy="425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nip Diagonal Corner Rectangle 3"/>
          <p:cNvSpPr/>
          <p:nvPr/>
        </p:nvSpPr>
        <p:spPr>
          <a:xfrm>
            <a:off x="623888" y="1007269"/>
            <a:ext cx="7896225" cy="12037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+mn-lt"/>
                <a:sym typeface="+mn-ea"/>
              </a:rPr>
              <a:t>Vì sao các bạn nhìn Vinh thán phục?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lt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485" y="2319338"/>
            <a:ext cx="3680460" cy="832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lt"/>
              </a:rPr>
              <a:t>A. </a:t>
            </a:r>
            <a:r>
              <a:rPr lang="en-US" sz="2400" dirty="0" err="1" smtClean="0">
                <a:solidFill>
                  <a:schemeClr val="tx1"/>
                </a:solidFill>
                <a:cs typeface="+mn-lt"/>
                <a:sym typeface="+mn-ea"/>
              </a:rPr>
              <a:t>Vì Vinh lấy được quả bóng</a:t>
            </a:r>
            <a:endParaRPr kumimoji="0" lang="en-US" altLang="vi-VN" sz="24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lt"/>
              <a:sym typeface="+mn-ea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1969" y="4533900"/>
            <a:ext cx="425054" cy="2619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3897" y="4383881"/>
            <a:ext cx="669131" cy="41195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39415" y="2338388"/>
            <a:ext cx="3680222" cy="5786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. 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</a:rPr>
              <a:t>Vì Vinh đẹp trai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985595" y="2316458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7869857" y="2319170"/>
            <a:ext cx="603402" cy="528066"/>
          </a:xfrm>
          <a:prstGeom prst="rect">
            <a:avLst/>
          </a:prstGeom>
        </p:spPr>
      </p:pic>
      <p:sp>
        <p:nvSpPr>
          <p:cNvPr id="17" name="Cloud 16">
            <a:hlinkClick r:id="rId6" action="ppaction://hlinksldjump"/>
          </p:cNvPr>
          <p:cNvSpPr/>
          <p:nvPr/>
        </p:nvSpPr>
        <p:spPr>
          <a:xfrm>
            <a:off x="3500438" y="4383881"/>
            <a:ext cx="1769269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lt"/>
              </a:rPr>
              <a:t>QUAY VỀ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bldLvl="0" animBg="1"/>
      <p:bldP spid="41" grpId="0" bldLvl="0" animBg="1"/>
      <p:bldP spid="4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WPS Presentation</Application>
  <PresentationFormat>On-screen Show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Times New Roman</vt:lpstr>
      <vt:lpstr>Tahoma</vt:lpstr>
      <vt:lpstr>Calibri Light</vt:lpstr>
      <vt:lpstr>Arial Black</vt:lpstr>
      <vt:lpstr>UTM Avo</vt:lpstr>
      <vt:lpstr>Malgun Gothic</vt:lpstr>
      <vt:lpstr>Office Theme</vt:lpstr>
      <vt:lpstr>1_Office Theme</vt:lpstr>
      <vt:lpstr>Default Design</vt:lpstr>
      <vt:lpstr>1_Default Design</vt:lpstr>
      <vt:lpstr>2_Default Design</vt:lpstr>
      <vt:lpstr>2_Office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Oprekin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Administrator</cp:lastModifiedBy>
  <cp:revision>14</cp:revision>
  <dcterms:created xsi:type="dcterms:W3CDTF">2020-08-19T06:33:00Z</dcterms:created>
  <dcterms:modified xsi:type="dcterms:W3CDTF">2020-10-25T10:59:49Z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