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7"/>
  </p:notesMasterIdLst>
  <p:sldIdLst>
    <p:sldId id="264" r:id="rId6"/>
    <p:sldId id="275" r:id="rId8"/>
    <p:sldId id="276" r:id="rId9"/>
    <p:sldId id="265" r:id="rId10"/>
    <p:sldId id="266" r:id="rId11"/>
    <p:sldId id="260" r:id="rId12"/>
    <p:sldId id="261" r:id="rId13"/>
    <p:sldId id="262" r:id="rId14"/>
    <p:sldId id="259" r:id="rId15"/>
    <p:sldId id="274" r:id="rId16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 lang="en-US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en-US" altLang="zh-CN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altLang="zh-CN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5319-4F45-4C93-9E73-554280423A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9864-C42B-42A4-85D7-279346C5665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19.png"/><Relationship Id="rId3" Type="http://schemas.openxmlformats.org/officeDocument/2006/relationships/tags" Target="../tags/tag1.xml"/><Relationship Id="rId2" Type="http://schemas.microsoft.com/office/2007/relationships/media" Target="file:///E:\Video%20-%20k&#7871;t%20n&#7889;i\y2mate.com%20-%20Nh&#7899;%20&#416;n%20Th&#7847;y%20C&#244;%20-%20B&#233;%20Qu&#7923;nh%20My%20-%20Nh&#7841;c%20Thi&#7871;u%20Nhi%20V&#7873;%20Th&#7847;y%20C&#244;_v720P.mp4" TargetMode="External"/><Relationship Id="rId1" Type="http://schemas.openxmlformats.org/officeDocument/2006/relationships/video" Target="file:///E:\Video%20-%20k&#7871;t%20n&#7889;i\y2mate.com%20-%20Nh&#7899;%20&#416;n%20Th&#7847;y%20C&#244;%20-%20B&#233;%20Qu&#7923;nh%20My%20-%20Nh&#7841;c%20Thi&#7871;u%20Nhi%20V&#7873;%20Th&#7847;y%20C&#244;_v720P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20490" y="2395220"/>
            <a:ext cx="4277995" cy="23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 5: Nhí ¬n</a:t>
            </a:r>
            <a:endParaRPr lang="en-US" sz="64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6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6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0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cs typeface="+mn-lt"/>
              </a:rPr>
              <a:t>Khởi động</a:t>
            </a:r>
            <a:endParaRPr lang="en-US" sz="8800" b="1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y2mate.com - Nhớ Ơn Thầy Cô - Bé Quỳnh My - Nhạc Thiếu Nhi Về Thầy Cô_v720P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364490"/>
            <a:ext cx="10825480" cy="581279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4660" y="177900"/>
            <a:ext cx="4032743" cy="5925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228" y="763929"/>
            <a:ext cx="4977114" cy="203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>
                <a:latin typeface=".VnAvant" panose="020B7200000000000000" pitchFamily="34" charset="0"/>
              </a:rPr>
              <a:t>Quan </a:t>
            </a:r>
            <a:r>
              <a:rPr lang="en-US" sz="2400" b="1" dirty="0" err="1">
                <a:latin typeface=".VnAvant" panose="020B7200000000000000" pitchFamily="34" charset="0"/>
              </a:rPr>
              <a:t>s¸t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tranh</a:t>
            </a:r>
            <a:endParaRPr lang="en-US" sz="2400" b="1" dirty="0">
              <a:latin typeface=".VnAvant" panose="020B7200000000000000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C¸c</a:t>
            </a:r>
            <a:r>
              <a:rPr lang="en-US" sz="2400" dirty="0">
                <a:latin typeface=".VnAvant" panose="020B7200000000000000" pitchFamily="34" charset="0"/>
              </a:rPr>
              <a:t> b¹n </a:t>
            </a:r>
            <a:r>
              <a:rPr lang="en-US" sz="2400" dirty="0" err="1">
                <a:latin typeface=".VnAvant" panose="020B7200000000000000" pitchFamily="34" charset="0"/>
              </a:rPr>
              <a:t>nhá</a:t>
            </a:r>
            <a:r>
              <a:rPr lang="en-US" sz="2400" dirty="0">
                <a:latin typeface=".VnAvant" panose="020B7200000000000000" pitchFamily="34" charset="0"/>
              </a:rPr>
              <a:t> ®ang </a:t>
            </a:r>
            <a:r>
              <a:rPr lang="en-US" sz="2400" dirty="0" err="1">
                <a:latin typeface=".VnAvant" panose="020B7200000000000000" pitchFamily="34" charset="0"/>
              </a:rPr>
              <a:t>lµm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  <a:endParaRPr lang="en-US" sz="2400" dirty="0">
              <a:latin typeface=".VnAvant" panose="020B7200000000000000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Em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hiÓu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c©u</a:t>
            </a:r>
            <a:r>
              <a:rPr lang="en-US" sz="2400" dirty="0">
                <a:latin typeface=".VnAvant" panose="020B7200000000000000" pitchFamily="34" charset="0"/>
              </a:rPr>
              <a:t>: ¡n </a:t>
            </a:r>
            <a:r>
              <a:rPr lang="en-US" sz="2400" dirty="0" err="1">
                <a:latin typeface=".VnAvant" panose="020B7200000000000000" pitchFamily="34" charset="0"/>
              </a:rPr>
              <a:t>qu</a:t>
            </a:r>
            <a:r>
              <a:rPr lang="en-US" sz="2400" dirty="0">
                <a:latin typeface=".VnAvant" panose="020B7200000000000000" pitchFamily="34" charset="0"/>
              </a:rPr>
              <a:t>¶ </a:t>
            </a:r>
            <a:r>
              <a:rPr lang="en-US" sz="2400" dirty="0" err="1">
                <a:latin typeface=".VnAvant" panose="020B7200000000000000" pitchFamily="34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kÎ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trång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c©y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nãi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4" name="Star: 6 Points 3"/>
          <p:cNvSpPr/>
          <p:nvPr/>
        </p:nvSpPr>
        <p:spPr>
          <a:xfrm>
            <a:off x="1584251" y="3429000"/>
            <a:ext cx="3934047" cy="23125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nhá</a:t>
            </a:r>
            <a:r>
              <a:rPr lang="en-US" dirty="0">
                <a:latin typeface=".VnAvant" panose="020B7200000000000000" pitchFamily="34" charset="0"/>
              </a:rPr>
              <a:t> ®ang ¨n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</a:rPr>
              <a:t>¶</a:t>
            </a:r>
            <a:endParaRPr 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74402" y="1281615"/>
          <a:ext cx="8128000" cy="4860084"/>
        </p:xfrm>
        <a:graphic>
          <a:graphicData uri="http://schemas.openxmlformats.org/drawingml/2006/table">
            <a:tbl>
              <a:tblPr firstRow="1" bandRow="1"/>
              <a:tblGrid>
                <a:gridCol w="4064000"/>
                <a:gridCol w="4064000"/>
              </a:tblGrid>
              <a:tr h="7971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¬n ­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¡n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mét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b¸t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c¬m</a:t>
                      </a:r>
                      <a:endParaRPr lang="en-US" sz="2400" b="0" baseline="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ng</a:t>
                      </a:r>
                      <a:r>
                        <a:rPr lang="en-US" sz="2400" b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ư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êi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®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mß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.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ng</a:t>
                      </a:r>
                      <a:r>
                        <a:rPr lang="en-US" sz="2400" b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ư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êi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cµy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ruéng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.</a:t>
                      </a:r>
                      <a:endParaRPr lang="en-US" sz="2400" baseline="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Sang ®ß,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¡n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®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Üa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rau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muèng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,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ng­êi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chÌo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chèng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.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ng</a:t>
                      </a:r>
                      <a:r>
                        <a:rPr lang="en-US" sz="2400" b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ư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êi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 ®µo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ao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.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N»m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vâng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,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¡n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mét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qu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¶ ®µo,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ng</a:t>
                      </a:r>
                      <a:r>
                        <a:rPr lang="en-US" sz="2400" b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ư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êi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m¾c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d©y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.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ng</a:t>
                      </a:r>
                      <a:r>
                        <a:rPr lang="en-US" sz="2400" b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ư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êi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vun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gèc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.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Đøng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m¸t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gèc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c©y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,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¡n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mét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®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Üa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èc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,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SimSun" panose="02010600030101010101" pitchFamily="2" charset="-122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Nhí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ng</a:t>
                      </a:r>
                      <a:r>
                        <a:rPr lang="en-US" sz="2400" b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ư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êi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trång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trät</a:t>
                      </a:r>
                      <a:r>
                        <a:rPr lang="en-US" sz="2400" baseline="0" dirty="0"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.</a:t>
                      </a:r>
                      <a:endParaRPr lang="en-US" sz="2400" dirty="0"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4643" y="173620"/>
            <a:ext cx="1932972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  <a:cs typeface=".VnAvant" panose="020B7200000000000000" pitchFamily="34" charset="0"/>
              </a:rPr>
              <a:t>2. Đ</a:t>
            </a:r>
            <a:r>
              <a:rPr lang="en-US" sz="2400" dirty="0" err="1">
                <a:latin typeface=".VnAvant" panose="020B7200000000000000" pitchFamily="34" charset="0"/>
                <a:cs typeface=".VnAvant" panose="020B7200000000000000" pitchFamily="34" charset="0"/>
              </a:rPr>
              <a:t>äc</a:t>
            </a:r>
            <a:endParaRPr lang="en-US" sz="24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2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Tìm ở cuối các dòng thơ những tiếng cùng vần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94055" y="2849245"/>
            <a:ext cx="10515600" cy="251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530475" y="3105150"/>
            <a:ext cx="2153285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5749925" y="3105150"/>
            <a:ext cx="2359660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4. Tr¶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67080" y="1626870"/>
            <a:ext cx="10515600" cy="113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nh¾c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cµy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ruéng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®µo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gèc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®I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mß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chÌo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chèng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m¾c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d©y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trät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956779"/>
            <a:ext cx="10515600" cy="81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b. v×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103928"/>
            <a:ext cx="1051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gióp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c¬m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èc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¶ ®Ó ¨n,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bang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m¸t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n¾ng,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vâng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n»m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sang ®ß.</a:t>
            </a:r>
            <a:endParaRPr lang="en-US" sz="24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461379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Cßn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nh÷ng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5.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Häc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thuéc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ång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dao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752" y="1671545"/>
          <a:ext cx="8128000" cy="4860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/>
                <a:gridCol w="4064000"/>
              </a:tblGrid>
              <a:tr h="797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  <a:endParaRPr lang="en-US" baseline="0" dirty="0">
                        <a:latin typeface=".VnAvant" panose="020B7200000000000000" pitchFamily="34" charset="0"/>
                      </a:endParaRP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baseline="0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47752" y="2386940"/>
            <a:ext cx="2157350" cy="3849585"/>
            <a:chOff x="1547752" y="2386940"/>
            <a:chExt cx="2157350" cy="3849585"/>
          </a:xfrm>
        </p:grpSpPr>
        <p:sp>
          <p:nvSpPr>
            <p:cNvPr id="7" name="Rectangle 6"/>
            <p:cNvSpPr/>
            <p:nvPr/>
          </p:nvSpPr>
          <p:spPr>
            <a:xfrm>
              <a:off x="2945082" y="2386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84123" y="3020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4143" y="419792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752" y="473033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2777" y="5856514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9633" y="2559132"/>
            <a:ext cx="2664030" cy="3812750"/>
            <a:chOff x="5452755" y="2519420"/>
            <a:chExt cx="2664030" cy="3812750"/>
          </a:xfrm>
        </p:grpSpPr>
        <p:sp>
          <p:nvSpPr>
            <p:cNvPr id="8" name="Rectangle 7"/>
            <p:cNvSpPr/>
            <p:nvPr/>
          </p:nvSpPr>
          <p:spPr>
            <a:xfrm>
              <a:off x="6828975" y="251942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6765" y="3600845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52755" y="410158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755" y="5336622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5762" y="5952159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Delay 18"/>
          <p:cNvSpPr/>
          <p:nvPr/>
        </p:nvSpPr>
        <p:spPr>
          <a:xfrm>
            <a:off x="1547752" y="1645590"/>
            <a:ext cx="8665027" cy="4911993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56753"/>
            <a:ext cx="10959737" cy="6805749"/>
          </a:xfrm>
        </p:spPr>
      </p:pic>
      <p:sp>
        <p:nvSpPr>
          <p:cNvPr id="2" name="TextBox 1"/>
          <p:cNvSpPr txBox="1"/>
          <p:nvPr/>
        </p:nvSpPr>
        <p:spPr>
          <a:xfrm>
            <a:off x="688769" y="5854535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dìu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thang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039&quot;&gt;&lt;property id=&quot;20148&quot; value=&quot;5&quot;/&gt;&lt;property id=&quot;20300&quot; value=&quot;Slide 3&quot;/&gt;&lt;property id=&quot;20307&quot; value=&quot;258&quot;/&gt;&lt;/object&gt;&lt;object type=&quot;3&quot; unique_id=&quot;10040&quot;&gt;&lt;property id=&quot;20148&quot; value=&quot;5&quot;/&gt;&lt;property id=&quot;20300&quot; value=&quot;Slide 4 - &amp;quot;3. T×m ë cuèi c¸c dßng th¬ nh÷ng tiÕng cïng vÇn víi nhau. &amp;quot;&quot;/&gt;&lt;property id=&quot;20307&quot; value=&quot;260&quot;/&gt;&lt;/object&gt;&lt;object type=&quot;3&quot; unique_id=&quot;10041&quot;&gt;&lt;property id=&quot;20148&quot; value=&quot;5&quot;/&gt;&lt;property id=&quot;20300&quot; value=&quot;Slide 7&quot;/&gt;&lt;property id=&quot;20307&quot; value=&quot;259&quot;/&gt;&lt;/object&gt;&lt;object type=&quot;3&quot; unique_id=&quot;10063&quot;&gt;&lt;property id=&quot;20148&quot; value=&quot;5&quot;/&gt;&lt;property id=&quot;20300&quot; value=&quot;Slide 5 - &amp;quot;4. Tr¶ lêi c©u hái  a. Bµi ®ång dao nh¾c chóng ta cÇn nhí ¬n nh÷ng ai? &amp;quot;&quot;/&gt;&lt;property id=&quot;20307&quot; value=&quot;261&quot;/&gt;&lt;/object&gt;&lt;object type=&quot;3&quot; unique_id=&quot;10088&quot;&gt;&lt;property id=&quot;20148&quot; value=&quot;5&quot;/&gt;&lt;property id=&quot;20300&quot; value=&quot;Slide 6 - &amp;quot;5. Häc thuéc lßng bµi ®ång dao.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WPS Presentation</Application>
  <PresentationFormat>Widescreen</PresentationFormat>
  <Paragraphs>101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Arial</vt:lpstr>
      <vt:lpstr>.VnAvant</vt:lpstr>
      <vt:lpstr>Arial Rounded</vt:lpstr>
      <vt:lpstr>Times New Roman</vt:lpstr>
      <vt:lpstr>.VnAvantH</vt:lpstr>
      <vt:lpstr>Times New Roman</vt:lpstr>
      <vt:lpstr>Arial-Rounded</vt:lpstr>
      <vt:lpstr>VNI 27 Bendigo</vt:lpstr>
      <vt:lpstr>Microsoft YaHei</vt:lpstr>
      <vt:lpstr>Arial Unicode MS</vt:lpstr>
      <vt:lpstr>Calibri Light</vt:lpstr>
      <vt:lpstr>Calibri</vt:lpstr>
      <vt:lpstr>Blue Waves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Tìm ở cuối các dòng thơ những tiếng cùng vần </vt:lpstr>
      <vt:lpstr>4. Tr¶ lêi c©u hái  </vt:lpstr>
      <vt:lpstr>5. Häc thuéc lßng bµi ®ång dao.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Administrator</cp:lastModifiedBy>
  <cp:revision>19</cp:revision>
  <dcterms:created xsi:type="dcterms:W3CDTF">2020-08-22T05:31:00Z</dcterms:created>
  <dcterms:modified xsi:type="dcterms:W3CDTF">2020-10-25T11:15:17Z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