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88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74" r:id="rId13"/>
    <p:sldId id="285" r:id="rId14"/>
    <p:sldId id="282" r:id="rId15"/>
    <p:sldId id="284" r:id="rId16"/>
    <p:sldId id="289" r:id="rId17"/>
    <p:sldId id="28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3924" autoAdjust="0"/>
  </p:normalViewPr>
  <p:slideViewPr>
    <p:cSldViewPr>
      <p:cViewPr varScale="1">
        <p:scale>
          <a:sx n="77" d="100"/>
          <a:sy n="77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4F3C-E990-1246-8C51-26754E104083}" type="datetimeFigureOut">
              <a:rPr lang="x-none" smtClean="0"/>
              <a:t>16/01/2024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8D774-16DE-FC47-87AC-89659E68218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40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49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162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050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04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5750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Cố gắng học tập, rèn luyện để trở thành một công dân tốt trong xã hội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 gìn và bảo vệ những truyền thống văn hóa tốt đẹp của quê hương, đất nước.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157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Vệ sinh khu phố mình đang ở cũng như xung quanh, hạn chế xả rác bừa bãi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Tuyên truyền việc tốt để các bạn nhỏ và mọi người thể hiện tình yêu quê hương đất nước.....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cực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BVMT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quê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57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016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504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480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772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193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567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698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993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698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câu chuyện của bạn Hà, em thấy đối với quê hương chúng ta phải có tình cảm và hành động gì?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 ta phải gắn bó, yêu quý và bảo vệ quê hương.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D774-16DE-FC47-87AC-89659E68218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991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0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40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58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1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2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8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9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6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29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BC28-814B-45BE-86F8-3F5896C80BDF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4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2258F9-189E-3641-9B80-F4D30ED88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15" y="0"/>
            <a:ext cx="12192000" cy="6552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039760-0975-4545-8F00-FDF0BD3715EE}"/>
              </a:ext>
            </a:extLst>
          </p:cNvPr>
          <p:cNvSpPr txBox="1"/>
          <p:nvPr/>
        </p:nvSpPr>
        <p:spPr>
          <a:xfrm>
            <a:off x="350839" y="548680"/>
            <a:ext cx="9291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THỊ TRẤN</a:t>
            </a:r>
            <a:endParaRPr lang="x-none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BAFF73-EE04-B842-97A1-8D898A939A95}"/>
              </a:ext>
            </a:extLst>
          </p:cNvPr>
          <p:cNvSpPr txBox="1"/>
          <p:nvPr/>
        </p:nvSpPr>
        <p:spPr>
          <a:xfrm>
            <a:off x="2927648" y="1693891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 5</a:t>
            </a:r>
          </a:p>
          <a:p>
            <a:endParaRPr lang="x-none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A0286D-299C-784C-B568-2157A5EF57D9}"/>
              </a:ext>
            </a:extLst>
          </p:cNvPr>
          <p:cNvSpPr txBox="1"/>
          <p:nvPr/>
        </p:nvSpPr>
        <p:spPr>
          <a:xfrm>
            <a:off x="1200204" y="3215175"/>
            <a:ext cx="9835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YÊU QUÊ HƯƠNG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C9A9FF-FA86-F14C-996A-E2E628101C0F}"/>
              </a:ext>
            </a:extLst>
          </p:cNvPr>
          <p:cNvSpPr txBox="1"/>
          <p:nvPr/>
        </p:nvSpPr>
        <p:spPr>
          <a:xfrm>
            <a:off x="2414578" y="5168921"/>
            <a:ext cx="7384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3600" dirty="0" err="1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600" dirty="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x-none" sz="36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E9578B-A9DD-6546-B2A7-B711CF07ADC5}"/>
              </a:ext>
            </a:extLst>
          </p:cNvPr>
          <p:cNvSpPr txBox="1"/>
          <p:nvPr/>
        </p:nvSpPr>
        <p:spPr>
          <a:xfrm>
            <a:off x="4799856" y="4355523"/>
            <a:ext cx="2025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x-non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  <a:endParaRPr lang="x-none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1211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F612C2-A9BC-7443-886A-472DFD8D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" y="0"/>
            <a:ext cx="1218667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9616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1:Theo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808" y="198884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82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9C07F6-4E15-7046-B1CD-443B38F2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06" y="1226108"/>
            <a:ext cx="3528392" cy="2598936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7117502" y="1301440"/>
            <a:ext cx="4504393" cy="244827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2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3200" dirty="0">
              <a:solidFill>
                <a:srgbClr val="C00000"/>
              </a:solidFill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27" y="4080943"/>
            <a:ext cx="2935463" cy="2336389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7013383" y="4083134"/>
            <a:ext cx="4608512" cy="259228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28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40ADC6-C3E1-4A45-BE30-C7621C590358}"/>
              </a:ext>
            </a:extLst>
          </p:cNvPr>
          <p:cNvSpPr/>
          <p:nvPr/>
        </p:nvSpPr>
        <p:spPr>
          <a:xfrm>
            <a:off x="3278497" y="10111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880A2475-28BB-2743-9050-5D016E7D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22" y="1"/>
            <a:ext cx="12308643" cy="68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6150" y="1543424"/>
            <a:ext cx="944048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5449" y="823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Theo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93" y="1613957"/>
            <a:ext cx="683026" cy="43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91" y="2256558"/>
            <a:ext cx="683026" cy="435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90" y="3107718"/>
            <a:ext cx="683026" cy="575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40" y="3969334"/>
            <a:ext cx="683026" cy="601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22" y="5575333"/>
            <a:ext cx="814329" cy="519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91" y="4960975"/>
            <a:ext cx="562125" cy="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3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89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851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HP001 4 hàng" pitchFamily="34" charset="-93"/>
              </a:rPr>
              <a:t>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7768" y="2852936"/>
            <a:ext cx="7920880" cy="38164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HP001 4 hàng" pitchFamily="34" charset="-93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ĐỖ TRUNG QUÂN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" y="0"/>
            <a:ext cx="12172228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31504" y="472219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3600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5513" y="1897649"/>
            <a:ext cx="82296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2409" y="3139439"/>
            <a:ext cx="8352929" cy="10960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28055" y="4249657"/>
            <a:ext cx="8352929" cy="14674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48" y="0"/>
            <a:ext cx="12360696" cy="6858000"/>
          </a:xfrm>
        </p:spPr>
      </p:pic>
      <p:sp>
        <p:nvSpPr>
          <p:cNvPr id="5" name="Up Ribbon 4"/>
          <p:cNvSpPr/>
          <p:nvPr/>
        </p:nvSpPr>
        <p:spPr>
          <a:xfrm>
            <a:off x="2063552" y="1907015"/>
            <a:ext cx="9865096" cy="4738538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5159896" y="2708920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A3C209-D9F3-C142-9D15-351A24D83153}"/>
              </a:ext>
            </a:extLst>
          </p:cNvPr>
          <p:cNvSpPr/>
          <p:nvPr/>
        </p:nvSpPr>
        <p:spPr>
          <a:xfrm>
            <a:off x="3479322" y="21244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273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1EED63-D771-364F-A55A-4F375B16F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189221-4771-AA4B-9E55-15B4DB780435}"/>
              </a:ext>
            </a:extLst>
          </p:cNvPr>
          <p:cNvSpPr txBox="1"/>
          <p:nvPr/>
        </p:nvSpPr>
        <p:spPr>
          <a:xfrm>
            <a:off x="2105164" y="2708920"/>
            <a:ext cx="7981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phần ghi nhớ của bài.</a:t>
            </a:r>
          </a:p>
          <a:p>
            <a:r>
              <a:rPr lang="x-none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-Sưu tầm tranh ảnh  về những việc làm tốt</a:t>
            </a:r>
          </a:p>
          <a:p>
            <a:r>
              <a:rPr lang="x-none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thể hiện tình yêu quê hương.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E69647-EC15-EE40-BC13-F8A4BFE384BF}"/>
              </a:ext>
            </a:extLst>
          </p:cNvPr>
          <p:cNvSpPr/>
          <p:nvPr/>
        </p:nvSpPr>
        <p:spPr>
          <a:xfrm>
            <a:off x="2567608" y="519426"/>
            <a:ext cx="2550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</p:spTree>
    <p:extLst>
      <p:ext uri="{BB962C8B-B14F-4D97-AF65-F5344CB8AC3E}">
        <p14:creationId xmlns:p14="http://schemas.microsoft.com/office/powerpoint/2010/main" val="16026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D1D8D79-0CB5-0E4A-8220-03B354886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201FDE-9DBD-9D42-8A3C-AB0654F3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8212" cy="688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1D65C8-BCEF-C145-ABF7-595C90EAFA1F}"/>
              </a:ext>
            </a:extLst>
          </p:cNvPr>
          <p:cNvSpPr txBox="1"/>
          <p:nvPr/>
        </p:nvSpPr>
        <p:spPr>
          <a:xfrm>
            <a:off x="1991544" y="72026"/>
            <a:ext cx="9001000" cy="2308324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x-none" sz="8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Chúc các em vui khỏe,</a:t>
            </a:r>
          </a:p>
          <a:p>
            <a:pPr algn="ctr"/>
            <a:r>
              <a:rPr lang="x-none" sz="8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học tốt.</a:t>
            </a:r>
          </a:p>
        </p:txBody>
      </p:sp>
    </p:spTree>
    <p:extLst>
      <p:ext uri="{BB962C8B-B14F-4D97-AF65-F5344CB8AC3E}">
        <p14:creationId xmlns:p14="http://schemas.microsoft.com/office/powerpoint/2010/main" val="23673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E84624-C75E-D541-A7E1-3FBAF07E9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2" y="0"/>
            <a:ext cx="12175388" cy="6974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16632"/>
            <a:ext cx="9436905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HP001 4 hàng" pitchFamily="34" charset="-93"/>
              </a:rPr>
              <a:t> 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000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9790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378683-3C8D-8445-A26C-14CA44FE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" y="0"/>
            <a:ext cx="12183218" cy="69730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9" y="0"/>
            <a:ext cx="12124461" cy="71186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HP001 4 hàng" pitchFamily="34" charset="-93"/>
              </a:rPr>
              <a:t>     </a:t>
            </a:r>
            <a:r>
              <a:rPr lang="en-US" sz="3600" b="1" dirty="0">
                <a:solidFill>
                  <a:srgbClr val="0432FF"/>
                </a:solidFill>
                <a:latin typeface="HP001 4 hàng" pitchFamily="34" charset="-93"/>
              </a:rPr>
              <a:t>*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600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060848"/>
            <a:ext cx="7560840" cy="491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A4300-EC65-BF4E-BDEC-ADEA6526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5" y="0"/>
            <a:ext cx="12184014" cy="68638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3672" y="28529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3.Hà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9616" y="1844824"/>
            <a:ext cx="911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600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17C102-6DB3-7E4A-BDCD-27892B839469}"/>
              </a:ext>
            </a:extLst>
          </p:cNvPr>
          <p:cNvSpPr/>
          <p:nvPr/>
        </p:nvSpPr>
        <p:spPr>
          <a:xfrm>
            <a:off x="3503712" y="71158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5" y="-7466"/>
            <a:ext cx="12192000" cy="6858000"/>
          </a:xfrm>
        </p:spPr>
      </p:pic>
      <p:sp>
        <p:nvSpPr>
          <p:cNvPr id="9" name="Cloud 8"/>
          <p:cNvSpPr/>
          <p:nvPr/>
        </p:nvSpPr>
        <p:spPr>
          <a:xfrm>
            <a:off x="1415480" y="1699742"/>
            <a:ext cx="6840760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4437112"/>
            <a:ext cx="70745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6A69849-2974-C24B-9594-0572BD3ABCAD}"/>
              </a:ext>
            </a:extLst>
          </p:cNvPr>
          <p:cNvSpPr/>
          <p:nvPr/>
        </p:nvSpPr>
        <p:spPr>
          <a:xfrm>
            <a:off x="2720466" y="21730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8" y="-15570"/>
            <a:ext cx="12192000" cy="6858000"/>
          </a:xfrm>
        </p:spPr>
      </p:pic>
      <p:sp>
        <p:nvSpPr>
          <p:cNvPr id="5" name="Cloud 4"/>
          <p:cNvSpPr/>
          <p:nvPr/>
        </p:nvSpPr>
        <p:spPr>
          <a:xfrm>
            <a:off x="1055440" y="1820692"/>
            <a:ext cx="7560840" cy="22322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5599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572499-70C9-2F42-9D15-4C0D2CDE186C}"/>
              </a:ext>
            </a:extLst>
          </p:cNvPr>
          <p:cNvSpPr/>
          <p:nvPr/>
        </p:nvSpPr>
        <p:spPr>
          <a:xfrm>
            <a:off x="2497935" y="11663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3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8"/>
            <a:ext cx="12192000" cy="6858000"/>
          </a:xfrm>
        </p:spPr>
      </p:pic>
      <p:sp>
        <p:nvSpPr>
          <p:cNvPr id="5" name="Cloud 4"/>
          <p:cNvSpPr/>
          <p:nvPr/>
        </p:nvSpPr>
        <p:spPr>
          <a:xfrm>
            <a:off x="638026" y="1847248"/>
            <a:ext cx="7992888" cy="216024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P001 4 hàng" pitchFamily="34" charset="-93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408" y="436510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6ED93E-9D17-5248-8CB5-EBD84F3F6AD6}"/>
              </a:ext>
            </a:extLst>
          </p:cNvPr>
          <p:cNvSpPr/>
          <p:nvPr/>
        </p:nvSpPr>
        <p:spPr>
          <a:xfrm>
            <a:off x="2639616" y="24597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"/>
            <a:ext cx="12169948" cy="6858000"/>
          </a:xfrm>
        </p:spPr>
      </p:pic>
      <p:sp>
        <p:nvSpPr>
          <p:cNvPr id="5" name="Cloud 4"/>
          <p:cNvSpPr/>
          <p:nvPr/>
        </p:nvSpPr>
        <p:spPr>
          <a:xfrm>
            <a:off x="407368" y="1556792"/>
            <a:ext cx="9361040" cy="187220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432" y="3717032"/>
            <a:ext cx="6577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DD3BFA-6C66-CA40-8C39-2A84373A1E0D}"/>
              </a:ext>
            </a:extLst>
          </p:cNvPr>
          <p:cNvSpPr/>
          <p:nvPr/>
        </p:nvSpPr>
        <p:spPr>
          <a:xfrm>
            <a:off x="2495600" y="30884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"/>
            <a:ext cx="12192000" cy="6858000"/>
          </a:xfrm>
        </p:spPr>
      </p:pic>
      <p:sp>
        <p:nvSpPr>
          <p:cNvPr id="5" name="Cloud 4"/>
          <p:cNvSpPr/>
          <p:nvPr/>
        </p:nvSpPr>
        <p:spPr>
          <a:xfrm>
            <a:off x="1199456" y="1516474"/>
            <a:ext cx="8568952" cy="25922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448" y="4365104"/>
            <a:ext cx="601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6E02AA-4495-C24A-A71E-0223E61CC4F2}"/>
              </a:ext>
            </a:extLst>
          </p:cNvPr>
          <p:cNvSpPr/>
          <p:nvPr/>
        </p:nvSpPr>
        <p:spPr>
          <a:xfrm>
            <a:off x="2351584" y="27463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861</Words>
  <Application>Microsoft Office PowerPoint</Application>
  <PresentationFormat>Widescreen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MS Phuong</cp:lastModifiedBy>
  <cp:revision>40</cp:revision>
  <dcterms:created xsi:type="dcterms:W3CDTF">2018-10-20T05:40:26Z</dcterms:created>
  <dcterms:modified xsi:type="dcterms:W3CDTF">2024-01-16T14:38:03Z</dcterms:modified>
</cp:coreProperties>
</file>