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35" r:id="rId2"/>
    <p:sldId id="448" r:id="rId3"/>
    <p:sldId id="447" r:id="rId4"/>
    <p:sldId id="449" r:id="rId5"/>
    <p:sldId id="442" r:id="rId6"/>
    <p:sldId id="437" r:id="rId7"/>
    <p:sldId id="259" r:id="rId8"/>
    <p:sldId id="440" r:id="rId9"/>
    <p:sldId id="260" r:id="rId10"/>
    <p:sldId id="443" r:id="rId11"/>
    <p:sldId id="261" r:id="rId12"/>
    <p:sldId id="452" r:id="rId13"/>
    <p:sldId id="454" r:id="rId14"/>
    <p:sldId id="444" r:id="rId15"/>
    <p:sldId id="450" r:id="rId16"/>
    <p:sldId id="445" r:id="rId17"/>
    <p:sldId id="456" r:id="rId18"/>
    <p:sldId id="276" r:id="rId19"/>
    <p:sldId id="439" r:id="rId20"/>
    <p:sldId id="441" r:id="rId21"/>
    <p:sldId id="451" r:id="rId22"/>
    <p:sldId id="453" r:id="rId23"/>
    <p:sldId id="455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00"/>
    <a:srgbClr val="996600"/>
    <a:srgbClr val="800080"/>
    <a:srgbClr val="006600"/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410" autoAdjust="0"/>
  </p:normalViewPr>
  <p:slideViewPr>
    <p:cSldViewPr>
      <p:cViewPr varScale="1">
        <p:scale>
          <a:sx n="64" d="100"/>
          <a:sy n="64" d="100"/>
        </p:scale>
        <p:origin x="-13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9661F9B-F446-48EF-8FA4-E32D14A15C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4070C6C-757B-476C-BFF8-468D5D37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8E4B097-A8BF-47B8-9DB1-A9ECD641D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534B85-31CE-4311-8B59-4DE39D7E1E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871617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5D99B305-F06C-44A7-AB6E-6B2F9E8B1D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251BB1E-21DA-4971-BE2A-AA40CA2752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1E34776-A268-4115-A0E4-93FBC7FFB2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806A3E-97BB-460C-AC1A-B8FAB8A516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64774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C3173F9-0C4E-4E98-A39F-850F39544C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FF4E8F8-C804-420C-BC3E-C4EBDE5CDB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1DE8956-48AE-4D0A-83F7-3A088D210A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45D439-1CD4-4924-BA52-9BB3C41B98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796981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ED99-CAF7-4D2F-A87B-3C649672B1C5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96D4B1C-97B8-4E38-8FE5-A8187C8325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6DF6677-160F-4EFB-B9BB-D2005C1E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5D6C878-4AD9-42C8-AFCA-21509836B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AB6CD02-580A-4692-86D4-C7E2CC08C4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45384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CF505-21CF-4BCF-9856-41D889C1E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4227AD6-7118-4899-9A97-6ECD0CE033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8CA0F26-568F-43A7-9E3A-9F1BE80558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F5CA015-0B1E-4384-9C38-94BE4CFE3B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331B9A-81E9-4E28-A1BE-91E8737D5A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066979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880B620-81BA-4CAE-98E8-22018D99F7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BC00276-8A89-466F-BDF4-44D56E8ED3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B9B796B-6541-4B59-BB49-83C47F034F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EEE7EC-9048-4DAA-9863-3CD9227184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974119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5933219-A3D9-4771-A9FF-8078A3E335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9DE8EF1-E47B-4175-A522-2AFFCBAF26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ADC3395-ADCE-49AF-A591-D596A4EABC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61760-F2B5-4010-95FF-D5351F309B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3016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154CB9B-ADFA-4A8D-B021-7E8DC7CB9F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1B5FE897-675F-4EA0-80E0-4FBDE3BB5D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16861C5C-AC30-41F8-8AB2-A1DE92D62E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D112E-52A4-42DF-959C-9B09663739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45573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584AF18D-99C9-4542-A89E-387AD0E7B0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0229FD29-78CA-4A0F-8769-CE7DFF40FA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629AA5A8-EFD5-405D-8DE2-65129A802D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30F1F0-9C26-45B8-8BFB-F4326A2CD2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9110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D133E6AE-CD6A-4ECC-9026-D7EEA8BC3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D92F703B-3E1C-4D17-BA8E-5FAD5341B1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7B82E9FA-B3F1-4DAF-AFA9-2357E99041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0CF152-6AF2-4CAC-8C96-54EC9E93A2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80028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16EB839-9527-4FDE-A7DA-3C5D9B030E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69207D0-D248-4F27-AF07-DC65B8039C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516FE82-27EA-455F-85AC-F3E7B90110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E0D5F1-158D-4690-83C2-61A673CD5E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659847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8E1F630-C93B-4969-8DFD-52F95760DD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18C90DD-ACEC-4E89-BA24-9CA921A9F9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9F884BC-29AF-47FA-A7EA-E88DB6E730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FEBEA7-C131-4DF6-888B-3EF5A037D9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94985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2571E140-BF0A-40F0-BFD5-E554140822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A2023B83-069B-4348-BFFF-F13574EFBA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758A2277-AC7D-4CD8-8D7C-D7C7F7841FB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96C886CD-DEFB-4175-9C27-D4F7DAF2DF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F8DAA12E-0855-460B-8D16-51E10E45E1D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BF3053C-2385-4B68-9BAD-040F2C0EA9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5.gi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C0FF76D6-CEB3-4FD5-834A-79E9C663A5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555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00300" y="4038600"/>
            <a:ext cx="48006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Thúy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Dung</a:t>
            </a:r>
            <a:endParaRPr lang="vi-VN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D74A3E1-EBB5-483F-87D7-D6CA217049B3}"/>
              </a:ext>
            </a:extLst>
          </p:cNvPr>
          <p:cNvSpPr/>
          <p:nvPr/>
        </p:nvSpPr>
        <p:spPr>
          <a:xfrm>
            <a:off x="914400" y="2590800"/>
            <a:ext cx="7772400" cy="144655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Củng</a:t>
            </a: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cố</a:t>
            </a: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7906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xmlns="" id="{B7035AE1-9883-4B65-AE2A-682B272B7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3" y="1371600"/>
            <a:ext cx="49133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3200" b="1" dirty="0">
                <a:latin typeface="Times New Roman" panose="02020603050405020304" pitchFamily="18" charset="0"/>
              </a:rPr>
              <a:t> 2.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Rút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gọn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xmlns="" id="{7881C1A2-8223-4B3E-89F4-53F4D1DB4146}"/>
              </a:ext>
            </a:extLst>
          </p:cNvPr>
          <p:cNvGrpSpPr>
            <a:grpSpLocks/>
          </p:cNvGrpSpPr>
          <p:nvPr/>
        </p:nvGrpSpPr>
        <p:grpSpPr bwMode="auto">
          <a:xfrm>
            <a:off x="2298700" y="2079625"/>
            <a:ext cx="533400" cy="1084263"/>
            <a:chOff x="480" y="3157"/>
            <a:chExt cx="336" cy="683"/>
          </a:xfrm>
        </p:grpSpPr>
        <p:sp>
          <p:nvSpPr>
            <p:cNvPr id="8287" name="Text Box 6">
              <a:extLst>
                <a:ext uri="{FF2B5EF4-FFF2-40B4-BE49-F238E27FC236}">
                  <a16:creationId xmlns:a16="http://schemas.microsoft.com/office/drawing/2014/main" xmlns="" id="{C654121B-F0BF-462F-A10D-4A80A39A94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157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8288" name="Text Box 7">
              <a:extLst>
                <a:ext uri="{FF2B5EF4-FFF2-40B4-BE49-F238E27FC236}">
                  <a16:creationId xmlns:a16="http://schemas.microsoft.com/office/drawing/2014/main" xmlns="" id="{B5C21CFD-E8E1-46C4-8234-641E01931E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4" y="3475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8289" name="Line 8">
              <a:extLst>
                <a:ext uri="{FF2B5EF4-FFF2-40B4-BE49-F238E27FC236}">
                  <a16:creationId xmlns:a16="http://schemas.microsoft.com/office/drawing/2014/main" xmlns="" id="{500414E8-DBBD-420F-9B41-C6CDBCDF0D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504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xmlns="" id="{0E09BE44-E21B-4DFA-B429-462E5865C972}"/>
              </a:ext>
            </a:extLst>
          </p:cNvPr>
          <p:cNvGrpSpPr>
            <a:grpSpLocks/>
          </p:cNvGrpSpPr>
          <p:nvPr/>
        </p:nvGrpSpPr>
        <p:grpSpPr bwMode="auto">
          <a:xfrm>
            <a:off x="3136900" y="2079625"/>
            <a:ext cx="596900" cy="1084263"/>
            <a:chOff x="1484" y="1550"/>
            <a:chExt cx="376" cy="683"/>
          </a:xfrm>
        </p:grpSpPr>
        <p:sp>
          <p:nvSpPr>
            <p:cNvPr id="8284" name="Text Box 10">
              <a:extLst>
                <a:ext uri="{FF2B5EF4-FFF2-40B4-BE49-F238E27FC236}">
                  <a16:creationId xmlns:a16="http://schemas.microsoft.com/office/drawing/2014/main" xmlns="" id="{FBBEABCE-9983-454F-B0C5-6E39F99CA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1550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latin typeface="Times New Roman" panose="02020603050405020304" pitchFamily="18" charset="0"/>
                </a:rPr>
                <a:t>18</a:t>
              </a:r>
            </a:p>
          </p:txBody>
        </p:sp>
        <p:sp>
          <p:nvSpPr>
            <p:cNvPr id="8285" name="Text Box 11">
              <a:extLst>
                <a:ext uri="{FF2B5EF4-FFF2-40B4-BE49-F238E27FC236}">
                  <a16:creationId xmlns:a16="http://schemas.microsoft.com/office/drawing/2014/main" xmlns="" id="{1DB9C4BF-6DA5-4D0A-A2B6-48B55D6589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4" y="1868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latin typeface="Times New Roman" panose="02020603050405020304" pitchFamily="18" charset="0"/>
                </a:rPr>
                <a:t>24</a:t>
              </a:r>
            </a:p>
          </p:txBody>
        </p:sp>
        <p:sp>
          <p:nvSpPr>
            <p:cNvPr id="8286" name="Line 12">
              <a:extLst>
                <a:ext uri="{FF2B5EF4-FFF2-40B4-BE49-F238E27FC236}">
                  <a16:creationId xmlns:a16="http://schemas.microsoft.com/office/drawing/2014/main" xmlns="" id="{F5FDAB81-8407-4343-A92B-2D9604FF8A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189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4">
            <a:extLst>
              <a:ext uri="{FF2B5EF4-FFF2-40B4-BE49-F238E27FC236}">
                <a16:creationId xmlns:a16="http://schemas.microsoft.com/office/drawing/2014/main" xmlns="" id="{77D48178-9B71-4D77-BD67-BE545EB469BF}"/>
              </a:ext>
            </a:extLst>
          </p:cNvPr>
          <p:cNvGrpSpPr>
            <a:grpSpLocks/>
          </p:cNvGrpSpPr>
          <p:nvPr/>
        </p:nvGrpSpPr>
        <p:grpSpPr bwMode="auto">
          <a:xfrm>
            <a:off x="3917950" y="2116138"/>
            <a:ext cx="590550" cy="1084262"/>
            <a:chOff x="2496" y="1502"/>
            <a:chExt cx="372" cy="683"/>
          </a:xfrm>
        </p:grpSpPr>
        <p:sp>
          <p:nvSpPr>
            <p:cNvPr id="8281" name="Text Box 14">
              <a:extLst>
                <a:ext uri="{FF2B5EF4-FFF2-40B4-BE49-F238E27FC236}">
                  <a16:creationId xmlns:a16="http://schemas.microsoft.com/office/drawing/2014/main" xmlns="" id="{9F1B24FA-8758-491B-A289-F7A3D5A0E7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1502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8282" name="Text Box 15">
              <a:extLst>
                <a:ext uri="{FF2B5EF4-FFF2-40B4-BE49-F238E27FC236}">
                  <a16:creationId xmlns:a16="http://schemas.microsoft.com/office/drawing/2014/main" xmlns="" id="{B8CA25FB-4B85-42A7-B6A0-B329A300E2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1820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latin typeface="Times New Roman" panose="02020603050405020304" pitchFamily="18" charset="0"/>
                </a:rPr>
                <a:t>35</a:t>
              </a:r>
            </a:p>
          </p:txBody>
        </p:sp>
        <p:sp>
          <p:nvSpPr>
            <p:cNvPr id="8283" name="Line 16">
              <a:extLst>
                <a:ext uri="{FF2B5EF4-FFF2-40B4-BE49-F238E27FC236}">
                  <a16:creationId xmlns:a16="http://schemas.microsoft.com/office/drawing/2014/main" xmlns="" id="{76034058-7639-4F67-9427-AD88204092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1849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35">
            <a:extLst>
              <a:ext uri="{FF2B5EF4-FFF2-40B4-BE49-F238E27FC236}">
                <a16:creationId xmlns:a16="http://schemas.microsoft.com/office/drawing/2014/main" xmlns="" id="{BA05FCE0-D9D6-4C33-A282-ED1A6DD4BAA4}"/>
              </a:ext>
            </a:extLst>
          </p:cNvPr>
          <p:cNvGrpSpPr>
            <a:grpSpLocks/>
          </p:cNvGrpSpPr>
          <p:nvPr/>
        </p:nvGrpSpPr>
        <p:grpSpPr bwMode="auto">
          <a:xfrm>
            <a:off x="4673600" y="2079625"/>
            <a:ext cx="596900" cy="1084263"/>
            <a:chOff x="3548" y="1550"/>
            <a:chExt cx="376" cy="683"/>
          </a:xfrm>
        </p:grpSpPr>
        <p:sp>
          <p:nvSpPr>
            <p:cNvPr id="8278" name="Text Box 18">
              <a:extLst>
                <a:ext uri="{FF2B5EF4-FFF2-40B4-BE49-F238E27FC236}">
                  <a16:creationId xmlns:a16="http://schemas.microsoft.com/office/drawing/2014/main" xmlns="" id="{9FA3AFC8-88C4-44F8-8EA9-38710C9555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1550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latin typeface="Times New Roman" panose="02020603050405020304" pitchFamily="18" charset="0"/>
                </a:rPr>
                <a:t>40</a:t>
              </a:r>
            </a:p>
          </p:txBody>
        </p:sp>
        <p:sp>
          <p:nvSpPr>
            <p:cNvPr id="8279" name="Text Box 19">
              <a:extLst>
                <a:ext uri="{FF2B5EF4-FFF2-40B4-BE49-F238E27FC236}">
                  <a16:creationId xmlns:a16="http://schemas.microsoft.com/office/drawing/2014/main" xmlns="" id="{C50B4217-715F-4FA4-B409-3FF13C4FC6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8" y="1868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latin typeface="Times New Roman" panose="02020603050405020304" pitchFamily="18" charset="0"/>
                </a:rPr>
                <a:t>90</a:t>
              </a:r>
            </a:p>
          </p:txBody>
        </p:sp>
        <p:sp>
          <p:nvSpPr>
            <p:cNvPr id="8280" name="Line 20">
              <a:extLst>
                <a:ext uri="{FF2B5EF4-FFF2-40B4-BE49-F238E27FC236}">
                  <a16:creationId xmlns:a16="http://schemas.microsoft.com/office/drawing/2014/main" xmlns="" id="{DB4F9CF2-4995-4607-9984-2893843274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89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6">
            <a:extLst>
              <a:ext uri="{FF2B5EF4-FFF2-40B4-BE49-F238E27FC236}">
                <a16:creationId xmlns:a16="http://schemas.microsoft.com/office/drawing/2014/main" xmlns="" id="{DB036C97-6BB9-4FB8-8276-27EC3E0CB3FB}"/>
              </a:ext>
            </a:extLst>
          </p:cNvPr>
          <p:cNvGrpSpPr>
            <a:grpSpLocks/>
          </p:cNvGrpSpPr>
          <p:nvPr/>
        </p:nvGrpSpPr>
        <p:grpSpPr bwMode="auto">
          <a:xfrm>
            <a:off x="5499100" y="2079625"/>
            <a:ext cx="596900" cy="1084263"/>
            <a:chOff x="4508" y="1550"/>
            <a:chExt cx="376" cy="683"/>
          </a:xfrm>
        </p:grpSpPr>
        <p:sp>
          <p:nvSpPr>
            <p:cNvPr id="8275" name="Text Box 22">
              <a:extLst>
                <a:ext uri="{FF2B5EF4-FFF2-40B4-BE49-F238E27FC236}">
                  <a16:creationId xmlns:a16="http://schemas.microsoft.com/office/drawing/2014/main" xmlns="" id="{6F0EDC80-62CC-4395-B3E9-F3A5FC5F43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2" y="1550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latin typeface="Times New Roman" panose="02020603050405020304" pitchFamily="18" charset="0"/>
                </a:rPr>
                <a:t>75</a:t>
              </a:r>
            </a:p>
          </p:txBody>
        </p:sp>
        <p:sp>
          <p:nvSpPr>
            <p:cNvPr id="8276" name="Text Box 23">
              <a:extLst>
                <a:ext uri="{FF2B5EF4-FFF2-40B4-BE49-F238E27FC236}">
                  <a16:creationId xmlns:a16="http://schemas.microsoft.com/office/drawing/2014/main" xmlns="" id="{2603B060-9F43-48C3-AB82-EC522D2741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08" y="1868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latin typeface="Times New Roman" panose="02020603050405020304" pitchFamily="18" charset="0"/>
                </a:rPr>
                <a:t>30</a:t>
              </a:r>
            </a:p>
          </p:txBody>
        </p:sp>
        <p:sp>
          <p:nvSpPr>
            <p:cNvPr id="8277" name="Line 24">
              <a:extLst>
                <a:ext uri="{FF2B5EF4-FFF2-40B4-BE49-F238E27FC236}">
                  <a16:creationId xmlns:a16="http://schemas.microsoft.com/office/drawing/2014/main" xmlns="" id="{F5712435-F67F-4CA5-B594-2B36EB55A2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2" y="189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0" name="Text Box 29">
            <a:extLst>
              <a:ext uri="{FF2B5EF4-FFF2-40B4-BE49-F238E27FC236}">
                <a16:creationId xmlns:a16="http://schemas.microsoft.com/office/drawing/2014/main" xmlns="" id="{270F3074-4404-4503-A1FE-7E303A5AD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2100" y="2316163"/>
            <a:ext cx="3190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8201" name="Text Box 30">
            <a:extLst>
              <a:ext uri="{FF2B5EF4-FFF2-40B4-BE49-F238E27FC236}">
                <a16:creationId xmlns:a16="http://schemas.microsoft.com/office/drawing/2014/main" xmlns="" id="{761C438D-70D7-4AD6-9E40-8C26308D9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286000"/>
            <a:ext cx="3190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8202" name="Text Box 31">
            <a:extLst>
              <a:ext uri="{FF2B5EF4-FFF2-40B4-BE49-F238E27FC236}">
                <a16:creationId xmlns:a16="http://schemas.microsoft.com/office/drawing/2014/main" xmlns="" id="{1203A5C7-27B1-4853-9DCF-A74587B56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2300" y="2316163"/>
            <a:ext cx="3190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8203" name="Text Box 32">
            <a:extLst>
              <a:ext uri="{FF2B5EF4-FFF2-40B4-BE49-F238E27FC236}">
                <a16:creationId xmlns:a16="http://schemas.microsoft.com/office/drawing/2014/main" xmlns="" id="{1F00A74F-5976-492B-8E4E-B0986307C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4300" y="2316163"/>
            <a:ext cx="3190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;</a:t>
            </a:r>
          </a:p>
        </p:txBody>
      </p:sp>
      <p:grpSp>
        <p:nvGrpSpPr>
          <p:cNvPr id="7" name="Group 37">
            <a:extLst>
              <a:ext uri="{FF2B5EF4-FFF2-40B4-BE49-F238E27FC236}">
                <a16:creationId xmlns:a16="http://schemas.microsoft.com/office/drawing/2014/main" xmlns="" id="{403C0E84-4555-4ED9-B528-A0EDE122161E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187700"/>
            <a:ext cx="533400" cy="1084263"/>
            <a:chOff x="480" y="3157"/>
            <a:chExt cx="336" cy="683"/>
          </a:xfrm>
        </p:grpSpPr>
        <p:sp>
          <p:nvSpPr>
            <p:cNvPr id="8272" name="Text Box 38">
              <a:extLst>
                <a:ext uri="{FF2B5EF4-FFF2-40B4-BE49-F238E27FC236}">
                  <a16:creationId xmlns:a16="http://schemas.microsoft.com/office/drawing/2014/main" xmlns="" id="{DF9372E2-D8EA-475C-A2CA-9FEB3BED20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157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8273" name="Text Box 39">
              <a:extLst>
                <a:ext uri="{FF2B5EF4-FFF2-40B4-BE49-F238E27FC236}">
                  <a16:creationId xmlns:a16="http://schemas.microsoft.com/office/drawing/2014/main" xmlns="" id="{B7011581-BC14-460A-91FA-FB64D0E22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4" y="3475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8274" name="Line 40">
              <a:extLst>
                <a:ext uri="{FF2B5EF4-FFF2-40B4-BE49-F238E27FC236}">
                  <a16:creationId xmlns:a16="http://schemas.microsoft.com/office/drawing/2014/main" xmlns="" id="{BE520497-6F24-4DCF-9A93-BED773CAD6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504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105">
            <a:extLst>
              <a:ext uri="{FF2B5EF4-FFF2-40B4-BE49-F238E27FC236}">
                <a16:creationId xmlns:a16="http://schemas.microsoft.com/office/drawing/2014/main" xmlns="" id="{FE1F4B25-180A-4BCD-AF05-D9C9DE4473FF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3182938"/>
            <a:ext cx="1539875" cy="1084262"/>
            <a:chOff x="816" y="2005"/>
            <a:chExt cx="970" cy="683"/>
          </a:xfrm>
        </p:grpSpPr>
        <p:sp>
          <p:nvSpPr>
            <p:cNvPr id="8262" name="Text Box 41">
              <a:extLst>
                <a:ext uri="{FF2B5EF4-FFF2-40B4-BE49-F238E27FC236}">
                  <a16:creationId xmlns:a16="http://schemas.microsoft.com/office/drawing/2014/main" xmlns="" id="{C2781F92-D1D1-45E0-9F06-7D880ADC4A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2168"/>
              <a:ext cx="2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>
                  <a:solidFill>
                    <a:srgbClr val="0000FF"/>
                  </a:solidFill>
                  <a:latin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9" name="Group 42">
              <a:extLst>
                <a:ext uri="{FF2B5EF4-FFF2-40B4-BE49-F238E27FC236}">
                  <a16:creationId xmlns:a16="http://schemas.microsoft.com/office/drawing/2014/main" xmlns="" id="{18F5A113-54EE-41F4-9AE6-0E8650BEC4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4" y="2005"/>
              <a:ext cx="682" cy="683"/>
              <a:chOff x="480" y="3157"/>
              <a:chExt cx="341" cy="683"/>
            </a:xfrm>
          </p:grpSpPr>
          <p:sp>
            <p:nvSpPr>
              <p:cNvPr id="8269" name="Text Box 43">
                <a:extLst>
                  <a:ext uri="{FF2B5EF4-FFF2-40B4-BE49-F238E27FC236}">
                    <a16:creationId xmlns:a16="http://schemas.microsoft.com/office/drawing/2014/main" xmlns="" id="{B043C6E1-1A4D-4C9F-8DD1-57F8CD787F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93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3 : 3</a:t>
                </a:r>
              </a:p>
            </p:txBody>
          </p:sp>
          <p:sp>
            <p:nvSpPr>
              <p:cNvPr id="8270" name="Text Box 44">
                <a:extLst>
                  <a:ext uri="{FF2B5EF4-FFF2-40B4-BE49-F238E27FC236}">
                    <a16:creationId xmlns:a16="http://schemas.microsoft.com/office/drawing/2014/main" xmlns="" id="{2FDD7D15-05BD-4A3E-ADC4-A1775174EC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93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6 : 3</a:t>
                </a:r>
              </a:p>
            </p:txBody>
          </p:sp>
          <p:sp>
            <p:nvSpPr>
              <p:cNvPr id="8271" name="Line 45">
                <a:extLst>
                  <a:ext uri="{FF2B5EF4-FFF2-40B4-BE49-F238E27FC236}">
                    <a16:creationId xmlns:a16="http://schemas.microsoft.com/office/drawing/2014/main" xmlns="" id="{CEB76A69-2906-4720-9DE8-8F32B982D8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" name="Group 106">
            <a:extLst>
              <a:ext uri="{FF2B5EF4-FFF2-40B4-BE49-F238E27FC236}">
                <a16:creationId xmlns:a16="http://schemas.microsoft.com/office/drawing/2014/main" xmlns="" id="{0BE491DE-C980-4495-9A63-E91B98CD03A0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3182938"/>
            <a:ext cx="914400" cy="1084262"/>
            <a:chOff x="1776" y="2005"/>
            <a:chExt cx="576" cy="683"/>
          </a:xfrm>
        </p:grpSpPr>
        <p:grpSp>
          <p:nvGrpSpPr>
            <p:cNvPr id="11" name="Group 46">
              <a:extLst>
                <a:ext uri="{FF2B5EF4-FFF2-40B4-BE49-F238E27FC236}">
                  <a16:creationId xmlns:a16="http://schemas.microsoft.com/office/drawing/2014/main" xmlns="" id="{FC7BC4D6-442C-431C-8AD5-E76EF479B4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6" y="2005"/>
              <a:ext cx="336" cy="683"/>
              <a:chOff x="480" y="3157"/>
              <a:chExt cx="336" cy="683"/>
            </a:xfrm>
          </p:grpSpPr>
          <p:sp>
            <p:nvSpPr>
              <p:cNvPr id="8266" name="Text Box 47">
                <a:extLst>
                  <a:ext uri="{FF2B5EF4-FFF2-40B4-BE49-F238E27FC236}">
                    <a16:creationId xmlns:a16="http://schemas.microsoft.com/office/drawing/2014/main" xmlns="" id="{9D44B139-8380-461F-9E50-2AF42FC0F2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8267" name="Text Box 48">
                <a:extLst>
                  <a:ext uri="{FF2B5EF4-FFF2-40B4-BE49-F238E27FC236}">
                    <a16:creationId xmlns:a16="http://schemas.microsoft.com/office/drawing/2014/main" xmlns="" id="{BF6488A6-B1F8-4B66-9D54-B25E5FB611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8268" name="Line 49">
                <a:extLst>
                  <a:ext uri="{FF2B5EF4-FFF2-40B4-BE49-F238E27FC236}">
                    <a16:creationId xmlns:a16="http://schemas.microsoft.com/office/drawing/2014/main" xmlns="" id="{8F373672-CE63-41D0-8B35-99DBC2BBD7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65" name="Text Box 50">
              <a:extLst>
                <a:ext uri="{FF2B5EF4-FFF2-40B4-BE49-F238E27FC236}">
                  <a16:creationId xmlns:a16="http://schemas.microsoft.com/office/drawing/2014/main" xmlns="" id="{A457765E-AAD9-4035-B508-4B6F1F5711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2168"/>
              <a:ext cx="2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>
                  <a:solidFill>
                    <a:srgbClr val="0000FF"/>
                  </a:solidFill>
                  <a:latin typeface="Times New Roman" panose="02020603050405020304" pitchFamily="18" charset="0"/>
                </a:rPr>
                <a:t>=</a:t>
              </a:r>
            </a:p>
          </p:txBody>
        </p:sp>
      </p:grpSp>
      <p:grpSp>
        <p:nvGrpSpPr>
          <p:cNvPr id="12" name="Group 107">
            <a:extLst>
              <a:ext uri="{FF2B5EF4-FFF2-40B4-BE49-F238E27FC236}">
                <a16:creationId xmlns:a16="http://schemas.microsoft.com/office/drawing/2014/main" xmlns="" id="{D34DCC42-D5A9-4E81-9459-60EFF4DF8FA1}"/>
              </a:ext>
            </a:extLst>
          </p:cNvPr>
          <p:cNvGrpSpPr>
            <a:grpSpLocks/>
          </p:cNvGrpSpPr>
          <p:nvPr/>
        </p:nvGrpSpPr>
        <p:grpSpPr bwMode="auto">
          <a:xfrm>
            <a:off x="755650" y="4402138"/>
            <a:ext cx="952500" cy="1084262"/>
            <a:chOff x="476" y="2773"/>
            <a:chExt cx="600" cy="683"/>
          </a:xfrm>
        </p:grpSpPr>
        <p:sp>
          <p:nvSpPr>
            <p:cNvPr id="8249" name="Text Box 54">
              <a:extLst>
                <a:ext uri="{FF2B5EF4-FFF2-40B4-BE49-F238E27FC236}">
                  <a16:creationId xmlns:a16="http://schemas.microsoft.com/office/drawing/2014/main" xmlns="" id="{B50029B4-C6A3-4DAC-9BCD-1677674FB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773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18</a:t>
              </a:r>
            </a:p>
          </p:txBody>
        </p:sp>
        <p:sp>
          <p:nvSpPr>
            <p:cNvPr id="8250" name="Text Box 55">
              <a:extLst>
                <a:ext uri="{FF2B5EF4-FFF2-40B4-BE49-F238E27FC236}">
                  <a16:creationId xmlns:a16="http://schemas.microsoft.com/office/drawing/2014/main" xmlns="" id="{D5953C78-F4CA-446B-A0AE-1A871AC44A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3091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24</a:t>
              </a:r>
            </a:p>
          </p:txBody>
        </p:sp>
        <p:sp>
          <p:nvSpPr>
            <p:cNvPr id="8251" name="Line 56">
              <a:extLst>
                <a:ext uri="{FF2B5EF4-FFF2-40B4-BE49-F238E27FC236}">
                  <a16:creationId xmlns:a16="http://schemas.microsoft.com/office/drawing/2014/main" xmlns="" id="{C794AC2D-E772-48B8-AC2C-3F4DE8A3A7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120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2" name="Text Box 57">
              <a:extLst>
                <a:ext uri="{FF2B5EF4-FFF2-40B4-BE49-F238E27FC236}">
                  <a16:creationId xmlns:a16="http://schemas.microsoft.com/office/drawing/2014/main" xmlns="" id="{6D572EC2-0F72-473A-9E61-7C35C266C0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2936"/>
              <a:ext cx="2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>
                  <a:solidFill>
                    <a:srgbClr val="0000FF"/>
                  </a:solidFill>
                  <a:latin typeface="Times New Roman" panose="02020603050405020304" pitchFamily="18" charset="0"/>
                </a:rPr>
                <a:t>=</a:t>
              </a:r>
            </a:p>
          </p:txBody>
        </p:sp>
      </p:grpSp>
      <p:grpSp>
        <p:nvGrpSpPr>
          <p:cNvPr id="13" name="Group 108">
            <a:extLst>
              <a:ext uri="{FF2B5EF4-FFF2-40B4-BE49-F238E27FC236}">
                <a16:creationId xmlns:a16="http://schemas.microsoft.com/office/drawing/2014/main" xmlns="" id="{85155AB4-ADDF-4EF4-96C7-29D3CB00A67B}"/>
              </a:ext>
            </a:extLst>
          </p:cNvPr>
          <p:cNvGrpSpPr>
            <a:grpSpLocks/>
          </p:cNvGrpSpPr>
          <p:nvPr/>
        </p:nvGrpSpPr>
        <p:grpSpPr bwMode="auto">
          <a:xfrm>
            <a:off x="1720850" y="4402138"/>
            <a:ext cx="1146175" cy="1084262"/>
            <a:chOff x="1084" y="2773"/>
            <a:chExt cx="722" cy="683"/>
          </a:xfrm>
        </p:grpSpPr>
        <p:sp>
          <p:nvSpPr>
            <p:cNvPr id="8253" name="Text Box 59">
              <a:extLst>
                <a:ext uri="{FF2B5EF4-FFF2-40B4-BE49-F238E27FC236}">
                  <a16:creationId xmlns:a16="http://schemas.microsoft.com/office/drawing/2014/main" xmlns="" id="{3473B534-5BBC-418E-81D2-1998A05FA6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2" y="2773"/>
              <a:ext cx="71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18 : 6</a:t>
              </a:r>
            </a:p>
          </p:txBody>
        </p:sp>
        <p:sp>
          <p:nvSpPr>
            <p:cNvPr id="8254" name="Text Box 60">
              <a:extLst>
                <a:ext uri="{FF2B5EF4-FFF2-40B4-BE49-F238E27FC236}">
                  <a16:creationId xmlns:a16="http://schemas.microsoft.com/office/drawing/2014/main" xmlns="" id="{54C650F3-7A07-4A57-9316-C4E9A09319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4" y="3091"/>
              <a:ext cx="71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24 : 6</a:t>
              </a:r>
            </a:p>
          </p:txBody>
        </p:sp>
        <p:sp>
          <p:nvSpPr>
            <p:cNvPr id="8255" name="Line 61">
              <a:extLst>
                <a:ext uri="{FF2B5EF4-FFF2-40B4-BE49-F238E27FC236}">
                  <a16:creationId xmlns:a16="http://schemas.microsoft.com/office/drawing/2014/main" xmlns="" id="{33D55183-D69D-4DFE-B68C-67E9A025BE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2" y="3120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110">
            <a:extLst>
              <a:ext uri="{FF2B5EF4-FFF2-40B4-BE49-F238E27FC236}">
                <a16:creationId xmlns:a16="http://schemas.microsoft.com/office/drawing/2014/main" xmlns="" id="{2ABDD704-4EB6-4AFA-8A2A-FFDF82B26F99}"/>
              </a:ext>
            </a:extLst>
          </p:cNvPr>
          <p:cNvGrpSpPr>
            <a:grpSpLocks/>
          </p:cNvGrpSpPr>
          <p:nvPr/>
        </p:nvGrpSpPr>
        <p:grpSpPr bwMode="auto">
          <a:xfrm>
            <a:off x="2787650" y="4402138"/>
            <a:ext cx="946150" cy="1084262"/>
            <a:chOff x="1756" y="2773"/>
            <a:chExt cx="596" cy="683"/>
          </a:xfrm>
        </p:grpSpPr>
        <p:grpSp>
          <p:nvGrpSpPr>
            <p:cNvPr id="15" name="Group 62">
              <a:extLst>
                <a:ext uri="{FF2B5EF4-FFF2-40B4-BE49-F238E27FC236}">
                  <a16:creationId xmlns:a16="http://schemas.microsoft.com/office/drawing/2014/main" xmlns="" id="{EB0F2D03-8A1E-47D5-9B3C-6CA38783D5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6" y="2773"/>
              <a:ext cx="336" cy="683"/>
              <a:chOff x="480" y="3157"/>
              <a:chExt cx="336" cy="683"/>
            </a:xfrm>
          </p:grpSpPr>
          <p:sp>
            <p:nvSpPr>
              <p:cNvPr id="8258" name="Text Box 63">
                <a:extLst>
                  <a:ext uri="{FF2B5EF4-FFF2-40B4-BE49-F238E27FC236}">
                    <a16:creationId xmlns:a16="http://schemas.microsoft.com/office/drawing/2014/main" xmlns="" id="{749BCD89-7DFF-4421-BDFF-E39F73A8CD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8259" name="Text Box 64">
                <a:extLst>
                  <a:ext uri="{FF2B5EF4-FFF2-40B4-BE49-F238E27FC236}">
                    <a16:creationId xmlns:a16="http://schemas.microsoft.com/office/drawing/2014/main" xmlns="" id="{6E6A7CC4-D435-452B-B7CC-6072E9CBFB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8260" name="Line 65">
                <a:extLst>
                  <a:ext uri="{FF2B5EF4-FFF2-40B4-BE49-F238E27FC236}">
                    <a16:creationId xmlns:a16="http://schemas.microsoft.com/office/drawing/2014/main" xmlns="" id="{117B44CE-1597-42A0-AAFC-D9CD9A75F0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57" name="Text Box 66">
              <a:extLst>
                <a:ext uri="{FF2B5EF4-FFF2-40B4-BE49-F238E27FC236}">
                  <a16:creationId xmlns:a16="http://schemas.microsoft.com/office/drawing/2014/main" xmlns="" id="{BD5705E9-9423-4D91-84B7-C622BB2DD9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6" y="2936"/>
              <a:ext cx="2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>
                  <a:solidFill>
                    <a:srgbClr val="0000FF"/>
                  </a:solidFill>
                  <a:latin typeface="Times New Roman" panose="02020603050405020304" pitchFamily="18" charset="0"/>
                </a:rPr>
                <a:t>=</a:t>
              </a:r>
            </a:p>
          </p:txBody>
        </p:sp>
      </p:grpSp>
      <p:grpSp>
        <p:nvGrpSpPr>
          <p:cNvPr id="16" name="Group 112">
            <a:extLst>
              <a:ext uri="{FF2B5EF4-FFF2-40B4-BE49-F238E27FC236}">
                <a16:creationId xmlns:a16="http://schemas.microsoft.com/office/drawing/2014/main" xmlns="" id="{E82ED176-D80F-439A-80F1-F9252707C446}"/>
              </a:ext>
            </a:extLst>
          </p:cNvPr>
          <p:cNvGrpSpPr>
            <a:grpSpLocks/>
          </p:cNvGrpSpPr>
          <p:nvPr/>
        </p:nvGrpSpPr>
        <p:grpSpPr bwMode="auto">
          <a:xfrm>
            <a:off x="755650" y="5621338"/>
            <a:ext cx="590550" cy="1084262"/>
            <a:chOff x="476" y="3541"/>
            <a:chExt cx="372" cy="683"/>
          </a:xfrm>
        </p:grpSpPr>
        <p:sp>
          <p:nvSpPr>
            <p:cNvPr id="8237" name="Text Box 69">
              <a:extLst>
                <a:ext uri="{FF2B5EF4-FFF2-40B4-BE49-F238E27FC236}">
                  <a16:creationId xmlns:a16="http://schemas.microsoft.com/office/drawing/2014/main" xmlns="" id="{3154F9AE-D3B8-4170-AC17-C00D479176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541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8238" name="Text Box 70">
              <a:extLst>
                <a:ext uri="{FF2B5EF4-FFF2-40B4-BE49-F238E27FC236}">
                  <a16:creationId xmlns:a16="http://schemas.microsoft.com/office/drawing/2014/main" xmlns="" id="{1CB78DBC-3401-473F-ADCC-0C3B1822CA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3859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35</a:t>
              </a:r>
            </a:p>
          </p:txBody>
        </p:sp>
        <p:sp>
          <p:nvSpPr>
            <p:cNvPr id="8239" name="Line 71">
              <a:extLst>
                <a:ext uri="{FF2B5EF4-FFF2-40B4-BE49-F238E27FC236}">
                  <a16:creationId xmlns:a16="http://schemas.microsoft.com/office/drawing/2014/main" xmlns="" id="{C585FC7E-5D78-4C0B-ACA7-A2C4DCA6B2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888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40" name="Text Box 72">
            <a:extLst>
              <a:ext uri="{FF2B5EF4-FFF2-40B4-BE49-F238E27FC236}">
                <a16:creationId xmlns:a16="http://schemas.microsoft.com/office/drawing/2014/main" xmlns="" id="{787EBED8-A277-4983-8241-7BA77EECA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880100"/>
            <a:ext cx="412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17" name="Group 111">
            <a:extLst>
              <a:ext uri="{FF2B5EF4-FFF2-40B4-BE49-F238E27FC236}">
                <a16:creationId xmlns:a16="http://schemas.microsoft.com/office/drawing/2014/main" xmlns="" id="{74E71801-345C-4F89-A344-DEFA62466255}"/>
              </a:ext>
            </a:extLst>
          </p:cNvPr>
          <p:cNvGrpSpPr>
            <a:grpSpLocks/>
          </p:cNvGrpSpPr>
          <p:nvPr/>
        </p:nvGrpSpPr>
        <p:grpSpPr bwMode="auto">
          <a:xfrm>
            <a:off x="1720850" y="5621338"/>
            <a:ext cx="1131888" cy="1084262"/>
            <a:chOff x="1084" y="3541"/>
            <a:chExt cx="713" cy="683"/>
          </a:xfrm>
        </p:grpSpPr>
        <p:sp>
          <p:nvSpPr>
            <p:cNvPr id="8241" name="Text Box 73">
              <a:extLst>
                <a:ext uri="{FF2B5EF4-FFF2-40B4-BE49-F238E27FC236}">
                  <a16:creationId xmlns:a16="http://schemas.microsoft.com/office/drawing/2014/main" xmlns="" id="{4D5E2283-1C9D-4F00-98B0-E6BF4273E7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3541"/>
              <a:ext cx="58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5 : 5</a:t>
              </a:r>
            </a:p>
          </p:txBody>
        </p:sp>
        <p:sp>
          <p:nvSpPr>
            <p:cNvPr id="8242" name="Text Box 74">
              <a:extLst>
                <a:ext uri="{FF2B5EF4-FFF2-40B4-BE49-F238E27FC236}">
                  <a16:creationId xmlns:a16="http://schemas.microsoft.com/office/drawing/2014/main" xmlns="" id="{4E5EC37B-E311-4BAB-8C00-0407B04F6F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4" y="3859"/>
              <a:ext cx="71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35 : 5</a:t>
              </a:r>
            </a:p>
          </p:txBody>
        </p:sp>
        <p:sp>
          <p:nvSpPr>
            <p:cNvPr id="8243" name="Line 75">
              <a:extLst>
                <a:ext uri="{FF2B5EF4-FFF2-40B4-BE49-F238E27FC236}">
                  <a16:creationId xmlns:a16="http://schemas.microsoft.com/office/drawing/2014/main" xmlns="" id="{2D30CEE3-2874-4B09-9771-51C4C6756F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2" y="3888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76">
            <a:extLst>
              <a:ext uri="{FF2B5EF4-FFF2-40B4-BE49-F238E27FC236}">
                <a16:creationId xmlns:a16="http://schemas.microsoft.com/office/drawing/2014/main" xmlns="" id="{9985CA58-1576-496F-B202-28AA5ED660F1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5621338"/>
            <a:ext cx="533400" cy="1084262"/>
            <a:chOff x="480" y="3157"/>
            <a:chExt cx="336" cy="683"/>
          </a:xfrm>
        </p:grpSpPr>
        <p:sp>
          <p:nvSpPr>
            <p:cNvPr id="8246" name="Text Box 77">
              <a:extLst>
                <a:ext uri="{FF2B5EF4-FFF2-40B4-BE49-F238E27FC236}">
                  <a16:creationId xmlns:a16="http://schemas.microsoft.com/office/drawing/2014/main" xmlns="" id="{BF4CE202-78D4-48CD-A1E9-855418389C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157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8247" name="Text Box 78">
              <a:extLst>
                <a:ext uri="{FF2B5EF4-FFF2-40B4-BE49-F238E27FC236}">
                  <a16:creationId xmlns:a16="http://schemas.microsoft.com/office/drawing/2014/main" xmlns="" id="{C2AF263D-6D18-4A4B-9954-77FEA15E0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4" y="3475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8248" name="Line 79">
              <a:extLst>
                <a:ext uri="{FF2B5EF4-FFF2-40B4-BE49-F238E27FC236}">
                  <a16:creationId xmlns:a16="http://schemas.microsoft.com/office/drawing/2014/main" xmlns="" id="{D37B1AEB-C309-4733-8325-1764124011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504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45" name="Text Box 80">
            <a:extLst>
              <a:ext uri="{FF2B5EF4-FFF2-40B4-BE49-F238E27FC236}">
                <a16:creationId xmlns:a16="http://schemas.microsoft.com/office/drawing/2014/main" xmlns="" id="{256569F4-C91A-46D4-9E48-D3E1F6929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650" y="5880100"/>
            <a:ext cx="412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19" name="Group 113">
            <a:extLst>
              <a:ext uri="{FF2B5EF4-FFF2-40B4-BE49-F238E27FC236}">
                <a16:creationId xmlns:a16="http://schemas.microsoft.com/office/drawing/2014/main" xmlns="" id="{DFB46040-E37D-4B6B-85CB-86945E2F55C9}"/>
              </a:ext>
            </a:extLst>
          </p:cNvPr>
          <p:cNvGrpSpPr>
            <a:grpSpLocks/>
          </p:cNvGrpSpPr>
          <p:nvPr/>
        </p:nvGrpSpPr>
        <p:grpSpPr bwMode="auto">
          <a:xfrm>
            <a:off x="5022850" y="3411538"/>
            <a:ext cx="596900" cy="1084262"/>
            <a:chOff x="3164" y="2149"/>
            <a:chExt cx="376" cy="683"/>
          </a:xfrm>
        </p:grpSpPr>
        <p:sp>
          <p:nvSpPr>
            <p:cNvPr id="8225" name="Text Box 83">
              <a:extLst>
                <a:ext uri="{FF2B5EF4-FFF2-40B4-BE49-F238E27FC236}">
                  <a16:creationId xmlns:a16="http://schemas.microsoft.com/office/drawing/2014/main" xmlns="" id="{D6867CAF-4946-4D29-8A6F-43C901168B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2149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40</a:t>
              </a:r>
            </a:p>
          </p:txBody>
        </p:sp>
        <p:sp>
          <p:nvSpPr>
            <p:cNvPr id="8226" name="Text Box 84">
              <a:extLst>
                <a:ext uri="{FF2B5EF4-FFF2-40B4-BE49-F238E27FC236}">
                  <a16:creationId xmlns:a16="http://schemas.microsoft.com/office/drawing/2014/main" xmlns="" id="{9F4B96A1-0681-4F50-9EF5-8DCA77DA19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4" y="2467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90</a:t>
              </a:r>
            </a:p>
          </p:txBody>
        </p:sp>
        <p:sp>
          <p:nvSpPr>
            <p:cNvPr id="8227" name="Line 85">
              <a:extLst>
                <a:ext uri="{FF2B5EF4-FFF2-40B4-BE49-F238E27FC236}">
                  <a16:creationId xmlns:a16="http://schemas.microsoft.com/office/drawing/2014/main" xmlns="" id="{C22B579A-F379-4F51-9E9D-8D408FBAA3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249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28" name="Text Box 86">
            <a:extLst>
              <a:ext uri="{FF2B5EF4-FFF2-40B4-BE49-F238E27FC236}">
                <a16:creationId xmlns:a16="http://schemas.microsoft.com/office/drawing/2014/main" xmlns="" id="{273647BA-DA39-415C-A341-CA96DE89B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670300"/>
            <a:ext cx="412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8229" name="Text Box 87">
            <a:extLst>
              <a:ext uri="{FF2B5EF4-FFF2-40B4-BE49-F238E27FC236}">
                <a16:creationId xmlns:a16="http://schemas.microsoft.com/office/drawing/2014/main" xmlns="" id="{99889896-F431-4B6D-B810-8BDFD86AD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5350" y="3411538"/>
            <a:ext cx="13350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40 : 10</a:t>
            </a:r>
          </a:p>
        </p:txBody>
      </p:sp>
      <p:sp>
        <p:nvSpPr>
          <p:cNvPr id="8230" name="Text Box 88">
            <a:extLst>
              <a:ext uri="{FF2B5EF4-FFF2-40B4-BE49-F238E27FC236}">
                <a16:creationId xmlns:a16="http://schemas.microsoft.com/office/drawing/2014/main" xmlns="" id="{82F7431E-1D7C-4C63-A1A4-BC203B2C0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916363"/>
            <a:ext cx="13350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90 : 10</a:t>
            </a:r>
          </a:p>
        </p:txBody>
      </p:sp>
      <p:sp>
        <p:nvSpPr>
          <p:cNvPr id="8231" name="Line 89">
            <a:extLst>
              <a:ext uri="{FF2B5EF4-FFF2-40B4-BE49-F238E27FC236}">
                <a16:creationId xmlns:a16="http://schemas.microsoft.com/office/drawing/2014/main" xmlns="" id="{D559DA87-6DA6-4F87-9327-962CDD2D0D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0750" y="3962400"/>
            <a:ext cx="12382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" name="Group 90">
            <a:extLst>
              <a:ext uri="{FF2B5EF4-FFF2-40B4-BE49-F238E27FC236}">
                <a16:creationId xmlns:a16="http://schemas.microsoft.com/office/drawing/2014/main" xmlns="" id="{FEAB0EA9-9787-4E24-AA43-FEA02C5431FE}"/>
              </a:ext>
            </a:extLst>
          </p:cNvPr>
          <p:cNvGrpSpPr>
            <a:grpSpLocks/>
          </p:cNvGrpSpPr>
          <p:nvPr/>
        </p:nvGrpSpPr>
        <p:grpSpPr bwMode="auto">
          <a:xfrm>
            <a:off x="7620000" y="3411538"/>
            <a:ext cx="533400" cy="1084262"/>
            <a:chOff x="480" y="3157"/>
            <a:chExt cx="336" cy="683"/>
          </a:xfrm>
        </p:grpSpPr>
        <p:sp>
          <p:nvSpPr>
            <p:cNvPr id="8234" name="Text Box 91">
              <a:extLst>
                <a:ext uri="{FF2B5EF4-FFF2-40B4-BE49-F238E27FC236}">
                  <a16:creationId xmlns:a16="http://schemas.microsoft.com/office/drawing/2014/main" xmlns="" id="{1ADDEF14-8A98-4C02-AB14-48384C1E7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157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8235" name="Text Box 92">
              <a:extLst>
                <a:ext uri="{FF2B5EF4-FFF2-40B4-BE49-F238E27FC236}">
                  <a16:creationId xmlns:a16="http://schemas.microsoft.com/office/drawing/2014/main" xmlns="" id="{B2C5C546-499C-4D1F-A973-1C8F726F81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4" y="3475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8236" name="Line 93">
              <a:extLst>
                <a:ext uri="{FF2B5EF4-FFF2-40B4-BE49-F238E27FC236}">
                  <a16:creationId xmlns:a16="http://schemas.microsoft.com/office/drawing/2014/main" xmlns="" id="{F43ABF13-3883-4FC7-ABDC-1B86EAC2B1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504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33" name="Text Box 94">
            <a:extLst>
              <a:ext uri="{FF2B5EF4-FFF2-40B4-BE49-F238E27FC236}">
                <a16:creationId xmlns:a16="http://schemas.microsoft.com/office/drawing/2014/main" xmlns="" id="{7D225BC2-A8E0-4760-889D-BB5FF64E1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0" y="3670300"/>
            <a:ext cx="412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8213" name="Text Box 96">
            <a:extLst>
              <a:ext uri="{FF2B5EF4-FFF2-40B4-BE49-F238E27FC236}">
                <a16:creationId xmlns:a16="http://schemas.microsoft.com/office/drawing/2014/main" xmlns="" id="{EFE6759F-54B7-449F-B417-BD35EA427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2050" y="487680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75</a:t>
            </a:r>
          </a:p>
        </p:txBody>
      </p:sp>
      <p:sp>
        <p:nvSpPr>
          <p:cNvPr id="8214" name="Text Box 97">
            <a:extLst>
              <a:ext uri="{FF2B5EF4-FFF2-40B4-BE49-F238E27FC236}">
                <a16:creationId xmlns:a16="http://schemas.microsoft.com/office/drawing/2014/main" xmlns="" id="{0A7DECB7-12D8-4C02-8D9D-F536BC751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2850" y="5381625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30</a:t>
            </a:r>
          </a:p>
        </p:txBody>
      </p:sp>
      <p:sp>
        <p:nvSpPr>
          <p:cNvPr id="8215" name="Line 98">
            <a:extLst>
              <a:ext uri="{FF2B5EF4-FFF2-40B4-BE49-F238E27FC236}">
                <a16:creationId xmlns:a16="http://schemas.microsoft.com/office/drawing/2014/main" xmlns="" id="{C215346E-069E-4A8A-B96B-512516FE8652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542766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" name="Group 114">
            <a:extLst>
              <a:ext uri="{FF2B5EF4-FFF2-40B4-BE49-F238E27FC236}">
                <a16:creationId xmlns:a16="http://schemas.microsoft.com/office/drawing/2014/main" xmlns="" id="{4591E162-2AF2-4950-B6F2-DDA10BE19978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4876800"/>
            <a:ext cx="1760538" cy="1084263"/>
            <a:chOff x="3504" y="3072"/>
            <a:chExt cx="1109" cy="683"/>
          </a:xfrm>
        </p:grpSpPr>
        <p:sp>
          <p:nvSpPr>
            <p:cNvPr id="8216" name="Text Box 99">
              <a:extLst>
                <a:ext uri="{FF2B5EF4-FFF2-40B4-BE49-F238E27FC236}">
                  <a16:creationId xmlns:a16="http://schemas.microsoft.com/office/drawing/2014/main" xmlns="" id="{F0DE59CB-4D03-4D70-8726-8A67AFEF0B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3235"/>
              <a:ext cx="2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>
                  <a:solidFill>
                    <a:srgbClr val="0000FF"/>
                  </a:solidFill>
                  <a:latin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8217" name="Text Box 100">
              <a:extLst>
                <a:ext uri="{FF2B5EF4-FFF2-40B4-BE49-F238E27FC236}">
                  <a16:creationId xmlns:a16="http://schemas.microsoft.com/office/drawing/2014/main" xmlns="" id="{AA8980BB-B03C-4741-9370-B4588802E1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3072"/>
              <a:ext cx="84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75 : 15</a:t>
              </a:r>
            </a:p>
          </p:txBody>
        </p:sp>
        <p:sp>
          <p:nvSpPr>
            <p:cNvPr id="8218" name="Text Box 101">
              <a:extLst>
                <a:ext uri="{FF2B5EF4-FFF2-40B4-BE49-F238E27FC236}">
                  <a16:creationId xmlns:a16="http://schemas.microsoft.com/office/drawing/2014/main" xmlns="" id="{4E57D5A5-F5AB-4044-B190-3687E48E5C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2" y="3390"/>
              <a:ext cx="84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30 : 15</a:t>
              </a:r>
            </a:p>
          </p:txBody>
        </p:sp>
        <p:sp>
          <p:nvSpPr>
            <p:cNvPr id="8219" name="Line 102">
              <a:extLst>
                <a:ext uri="{FF2B5EF4-FFF2-40B4-BE49-F238E27FC236}">
                  <a16:creationId xmlns:a16="http://schemas.microsoft.com/office/drawing/2014/main" xmlns="" id="{A5B48A2A-31E1-4726-BA30-AFF466F291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0" y="3408"/>
              <a:ext cx="780" cy="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" name="Group 103">
            <a:extLst>
              <a:ext uri="{FF2B5EF4-FFF2-40B4-BE49-F238E27FC236}">
                <a16:creationId xmlns:a16="http://schemas.microsoft.com/office/drawing/2014/main" xmlns="" id="{D03C3E43-DE61-4AAE-8C00-32659B5A5B27}"/>
              </a:ext>
            </a:extLst>
          </p:cNvPr>
          <p:cNvGrpSpPr>
            <a:grpSpLocks/>
          </p:cNvGrpSpPr>
          <p:nvPr/>
        </p:nvGrpSpPr>
        <p:grpSpPr bwMode="auto">
          <a:xfrm>
            <a:off x="7620000" y="4876800"/>
            <a:ext cx="533400" cy="1084263"/>
            <a:chOff x="480" y="3157"/>
            <a:chExt cx="336" cy="683"/>
          </a:xfrm>
        </p:grpSpPr>
        <p:sp>
          <p:nvSpPr>
            <p:cNvPr id="8222" name="Text Box 104">
              <a:extLst>
                <a:ext uri="{FF2B5EF4-FFF2-40B4-BE49-F238E27FC236}">
                  <a16:creationId xmlns:a16="http://schemas.microsoft.com/office/drawing/2014/main" xmlns="" id="{AC096DBA-53D9-4479-897A-2F5B0FE6C4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157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8223" name="Text Box 105">
              <a:extLst>
                <a:ext uri="{FF2B5EF4-FFF2-40B4-BE49-F238E27FC236}">
                  <a16:creationId xmlns:a16="http://schemas.microsoft.com/office/drawing/2014/main" xmlns="" id="{93F79880-F839-4987-9211-385E6D5948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4" y="3475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8224" name="Line 106">
              <a:extLst>
                <a:ext uri="{FF2B5EF4-FFF2-40B4-BE49-F238E27FC236}">
                  <a16:creationId xmlns:a16="http://schemas.microsoft.com/office/drawing/2014/main" xmlns="" id="{5F5AF962-993D-4803-893A-292DFB3F42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504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21" name="Text Box 107">
            <a:extLst>
              <a:ext uri="{FF2B5EF4-FFF2-40B4-BE49-F238E27FC236}">
                <a16:creationId xmlns:a16="http://schemas.microsoft.com/office/drawing/2014/main" xmlns="" id="{200774D2-D019-4C6E-B281-EA77952EB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0" y="5135563"/>
            <a:ext cx="4127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8307" name="Line 115">
            <a:extLst>
              <a:ext uri="{FF2B5EF4-FFF2-40B4-BE49-F238E27FC236}">
                <a16:creationId xmlns:a16="http://schemas.microsoft.com/office/drawing/2014/main" xmlns="" id="{4113570B-2CAE-4526-B6FE-2A378C0C074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319463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0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10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10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10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40" grpId="0"/>
      <p:bldP spid="8245" grpId="0"/>
      <p:bldP spid="8228" grpId="0"/>
      <p:bldP spid="8229" grpId="0"/>
      <p:bldP spid="8230" grpId="0"/>
      <p:bldP spid="8233" grpId="0"/>
      <p:bldP spid="8213" grpId="0"/>
      <p:bldP spid="8214" grpId="0"/>
      <p:bldP spid="82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>
            <a:extLst>
              <a:ext uri="{FF2B5EF4-FFF2-40B4-BE49-F238E27FC236}">
                <a16:creationId xmlns:a16="http://schemas.microsoft.com/office/drawing/2014/main" xmlns="" id="{5B3FFAB8-AD03-4070-9901-594A004AF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373188"/>
            <a:ext cx="65611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Bài 3. Quy đồng mẫu số các phân số:</a:t>
            </a:r>
          </a:p>
        </p:txBody>
      </p:sp>
      <p:grpSp>
        <p:nvGrpSpPr>
          <p:cNvPr id="9219" name="Group 72">
            <a:extLst>
              <a:ext uri="{FF2B5EF4-FFF2-40B4-BE49-F238E27FC236}">
                <a16:creationId xmlns:a16="http://schemas.microsoft.com/office/drawing/2014/main" xmlns="" id="{A9631787-0D8D-47D5-926B-47400A8D7FE6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981200"/>
            <a:ext cx="2209800" cy="976313"/>
            <a:chOff x="241" y="1248"/>
            <a:chExt cx="1392" cy="615"/>
          </a:xfrm>
        </p:grpSpPr>
        <p:sp>
          <p:nvSpPr>
            <p:cNvPr id="9339" name="Text Box 5">
              <a:extLst>
                <a:ext uri="{FF2B5EF4-FFF2-40B4-BE49-F238E27FC236}">
                  <a16:creationId xmlns:a16="http://schemas.microsoft.com/office/drawing/2014/main" xmlns="" id="{F25224C3-0489-45EF-9D8B-6242BC8A4F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" y="1357"/>
              <a:ext cx="35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a) </a:t>
              </a:r>
            </a:p>
          </p:txBody>
        </p:sp>
        <p:sp>
          <p:nvSpPr>
            <p:cNvPr id="9340" name="Text Box 7">
              <a:extLst>
                <a:ext uri="{FF2B5EF4-FFF2-40B4-BE49-F238E27FC236}">
                  <a16:creationId xmlns:a16="http://schemas.microsoft.com/office/drawing/2014/main" xmlns="" id="{D83F9F89-DD0C-46BF-B4A5-4691589B34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5" y="124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9341" name="Text Box 8">
              <a:extLst>
                <a:ext uri="{FF2B5EF4-FFF2-40B4-BE49-F238E27FC236}">
                  <a16:creationId xmlns:a16="http://schemas.microsoft.com/office/drawing/2014/main" xmlns="" id="{A033AB1D-9108-4B78-9A44-83BB1AC3EB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1" y="1536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9342" name="Line 9">
              <a:extLst>
                <a:ext uri="{FF2B5EF4-FFF2-40B4-BE49-F238E27FC236}">
                  <a16:creationId xmlns:a16="http://schemas.microsoft.com/office/drawing/2014/main" xmlns="" id="{D9779B76-EA65-4DA1-859C-2B07A9DFD5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7" y="157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3" name="Text Box 11">
              <a:extLst>
                <a:ext uri="{FF2B5EF4-FFF2-40B4-BE49-F238E27FC236}">
                  <a16:creationId xmlns:a16="http://schemas.microsoft.com/office/drawing/2014/main" xmlns="" id="{B54CEBCF-2CA4-463C-899D-6199A36965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5" y="124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9344" name="Text Box 12">
              <a:extLst>
                <a:ext uri="{FF2B5EF4-FFF2-40B4-BE49-F238E27FC236}">
                  <a16:creationId xmlns:a16="http://schemas.microsoft.com/office/drawing/2014/main" xmlns="" id="{D4EC4F31-4A29-43CE-87DD-9DE537F385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1" y="1536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9345" name="Line 13">
              <a:extLst>
                <a:ext uri="{FF2B5EF4-FFF2-40B4-BE49-F238E27FC236}">
                  <a16:creationId xmlns:a16="http://schemas.microsoft.com/office/drawing/2014/main" xmlns="" id="{388FE88D-0AD8-4CE6-AE69-478CABCF1F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7" y="157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6" name="Text Box 14">
              <a:extLst>
                <a:ext uri="{FF2B5EF4-FFF2-40B4-BE49-F238E27FC236}">
                  <a16:creationId xmlns:a16="http://schemas.microsoft.com/office/drawing/2014/main" xmlns="" id="{EEFFA414-7114-4203-A6EB-8C3A5F63E1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3" y="1367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và</a:t>
              </a:r>
            </a:p>
          </p:txBody>
        </p:sp>
      </p:grpSp>
      <p:sp>
        <p:nvSpPr>
          <p:cNvPr id="9223" name="Text Box 57">
            <a:extLst>
              <a:ext uri="{FF2B5EF4-FFF2-40B4-BE49-F238E27FC236}">
                <a16:creationId xmlns:a16="http://schemas.microsoft.com/office/drawing/2014/main" xmlns="" id="{A9498C36-1A36-4408-88D4-EEE5F68C8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6482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58225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01025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>
            <a:extLst>
              <a:ext uri="{FF2B5EF4-FFF2-40B4-BE49-F238E27FC236}">
                <a16:creationId xmlns:a16="http://schemas.microsoft.com/office/drawing/2014/main" xmlns="" id="{5B3FFAB8-AD03-4070-9901-594A004AF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373188"/>
            <a:ext cx="65611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Bài 3. Quy đồng mẫu số các phân số:</a:t>
            </a:r>
          </a:p>
        </p:txBody>
      </p:sp>
      <p:grpSp>
        <p:nvGrpSpPr>
          <p:cNvPr id="2" name="Group 72">
            <a:extLst>
              <a:ext uri="{FF2B5EF4-FFF2-40B4-BE49-F238E27FC236}">
                <a16:creationId xmlns:a16="http://schemas.microsoft.com/office/drawing/2014/main" xmlns="" id="{A9631787-0D8D-47D5-926B-47400A8D7FE6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981200"/>
            <a:ext cx="2209800" cy="976313"/>
            <a:chOff x="241" y="1248"/>
            <a:chExt cx="1392" cy="615"/>
          </a:xfrm>
        </p:grpSpPr>
        <p:sp>
          <p:nvSpPr>
            <p:cNvPr id="9339" name="Text Box 5">
              <a:extLst>
                <a:ext uri="{FF2B5EF4-FFF2-40B4-BE49-F238E27FC236}">
                  <a16:creationId xmlns:a16="http://schemas.microsoft.com/office/drawing/2014/main" xmlns="" id="{F25224C3-0489-45EF-9D8B-6242BC8A4F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" y="1357"/>
              <a:ext cx="35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a) </a:t>
              </a:r>
            </a:p>
          </p:txBody>
        </p:sp>
        <p:sp>
          <p:nvSpPr>
            <p:cNvPr id="9340" name="Text Box 7">
              <a:extLst>
                <a:ext uri="{FF2B5EF4-FFF2-40B4-BE49-F238E27FC236}">
                  <a16:creationId xmlns:a16="http://schemas.microsoft.com/office/drawing/2014/main" xmlns="" id="{D83F9F89-DD0C-46BF-B4A5-4691589B34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5" y="124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9341" name="Text Box 8">
              <a:extLst>
                <a:ext uri="{FF2B5EF4-FFF2-40B4-BE49-F238E27FC236}">
                  <a16:creationId xmlns:a16="http://schemas.microsoft.com/office/drawing/2014/main" xmlns="" id="{A033AB1D-9108-4B78-9A44-83BB1AC3EB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1" y="1536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9342" name="Line 9">
              <a:extLst>
                <a:ext uri="{FF2B5EF4-FFF2-40B4-BE49-F238E27FC236}">
                  <a16:creationId xmlns:a16="http://schemas.microsoft.com/office/drawing/2014/main" xmlns="" id="{D9779B76-EA65-4DA1-859C-2B07A9DFD5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7" y="157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3" name="Text Box 11">
              <a:extLst>
                <a:ext uri="{FF2B5EF4-FFF2-40B4-BE49-F238E27FC236}">
                  <a16:creationId xmlns:a16="http://schemas.microsoft.com/office/drawing/2014/main" xmlns="" id="{B54CEBCF-2CA4-463C-899D-6199A36965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5" y="124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9344" name="Text Box 12">
              <a:extLst>
                <a:ext uri="{FF2B5EF4-FFF2-40B4-BE49-F238E27FC236}">
                  <a16:creationId xmlns:a16="http://schemas.microsoft.com/office/drawing/2014/main" xmlns="" id="{D4EC4F31-4A29-43CE-87DD-9DE537F385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1" y="1536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9345" name="Line 13">
              <a:extLst>
                <a:ext uri="{FF2B5EF4-FFF2-40B4-BE49-F238E27FC236}">
                  <a16:creationId xmlns:a16="http://schemas.microsoft.com/office/drawing/2014/main" xmlns="" id="{388FE88D-0AD8-4CE6-AE69-478CABCF1F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7" y="157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6" name="Text Box 14">
              <a:extLst>
                <a:ext uri="{FF2B5EF4-FFF2-40B4-BE49-F238E27FC236}">
                  <a16:creationId xmlns:a16="http://schemas.microsoft.com/office/drawing/2014/main" xmlns="" id="{EEFFA414-7114-4203-A6EB-8C3A5F63E1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3" y="1367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và</a:t>
              </a:r>
            </a:p>
          </p:txBody>
        </p:sp>
      </p:grpSp>
      <p:sp>
        <p:nvSpPr>
          <p:cNvPr id="9223" name="Text Box 57">
            <a:extLst>
              <a:ext uri="{FF2B5EF4-FFF2-40B4-BE49-F238E27FC236}">
                <a16:creationId xmlns:a16="http://schemas.microsoft.com/office/drawing/2014/main" xmlns="" id="{A9498C36-1A36-4408-88D4-EEE5F68C8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6482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354" name="Text Box 138">
            <a:extLst>
              <a:ext uri="{FF2B5EF4-FFF2-40B4-BE49-F238E27FC236}">
                <a16:creationId xmlns:a16="http://schemas.microsoft.com/office/drawing/2014/main" xmlns="" id="{E1AF0362-9DEF-49E2-A7C0-66090B010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562600"/>
            <a:ext cx="1828800" cy="3667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78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58225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01025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52400" y="3048000"/>
            <a:ext cx="8839200" cy="2514600"/>
          </a:xfrm>
          <a:prstGeom prst="rect">
            <a:avLst/>
          </a:prstGeom>
          <a:noFill/>
          <a:ln>
            <a:solidFill>
              <a:schemeClr val="tx2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quy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mẫu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ta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Lấy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mẫu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thứ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nhất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mẫu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thứ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Lấy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mẫu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thứ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mẫu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thứ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nhất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>
            <a:extLst>
              <a:ext uri="{FF2B5EF4-FFF2-40B4-BE49-F238E27FC236}">
                <a16:creationId xmlns:a16="http://schemas.microsoft.com/office/drawing/2014/main" xmlns="" id="{5B3FFAB8-AD03-4070-9901-594A004AF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373188"/>
            <a:ext cx="65611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Bài 3. Quy đồng mẫu số các phân số:</a:t>
            </a:r>
          </a:p>
        </p:txBody>
      </p:sp>
      <p:grpSp>
        <p:nvGrpSpPr>
          <p:cNvPr id="2" name="Group 72">
            <a:extLst>
              <a:ext uri="{FF2B5EF4-FFF2-40B4-BE49-F238E27FC236}">
                <a16:creationId xmlns:a16="http://schemas.microsoft.com/office/drawing/2014/main" xmlns="" id="{A9631787-0D8D-47D5-926B-47400A8D7FE6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981200"/>
            <a:ext cx="2209800" cy="976313"/>
            <a:chOff x="241" y="1248"/>
            <a:chExt cx="1392" cy="615"/>
          </a:xfrm>
        </p:grpSpPr>
        <p:sp>
          <p:nvSpPr>
            <p:cNvPr id="9339" name="Text Box 5">
              <a:extLst>
                <a:ext uri="{FF2B5EF4-FFF2-40B4-BE49-F238E27FC236}">
                  <a16:creationId xmlns:a16="http://schemas.microsoft.com/office/drawing/2014/main" xmlns="" id="{F25224C3-0489-45EF-9D8B-6242BC8A4F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" y="1357"/>
              <a:ext cx="35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a) </a:t>
              </a:r>
            </a:p>
          </p:txBody>
        </p:sp>
        <p:sp>
          <p:nvSpPr>
            <p:cNvPr id="9340" name="Text Box 7">
              <a:extLst>
                <a:ext uri="{FF2B5EF4-FFF2-40B4-BE49-F238E27FC236}">
                  <a16:creationId xmlns:a16="http://schemas.microsoft.com/office/drawing/2014/main" xmlns="" id="{D83F9F89-DD0C-46BF-B4A5-4691589B34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5" y="124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9341" name="Text Box 8">
              <a:extLst>
                <a:ext uri="{FF2B5EF4-FFF2-40B4-BE49-F238E27FC236}">
                  <a16:creationId xmlns:a16="http://schemas.microsoft.com/office/drawing/2014/main" xmlns="" id="{A033AB1D-9108-4B78-9A44-83BB1AC3EB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1" y="1536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9342" name="Line 9">
              <a:extLst>
                <a:ext uri="{FF2B5EF4-FFF2-40B4-BE49-F238E27FC236}">
                  <a16:creationId xmlns:a16="http://schemas.microsoft.com/office/drawing/2014/main" xmlns="" id="{D9779B76-EA65-4DA1-859C-2B07A9DFD5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7" y="157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3" name="Text Box 11">
              <a:extLst>
                <a:ext uri="{FF2B5EF4-FFF2-40B4-BE49-F238E27FC236}">
                  <a16:creationId xmlns:a16="http://schemas.microsoft.com/office/drawing/2014/main" xmlns="" id="{B54CEBCF-2CA4-463C-899D-6199A36965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5" y="124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9344" name="Text Box 12">
              <a:extLst>
                <a:ext uri="{FF2B5EF4-FFF2-40B4-BE49-F238E27FC236}">
                  <a16:creationId xmlns:a16="http://schemas.microsoft.com/office/drawing/2014/main" xmlns="" id="{D4EC4F31-4A29-43CE-87DD-9DE537F385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1" y="1536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9345" name="Line 13">
              <a:extLst>
                <a:ext uri="{FF2B5EF4-FFF2-40B4-BE49-F238E27FC236}">
                  <a16:creationId xmlns:a16="http://schemas.microsoft.com/office/drawing/2014/main" xmlns="" id="{388FE88D-0AD8-4CE6-AE69-478CABCF1F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7" y="157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6" name="Text Box 14">
              <a:extLst>
                <a:ext uri="{FF2B5EF4-FFF2-40B4-BE49-F238E27FC236}">
                  <a16:creationId xmlns:a16="http://schemas.microsoft.com/office/drawing/2014/main" xmlns="" id="{EEFFA414-7114-4203-A6EB-8C3A5F63E1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3" y="1367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và</a:t>
              </a:r>
            </a:p>
          </p:txBody>
        </p:sp>
      </p:grpSp>
      <p:grpSp>
        <p:nvGrpSpPr>
          <p:cNvPr id="3" name="Group 73">
            <a:extLst>
              <a:ext uri="{FF2B5EF4-FFF2-40B4-BE49-F238E27FC236}">
                <a16:creationId xmlns:a16="http://schemas.microsoft.com/office/drawing/2014/main" xmlns="" id="{41C804CB-A64C-4505-AD81-C83CDA94DD5B}"/>
              </a:ext>
            </a:extLst>
          </p:cNvPr>
          <p:cNvGrpSpPr>
            <a:grpSpLocks/>
          </p:cNvGrpSpPr>
          <p:nvPr/>
        </p:nvGrpSpPr>
        <p:grpSpPr bwMode="auto">
          <a:xfrm>
            <a:off x="5176838" y="1981200"/>
            <a:ext cx="2324100" cy="976313"/>
            <a:chOff x="1917" y="1248"/>
            <a:chExt cx="1464" cy="615"/>
          </a:xfrm>
        </p:grpSpPr>
        <p:sp>
          <p:nvSpPr>
            <p:cNvPr id="9330" name="Text Box 17">
              <a:extLst>
                <a:ext uri="{FF2B5EF4-FFF2-40B4-BE49-F238E27FC236}">
                  <a16:creationId xmlns:a16="http://schemas.microsoft.com/office/drawing/2014/main" xmlns="" id="{922B5013-D2D5-4FDD-910B-17BFBC8EE5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7" y="1357"/>
              <a:ext cx="3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b) </a:t>
              </a:r>
            </a:p>
          </p:txBody>
        </p:sp>
        <p:sp>
          <p:nvSpPr>
            <p:cNvPr id="9331" name="Text Box 19">
              <a:extLst>
                <a:ext uri="{FF2B5EF4-FFF2-40B4-BE49-F238E27FC236}">
                  <a16:creationId xmlns:a16="http://schemas.microsoft.com/office/drawing/2014/main" xmlns="" id="{7F656E22-CBCA-45AF-9FCF-9BC31452BA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1" y="124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9332" name="Text Box 20">
              <a:extLst>
                <a:ext uri="{FF2B5EF4-FFF2-40B4-BE49-F238E27FC236}">
                  <a16:creationId xmlns:a16="http://schemas.microsoft.com/office/drawing/2014/main" xmlns="" id="{88DCF823-4710-4B69-B22A-1B9688E795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9" y="1536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9333" name="Line 21">
              <a:extLst>
                <a:ext uri="{FF2B5EF4-FFF2-40B4-BE49-F238E27FC236}">
                  <a16:creationId xmlns:a16="http://schemas.microsoft.com/office/drawing/2014/main" xmlns="" id="{6524B1E8-ADAC-4213-82CC-AFE9B0246B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3" y="156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4" name="Text Box 23">
              <a:extLst>
                <a:ext uri="{FF2B5EF4-FFF2-40B4-BE49-F238E27FC236}">
                  <a16:creationId xmlns:a16="http://schemas.microsoft.com/office/drawing/2014/main" xmlns="" id="{1FE634F0-4A55-4DCF-AE70-B531A4EF30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3" y="1248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9335" name="Text Box 24">
              <a:extLst>
                <a:ext uri="{FF2B5EF4-FFF2-40B4-BE49-F238E27FC236}">
                  <a16:creationId xmlns:a16="http://schemas.microsoft.com/office/drawing/2014/main" xmlns="" id="{BD80DEAE-47AC-41BB-80E6-3050FA9A53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3" y="1536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36</a:t>
              </a:r>
            </a:p>
          </p:txBody>
        </p:sp>
        <p:sp>
          <p:nvSpPr>
            <p:cNvPr id="9336" name="Line 25">
              <a:extLst>
                <a:ext uri="{FF2B5EF4-FFF2-40B4-BE49-F238E27FC236}">
                  <a16:creationId xmlns:a16="http://schemas.microsoft.com/office/drawing/2014/main" xmlns="" id="{9E00F5D6-A99F-4D42-B3EA-CD7657DA10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3" y="156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7" name="Text Box 26">
              <a:extLst>
                <a:ext uri="{FF2B5EF4-FFF2-40B4-BE49-F238E27FC236}">
                  <a16:creationId xmlns:a16="http://schemas.microsoft.com/office/drawing/2014/main" xmlns="" id="{706934DC-12F0-4A62-9FE2-00DAE25B76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9" y="1367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 err="1">
                  <a:latin typeface="Times New Roman" panose="02020603050405020304" pitchFamily="18" charset="0"/>
                </a:rPr>
                <a:t>và</a:t>
              </a:r>
              <a:endParaRPr lang="en-US" altLang="en-US" sz="28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9338" name="Text Box 39">
              <a:extLst>
                <a:ext uri="{FF2B5EF4-FFF2-40B4-BE49-F238E27FC236}">
                  <a16:creationId xmlns:a16="http://schemas.microsoft.com/office/drawing/2014/main" xmlns="" id="{513323F0-FCE5-4556-B954-73745F7E42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5" y="1401"/>
              <a:ext cx="1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9223" name="Text Box 57">
            <a:extLst>
              <a:ext uri="{FF2B5EF4-FFF2-40B4-BE49-F238E27FC236}">
                <a16:creationId xmlns:a16="http://schemas.microsoft.com/office/drawing/2014/main" xmlns="" id="{A9498C36-1A36-4408-88D4-EEE5F68C8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6482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46" name="Text Box 58">
            <a:extLst>
              <a:ext uri="{FF2B5EF4-FFF2-40B4-BE49-F238E27FC236}">
                <a16:creationId xmlns:a16="http://schemas.microsoft.com/office/drawing/2014/main" xmlns="" id="{9DF39FAD-D936-4F9F-AA85-D59F7152B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124200"/>
            <a:ext cx="1730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MSC: 20</a:t>
            </a:r>
          </a:p>
        </p:txBody>
      </p:sp>
      <p:grpSp>
        <p:nvGrpSpPr>
          <p:cNvPr id="4" name="Group 77">
            <a:extLst>
              <a:ext uri="{FF2B5EF4-FFF2-40B4-BE49-F238E27FC236}">
                <a16:creationId xmlns:a16="http://schemas.microsoft.com/office/drawing/2014/main" xmlns="" id="{BB767D52-9B36-4276-A2BB-59FF4A0849FE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860800"/>
            <a:ext cx="533400" cy="1112838"/>
            <a:chOff x="240" y="2432"/>
            <a:chExt cx="336" cy="701"/>
          </a:xfrm>
        </p:grpSpPr>
        <p:sp>
          <p:nvSpPr>
            <p:cNvPr id="9315" name="Text Box 62">
              <a:extLst>
                <a:ext uri="{FF2B5EF4-FFF2-40B4-BE49-F238E27FC236}">
                  <a16:creationId xmlns:a16="http://schemas.microsoft.com/office/drawing/2014/main" xmlns="" id="{050AD04F-5F34-4684-8122-CC0CA0445F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432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9316" name="Text Box 63">
              <a:extLst>
                <a:ext uri="{FF2B5EF4-FFF2-40B4-BE49-F238E27FC236}">
                  <a16:creationId xmlns:a16="http://schemas.microsoft.com/office/drawing/2014/main" xmlns="" id="{0861E639-6A5F-4DB7-AE08-2B60298661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" y="2768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9317" name="Line 64">
              <a:extLst>
                <a:ext uri="{FF2B5EF4-FFF2-40B4-BE49-F238E27FC236}">
                  <a16:creationId xmlns:a16="http://schemas.microsoft.com/office/drawing/2014/main" xmlns="" id="{0CF9AA45-A410-450B-947C-C0680C51FA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83">
            <a:extLst>
              <a:ext uri="{FF2B5EF4-FFF2-40B4-BE49-F238E27FC236}">
                <a16:creationId xmlns:a16="http://schemas.microsoft.com/office/drawing/2014/main" xmlns="" id="{0C0BEA60-3A35-4A55-851B-C6E88830B08E}"/>
              </a:ext>
            </a:extLst>
          </p:cNvPr>
          <p:cNvGrpSpPr>
            <a:grpSpLocks/>
          </p:cNvGrpSpPr>
          <p:nvPr/>
        </p:nvGrpSpPr>
        <p:grpSpPr bwMode="auto">
          <a:xfrm>
            <a:off x="1612900" y="3860800"/>
            <a:ext cx="1058863" cy="1112838"/>
            <a:chOff x="864" y="2432"/>
            <a:chExt cx="821" cy="701"/>
          </a:xfrm>
        </p:grpSpPr>
        <p:sp>
          <p:nvSpPr>
            <p:cNvPr id="9312" name="Text Box 79">
              <a:extLst>
                <a:ext uri="{FF2B5EF4-FFF2-40B4-BE49-F238E27FC236}">
                  <a16:creationId xmlns:a16="http://schemas.microsoft.com/office/drawing/2014/main" xmlns="" id="{F918C685-B4D9-4573-8489-A9CB1E8C75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2432"/>
              <a:ext cx="77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3 x 5</a:t>
              </a:r>
            </a:p>
          </p:txBody>
        </p:sp>
        <p:sp>
          <p:nvSpPr>
            <p:cNvPr id="9313" name="Text Box 80">
              <a:extLst>
                <a:ext uri="{FF2B5EF4-FFF2-40B4-BE49-F238E27FC236}">
                  <a16:creationId xmlns:a16="http://schemas.microsoft.com/office/drawing/2014/main" xmlns="" id="{8D3F199C-42C9-4937-AE27-A4CE511EB2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8" y="2768"/>
              <a:ext cx="77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4 x 5</a:t>
              </a:r>
            </a:p>
          </p:txBody>
        </p:sp>
        <p:sp>
          <p:nvSpPr>
            <p:cNvPr id="9314" name="Line 81">
              <a:extLst>
                <a:ext uri="{FF2B5EF4-FFF2-40B4-BE49-F238E27FC236}">
                  <a16:creationId xmlns:a16="http://schemas.microsoft.com/office/drawing/2014/main" xmlns="" id="{57C3E7D8-2690-40C9-86E6-0980EDFEE7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4" y="2784"/>
              <a:ext cx="768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06" name="Text Box 82">
            <a:extLst>
              <a:ext uri="{FF2B5EF4-FFF2-40B4-BE49-F238E27FC236}">
                <a16:creationId xmlns:a16="http://schemas.microsoft.com/office/drawing/2014/main" xmlns="" id="{7A0E82C4-623E-4537-A209-1EFF1F309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900" y="4133850"/>
            <a:ext cx="415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6" name="Group 89">
            <a:extLst>
              <a:ext uri="{FF2B5EF4-FFF2-40B4-BE49-F238E27FC236}">
                <a16:creationId xmlns:a16="http://schemas.microsoft.com/office/drawing/2014/main" xmlns="" id="{4EE6D159-FCB0-41FD-8CF0-4B1378EC9C40}"/>
              </a:ext>
            </a:extLst>
          </p:cNvPr>
          <p:cNvGrpSpPr>
            <a:grpSpLocks/>
          </p:cNvGrpSpPr>
          <p:nvPr/>
        </p:nvGrpSpPr>
        <p:grpSpPr bwMode="auto">
          <a:xfrm>
            <a:off x="2908300" y="3860800"/>
            <a:ext cx="596900" cy="1112838"/>
            <a:chOff x="1704" y="2432"/>
            <a:chExt cx="376" cy="701"/>
          </a:xfrm>
        </p:grpSpPr>
        <p:sp>
          <p:nvSpPr>
            <p:cNvPr id="9309" name="Text Box 85">
              <a:extLst>
                <a:ext uri="{FF2B5EF4-FFF2-40B4-BE49-F238E27FC236}">
                  <a16:creationId xmlns:a16="http://schemas.microsoft.com/office/drawing/2014/main" xmlns="" id="{07118611-CB74-4409-BB3C-D02DDE625A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8" y="2432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15</a:t>
              </a:r>
            </a:p>
          </p:txBody>
        </p:sp>
        <p:sp>
          <p:nvSpPr>
            <p:cNvPr id="9310" name="Text Box 86">
              <a:extLst>
                <a:ext uri="{FF2B5EF4-FFF2-40B4-BE49-F238E27FC236}">
                  <a16:creationId xmlns:a16="http://schemas.microsoft.com/office/drawing/2014/main" xmlns="" id="{B81F2246-4EBF-4957-8A0E-B537CD0384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4" y="2768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20</a:t>
              </a:r>
            </a:p>
          </p:txBody>
        </p:sp>
        <p:sp>
          <p:nvSpPr>
            <p:cNvPr id="9311" name="Line 87">
              <a:extLst>
                <a:ext uri="{FF2B5EF4-FFF2-40B4-BE49-F238E27FC236}">
                  <a16:creationId xmlns:a16="http://schemas.microsoft.com/office/drawing/2014/main" xmlns="" id="{1BD32A57-B33A-4ED2-99FF-8DBB09F13C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36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08" name="Text Box 88">
            <a:extLst>
              <a:ext uri="{FF2B5EF4-FFF2-40B4-BE49-F238E27FC236}">
                <a16:creationId xmlns:a16="http://schemas.microsoft.com/office/drawing/2014/main" xmlns="" id="{EF31C854-9DFF-47FC-B8CD-9C3F8ADC5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8575" y="4133850"/>
            <a:ext cx="415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7" name="Group 92">
            <a:extLst>
              <a:ext uri="{FF2B5EF4-FFF2-40B4-BE49-F238E27FC236}">
                <a16:creationId xmlns:a16="http://schemas.microsoft.com/office/drawing/2014/main" xmlns="" id="{CA7D3478-FCD6-4207-853C-5361C51BBEE1}"/>
              </a:ext>
            </a:extLst>
          </p:cNvPr>
          <p:cNvGrpSpPr>
            <a:grpSpLocks/>
          </p:cNvGrpSpPr>
          <p:nvPr/>
        </p:nvGrpSpPr>
        <p:grpSpPr bwMode="auto">
          <a:xfrm>
            <a:off x="628650" y="5135563"/>
            <a:ext cx="533400" cy="1112837"/>
            <a:chOff x="240" y="2432"/>
            <a:chExt cx="336" cy="701"/>
          </a:xfrm>
        </p:grpSpPr>
        <p:sp>
          <p:nvSpPr>
            <p:cNvPr id="9301" name="Text Box 93">
              <a:extLst>
                <a:ext uri="{FF2B5EF4-FFF2-40B4-BE49-F238E27FC236}">
                  <a16:creationId xmlns:a16="http://schemas.microsoft.com/office/drawing/2014/main" xmlns="" id="{94599EC5-C99B-4BA9-835E-8FA7B898E7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432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9302" name="Text Box 94">
              <a:extLst>
                <a:ext uri="{FF2B5EF4-FFF2-40B4-BE49-F238E27FC236}">
                  <a16:creationId xmlns:a16="http://schemas.microsoft.com/office/drawing/2014/main" xmlns="" id="{3085775C-878C-4E2F-98F3-BD5A7E56CB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" y="2768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9303" name="Line 95">
              <a:extLst>
                <a:ext uri="{FF2B5EF4-FFF2-40B4-BE49-F238E27FC236}">
                  <a16:creationId xmlns:a16="http://schemas.microsoft.com/office/drawing/2014/main" xmlns="" id="{06758F8B-9C0A-46D3-B1B2-122E12AE87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96">
            <a:extLst>
              <a:ext uri="{FF2B5EF4-FFF2-40B4-BE49-F238E27FC236}">
                <a16:creationId xmlns:a16="http://schemas.microsoft.com/office/drawing/2014/main" xmlns="" id="{9E3E2FAF-D9A6-414D-B72F-EB643DBA46E6}"/>
              </a:ext>
            </a:extLst>
          </p:cNvPr>
          <p:cNvGrpSpPr>
            <a:grpSpLocks/>
          </p:cNvGrpSpPr>
          <p:nvPr/>
        </p:nvGrpSpPr>
        <p:grpSpPr bwMode="auto">
          <a:xfrm>
            <a:off x="1543050" y="5135563"/>
            <a:ext cx="1058863" cy="1112837"/>
            <a:chOff x="864" y="2432"/>
            <a:chExt cx="821" cy="701"/>
          </a:xfrm>
        </p:grpSpPr>
        <p:sp>
          <p:nvSpPr>
            <p:cNvPr id="9298" name="Text Box 97">
              <a:extLst>
                <a:ext uri="{FF2B5EF4-FFF2-40B4-BE49-F238E27FC236}">
                  <a16:creationId xmlns:a16="http://schemas.microsoft.com/office/drawing/2014/main" xmlns="" id="{B4AAAA29-C2FC-44AF-B494-4F3E35B0AA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2432"/>
              <a:ext cx="77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2 x 4</a:t>
              </a:r>
            </a:p>
          </p:txBody>
        </p:sp>
        <p:sp>
          <p:nvSpPr>
            <p:cNvPr id="9299" name="Text Box 98">
              <a:extLst>
                <a:ext uri="{FF2B5EF4-FFF2-40B4-BE49-F238E27FC236}">
                  <a16:creationId xmlns:a16="http://schemas.microsoft.com/office/drawing/2014/main" xmlns="" id="{F623FA68-F323-4331-8B70-B0ED814AC9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8" y="2768"/>
              <a:ext cx="77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5 x 4</a:t>
              </a:r>
            </a:p>
          </p:txBody>
        </p:sp>
        <p:sp>
          <p:nvSpPr>
            <p:cNvPr id="9300" name="Line 99">
              <a:extLst>
                <a:ext uri="{FF2B5EF4-FFF2-40B4-BE49-F238E27FC236}">
                  <a16:creationId xmlns:a16="http://schemas.microsoft.com/office/drawing/2014/main" xmlns="" id="{2D41C8BA-84AE-4EA7-B61C-9345DB9F6F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4" y="2784"/>
              <a:ext cx="768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93" name="Text Box 100">
            <a:extLst>
              <a:ext uri="{FF2B5EF4-FFF2-40B4-BE49-F238E27FC236}">
                <a16:creationId xmlns:a16="http://schemas.microsoft.com/office/drawing/2014/main" xmlns="" id="{2007967D-AB4F-4399-824B-52CD22174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2050" y="5408613"/>
            <a:ext cx="4159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9294" name="Text Box 102">
            <a:extLst>
              <a:ext uri="{FF2B5EF4-FFF2-40B4-BE49-F238E27FC236}">
                <a16:creationId xmlns:a16="http://schemas.microsoft.com/office/drawing/2014/main" xmlns="" id="{C32BAB9B-7BC8-482E-BC0E-DCCE3441E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650" y="5135563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9295" name="Text Box 103">
            <a:extLst>
              <a:ext uri="{FF2B5EF4-FFF2-40B4-BE49-F238E27FC236}">
                <a16:creationId xmlns:a16="http://schemas.microsoft.com/office/drawing/2014/main" xmlns="" id="{8951A653-B1DB-4B1D-AFD3-5884FE1E8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8450" y="5668963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9296" name="Line 104">
            <a:extLst>
              <a:ext uri="{FF2B5EF4-FFF2-40B4-BE49-F238E27FC236}">
                <a16:creationId xmlns:a16="http://schemas.microsoft.com/office/drawing/2014/main" xmlns="" id="{3D5D8D8F-8C0B-4CEF-90FE-BDC41385A84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9250" y="569912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7" name="Text Box 105">
            <a:extLst>
              <a:ext uri="{FF2B5EF4-FFF2-40B4-BE49-F238E27FC236}">
                <a16:creationId xmlns:a16="http://schemas.microsoft.com/office/drawing/2014/main" xmlns="" id="{83AF5B84-00B7-4010-A266-07E44109F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8725" y="5408613"/>
            <a:ext cx="4159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2395" name="Line 107">
            <a:extLst>
              <a:ext uri="{FF2B5EF4-FFF2-40B4-BE49-F238E27FC236}">
                <a16:creationId xmlns:a16="http://schemas.microsoft.com/office/drawing/2014/main" xmlns="" id="{D8ADD617-0D71-4558-8486-0039792F5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2133600"/>
            <a:ext cx="0" cy="472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" name="Group 140">
            <a:extLst>
              <a:ext uri="{FF2B5EF4-FFF2-40B4-BE49-F238E27FC236}">
                <a16:creationId xmlns:a16="http://schemas.microsoft.com/office/drawing/2014/main" xmlns="" id="{CBE25211-E55D-46C7-A28B-D5996934B3F5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3962400"/>
            <a:ext cx="590550" cy="1112838"/>
            <a:chOff x="3264" y="2496"/>
            <a:chExt cx="372" cy="701"/>
          </a:xfrm>
        </p:grpSpPr>
        <p:sp>
          <p:nvSpPr>
            <p:cNvPr id="9280" name="Text Box 111">
              <a:extLst>
                <a:ext uri="{FF2B5EF4-FFF2-40B4-BE49-F238E27FC236}">
                  <a16:creationId xmlns:a16="http://schemas.microsoft.com/office/drawing/2014/main" xmlns="" id="{EA261B6D-38F9-45F2-AC3C-FA1999D691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0" y="2496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9281" name="Text Box 112">
              <a:extLst>
                <a:ext uri="{FF2B5EF4-FFF2-40B4-BE49-F238E27FC236}">
                  <a16:creationId xmlns:a16="http://schemas.microsoft.com/office/drawing/2014/main" xmlns="" id="{2AE163A6-92CE-4E77-980A-22596C3ACB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2832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9282" name="Line 113">
              <a:extLst>
                <a:ext uri="{FF2B5EF4-FFF2-40B4-BE49-F238E27FC236}">
                  <a16:creationId xmlns:a16="http://schemas.microsoft.com/office/drawing/2014/main" xmlns="" id="{9528D8FE-D6A3-46AE-8B8B-994BF08638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2" y="2851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141">
            <a:extLst>
              <a:ext uri="{FF2B5EF4-FFF2-40B4-BE49-F238E27FC236}">
                <a16:creationId xmlns:a16="http://schemas.microsoft.com/office/drawing/2014/main" xmlns="" id="{E3B2BAB7-7576-4C90-ACEA-B3B75F932950}"/>
              </a:ext>
            </a:extLst>
          </p:cNvPr>
          <p:cNvGrpSpPr>
            <a:grpSpLocks/>
          </p:cNvGrpSpPr>
          <p:nvPr/>
        </p:nvGrpSpPr>
        <p:grpSpPr bwMode="auto">
          <a:xfrm>
            <a:off x="5727700" y="3962400"/>
            <a:ext cx="1492250" cy="1112838"/>
            <a:chOff x="3608" y="2496"/>
            <a:chExt cx="940" cy="701"/>
          </a:xfrm>
        </p:grpSpPr>
        <p:sp>
          <p:nvSpPr>
            <p:cNvPr id="9283" name="Text Box 115">
              <a:extLst>
                <a:ext uri="{FF2B5EF4-FFF2-40B4-BE49-F238E27FC236}">
                  <a16:creationId xmlns:a16="http://schemas.microsoft.com/office/drawing/2014/main" xmlns="" id="{2BE0466E-3BA2-41B8-9DC3-9BA2BB99CD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7" y="2496"/>
              <a:ext cx="6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5 x 3</a:t>
              </a:r>
            </a:p>
          </p:txBody>
        </p:sp>
        <p:sp>
          <p:nvSpPr>
            <p:cNvPr id="9284" name="Text Box 116">
              <a:extLst>
                <a:ext uri="{FF2B5EF4-FFF2-40B4-BE49-F238E27FC236}">
                  <a16:creationId xmlns:a16="http://schemas.microsoft.com/office/drawing/2014/main" xmlns="" id="{7009C3A3-C191-49D8-90F4-962949C6D7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2832"/>
              <a:ext cx="75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12 x 3</a:t>
              </a:r>
            </a:p>
          </p:txBody>
        </p:sp>
        <p:sp>
          <p:nvSpPr>
            <p:cNvPr id="9285" name="Line 117">
              <a:extLst>
                <a:ext uri="{FF2B5EF4-FFF2-40B4-BE49-F238E27FC236}">
                  <a16:creationId xmlns:a16="http://schemas.microsoft.com/office/drawing/2014/main" xmlns="" id="{C285681C-ED09-4DF1-A586-52C3EED82D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48" y="2848"/>
              <a:ext cx="624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6" name="Text Box 118">
              <a:extLst>
                <a:ext uri="{FF2B5EF4-FFF2-40B4-BE49-F238E27FC236}">
                  <a16:creationId xmlns:a16="http://schemas.microsoft.com/office/drawing/2014/main" xmlns="" id="{A6ADB9E7-0490-4CCA-A06E-42DEFB4A89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8" y="2668"/>
              <a:ext cx="26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=</a:t>
              </a:r>
            </a:p>
          </p:txBody>
        </p:sp>
      </p:grpSp>
      <p:grpSp>
        <p:nvGrpSpPr>
          <p:cNvPr id="11" name="Group 142">
            <a:extLst>
              <a:ext uri="{FF2B5EF4-FFF2-40B4-BE49-F238E27FC236}">
                <a16:creationId xmlns:a16="http://schemas.microsoft.com/office/drawing/2014/main" xmlns="" id="{0F0C0E6C-1743-4AE5-8EDC-B0B93EDB5457}"/>
              </a:ext>
            </a:extLst>
          </p:cNvPr>
          <p:cNvGrpSpPr>
            <a:grpSpLocks/>
          </p:cNvGrpSpPr>
          <p:nvPr/>
        </p:nvGrpSpPr>
        <p:grpSpPr bwMode="auto">
          <a:xfrm>
            <a:off x="7064375" y="3962400"/>
            <a:ext cx="993775" cy="1112838"/>
            <a:chOff x="4450" y="2496"/>
            <a:chExt cx="626" cy="701"/>
          </a:xfrm>
        </p:grpSpPr>
        <p:sp>
          <p:nvSpPr>
            <p:cNvPr id="9287" name="Text Box 120">
              <a:extLst>
                <a:ext uri="{FF2B5EF4-FFF2-40B4-BE49-F238E27FC236}">
                  <a16:creationId xmlns:a16="http://schemas.microsoft.com/office/drawing/2014/main" xmlns="" id="{B041B872-DCEA-4BE2-9C8A-E517339814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4" y="2496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15</a:t>
              </a:r>
            </a:p>
          </p:txBody>
        </p:sp>
        <p:sp>
          <p:nvSpPr>
            <p:cNvPr id="9288" name="Text Box 121">
              <a:extLst>
                <a:ext uri="{FF2B5EF4-FFF2-40B4-BE49-F238E27FC236}">
                  <a16:creationId xmlns:a16="http://schemas.microsoft.com/office/drawing/2014/main" xmlns="" id="{1C6B66EE-128C-4CA1-897F-D8359AE187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4" y="2832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36</a:t>
              </a:r>
            </a:p>
          </p:txBody>
        </p:sp>
        <p:sp>
          <p:nvSpPr>
            <p:cNvPr id="9289" name="Line 122">
              <a:extLst>
                <a:ext uri="{FF2B5EF4-FFF2-40B4-BE49-F238E27FC236}">
                  <a16:creationId xmlns:a16="http://schemas.microsoft.com/office/drawing/2014/main" xmlns="" id="{5E1C2BB1-0D3C-4968-BFBF-6103D01F7F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2851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0" name="Text Box 123">
              <a:extLst>
                <a:ext uri="{FF2B5EF4-FFF2-40B4-BE49-F238E27FC236}">
                  <a16:creationId xmlns:a16="http://schemas.microsoft.com/office/drawing/2014/main" xmlns="" id="{4514C011-E884-4FAC-B35E-F8F597E884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50" y="2668"/>
              <a:ext cx="26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=</a:t>
              </a:r>
            </a:p>
          </p:txBody>
        </p:sp>
      </p:grpSp>
      <p:grpSp>
        <p:nvGrpSpPr>
          <p:cNvPr id="12" name="Group 187">
            <a:extLst>
              <a:ext uri="{FF2B5EF4-FFF2-40B4-BE49-F238E27FC236}">
                <a16:creationId xmlns:a16="http://schemas.microsoft.com/office/drawing/2014/main" xmlns="" id="{EC5292F4-64F8-4F8C-9DFF-697CCF8D84A0}"/>
              </a:ext>
            </a:extLst>
          </p:cNvPr>
          <p:cNvGrpSpPr>
            <a:grpSpLocks/>
          </p:cNvGrpSpPr>
          <p:nvPr/>
        </p:nvGrpSpPr>
        <p:grpSpPr bwMode="auto">
          <a:xfrm>
            <a:off x="5187950" y="5211763"/>
            <a:ext cx="603250" cy="1112837"/>
            <a:chOff x="1968" y="3251"/>
            <a:chExt cx="380" cy="701"/>
          </a:xfrm>
        </p:grpSpPr>
        <p:sp>
          <p:nvSpPr>
            <p:cNvPr id="9277" name="Text Box 126">
              <a:extLst>
                <a:ext uri="{FF2B5EF4-FFF2-40B4-BE49-F238E27FC236}">
                  <a16:creationId xmlns:a16="http://schemas.microsoft.com/office/drawing/2014/main" xmlns="" id="{646BBE37-80FD-4F42-9CD7-D64B0C1C5D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6" y="3251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9278" name="Text Box 127">
              <a:extLst>
                <a:ext uri="{FF2B5EF4-FFF2-40B4-BE49-F238E27FC236}">
                  <a16:creationId xmlns:a16="http://schemas.microsoft.com/office/drawing/2014/main" xmlns="" id="{C53846F0-7430-46CE-BFE1-0CC61A0E34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2" y="3587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36</a:t>
              </a:r>
            </a:p>
          </p:txBody>
        </p:sp>
        <p:sp>
          <p:nvSpPr>
            <p:cNvPr id="9279" name="Line 128">
              <a:extLst>
                <a:ext uri="{FF2B5EF4-FFF2-40B4-BE49-F238E27FC236}">
                  <a16:creationId xmlns:a16="http://schemas.microsoft.com/office/drawing/2014/main" xmlns="" id="{C6A7AAD6-78A2-4E7D-8D99-360F28F9AC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60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427" name="Text Box 139">
            <a:extLst>
              <a:ext uri="{FF2B5EF4-FFF2-40B4-BE49-F238E27FC236}">
                <a16:creationId xmlns:a16="http://schemas.microsoft.com/office/drawing/2014/main" xmlns="" id="{07F0186F-34D7-447B-96B0-3BF9CA39B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048000"/>
            <a:ext cx="1730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MSC: 36</a:t>
            </a:r>
          </a:p>
        </p:txBody>
      </p:sp>
      <p:sp>
        <p:nvSpPr>
          <p:cNvPr id="9354" name="Text Box 138">
            <a:extLst>
              <a:ext uri="{FF2B5EF4-FFF2-40B4-BE49-F238E27FC236}">
                <a16:creationId xmlns:a16="http://schemas.microsoft.com/office/drawing/2014/main" xmlns="" id="{E1AF0362-9DEF-49E2-A7C0-66090B010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562600"/>
            <a:ext cx="1828800" cy="3667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9355" name="Text Box 139">
            <a:extLst>
              <a:ext uri="{FF2B5EF4-FFF2-40B4-BE49-F238E27FC236}">
                <a16:creationId xmlns:a16="http://schemas.microsoft.com/office/drawing/2014/main" xmlns="" id="{17E5563D-D8EA-41C9-974E-014703281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424488"/>
            <a:ext cx="2133600" cy="51911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FF0066"/>
                </a:solidFill>
                <a:latin typeface="Times New Roman" panose="02020603050405020304" pitchFamily="18" charset="0"/>
              </a:rPr>
              <a:t>(Giữ nguyên)</a:t>
            </a:r>
          </a:p>
        </p:txBody>
      </p:sp>
      <p:sp>
        <p:nvSpPr>
          <p:cNvPr id="78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58225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01025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9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9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9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9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9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500"/>
                                        <p:tgtEl>
                                          <p:spTgt spid="9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24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24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24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93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93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93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46" grpId="0"/>
      <p:bldP spid="9306" grpId="0"/>
      <p:bldP spid="9308" grpId="0"/>
      <p:bldP spid="9293" grpId="0"/>
      <p:bldP spid="9294" grpId="0"/>
      <p:bldP spid="9295" grpId="0"/>
      <p:bldP spid="9297" grpId="0"/>
      <p:bldP spid="12427" grpId="0"/>
      <p:bldP spid="93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>
            <a:extLst>
              <a:ext uri="{FF2B5EF4-FFF2-40B4-BE49-F238E27FC236}">
                <a16:creationId xmlns:a16="http://schemas.microsoft.com/office/drawing/2014/main" xmlns="" id="{5B3FFAB8-AD03-4070-9901-594A004AF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373188"/>
            <a:ext cx="65611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Bài 3. Quy đồng mẫu số các phân số:</a:t>
            </a:r>
          </a:p>
        </p:txBody>
      </p:sp>
      <p:sp>
        <p:nvSpPr>
          <p:cNvPr id="9223" name="Text Box 57">
            <a:extLst>
              <a:ext uri="{FF2B5EF4-FFF2-40B4-BE49-F238E27FC236}">
                <a16:creationId xmlns:a16="http://schemas.microsoft.com/office/drawing/2014/main" xmlns="" id="{A9498C36-1A36-4408-88D4-EEE5F68C8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6482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62" name="Group 72">
            <a:extLst>
              <a:ext uri="{FF2B5EF4-FFF2-40B4-BE49-F238E27FC236}">
                <a16:creationId xmlns:a16="http://schemas.microsoft.com/office/drawing/2014/main" xmlns="" id="{A9631787-0D8D-47D5-926B-47400A8D7FE6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1981200"/>
            <a:ext cx="2209800" cy="976313"/>
            <a:chOff x="241" y="1248"/>
            <a:chExt cx="1392" cy="615"/>
          </a:xfrm>
        </p:grpSpPr>
        <p:sp>
          <p:nvSpPr>
            <p:cNvPr id="163" name="Text Box 5">
              <a:extLst>
                <a:ext uri="{FF2B5EF4-FFF2-40B4-BE49-F238E27FC236}">
                  <a16:creationId xmlns:a16="http://schemas.microsoft.com/office/drawing/2014/main" xmlns="" id="{F25224C3-0489-45EF-9D8B-6242BC8A4F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" y="1357"/>
              <a:ext cx="34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 smtClean="0">
                  <a:latin typeface="Times New Roman" panose="02020603050405020304" pitchFamily="18" charset="0"/>
                </a:rPr>
                <a:t>    </a:t>
              </a:r>
              <a:endParaRPr lang="en-US" altLang="en-US" sz="28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164" name="Text Box 7">
              <a:extLst>
                <a:ext uri="{FF2B5EF4-FFF2-40B4-BE49-F238E27FC236}">
                  <a16:creationId xmlns:a16="http://schemas.microsoft.com/office/drawing/2014/main" xmlns="" id="{D83F9F89-DD0C-46BF-B4A5-4691589B34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5" y="124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 smtClean="0">
                  <a:latin typeface="Times New Roman" panose="02020603050405020304" pitchFamily="18" charset="0"/>
                </a:rPr>
                <a:t>3</a:t>
              </a:r>
              <a:endParaRPr lang="en-US" altLang="en-US" sz="28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165" name="Text Box 8">
              <a:extLst>
                <a:ext uri="{FF2B5EF4-FFF2-40B4-BE49-F238E27FC236}">
                  <a16:creationId xmlns:a16="http://schemas.microsoft.com/office/drawing/2014/main" xmlns="" id="{A033AB1D-9108-4B78-9A44-83BB1AC3EB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1" y="1536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66" name="Line 9">
              <a:extLst>
                <a:ext uri="{FF2B5EF4-FFF2-40B4-BE49-F238E27FC236}">
                  <a16:creationId xmlns:a16="http://schemas.microsoft.com/office/drawing/2014/main" xmlns="" id="{D9779B76-EA65-4DA1-859C-2B07A9DFD5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7" y="157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Text Box 11">
              <a:extLst>
                <a:ext uri="{FF2B5EF4-FFF2-40B4-BE49-F238E27FC236}">
                  <a16:creationId xmlns:a16="http://schemas.microsoft.com/office/drawing/2014/main" xmlns="" id="{B54CEBCF-2CA4-463C-899D-6199A36965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5" y="124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68" name="Text Box 12">
              <a:extLst>
                <a:ext uri="{FF2B5EF4-FFF2-40B4-BE49-F238E27FC236}">
                  <a16:creationId xmlns:a16="http://schemas.microsoft.com/office/drawing/2014/main" xmlns="" id="{D4EC4F31-4A29-43CE-87DD-9DE537F385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1" y="1536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69" name="Line 13">
              <a:extLst>
                <a:ext uri="{FF2B5EF4-FFF2-40B4-BE49-F238E27FC236}">
                  <a16:creationId xmlns:a16="http://schemas.microsoft.com/office/drawing/2014/main" xmlns="" id="{388FE88D-0AD8-4CE6-AE69-478CABCF1F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7" y="157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Text Box 14">
              <a:extLst>
                <a:ext uri="{FF2B5EF4-FFF2-40B4-BE49-F238E27FC236}">
                  <a16:creationId xmlns:a16="http://schemas.microsoft.com/office/drawing/2014/main" xmlns="" id="{EEFFA414-7114-4203-A6EB-8C3A5F63E1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3" y="1367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 err="1">
                  <a:latin typeface="Times New Roman" panose="02020603050405020304" pitchFamily="18" charset="0"/>
                </a:rPr>
                <a:t>và</a:t>
              </a:r>
              <a:endParaRPr lang="en-US" altLang="en-US" sz="2800" b="1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71" name="Group 77">
            <a:extLst>
              <a:ext uri="{FF2B5EF4-FFF2-40B4-BE49-F238E27FC236}">
                <a16:creationId xmlns:a16="http://schemas.microsoft.com/office/drawing/2014/main" xmlns="" id="{BB767D52-9B36-4276-A2BB-59FF4A0849FE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860802"/>
            <a:ext cx="533400" cy="1117601"/>
            <a:chOff x="240" y="2432"/>
            <a:chExt cx="336" cy="704"/>
          </a:xfrm>
        </p:grpSpPr>
        <p:sp>
          <p:nvSpPr>
            <p:cNvPr id="172" name="Text Box 62">
              <a:extLst>
                <a:ext uri="{FF2B5EF4-FFF2-40B4-BE49-F238E27FC236}">
                  <a16:creationId xmlns:a16="http://schemas.microsoft.com/office/drawing/2014/main" xmlns="" id="{050AD04F-5F34-4684-8122-CC0CA0445F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432"/>
              <a:ext cx="24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73" name="Text Box 63">
              <a:extLst>
                <a:ext uri="{FF2B5EF4-FFF2-40B4-BE49-F238E27FC236}">
                  <a16:creationId xmlns:a16="http://schemas.microsoft.com/office/drawing/2014/main" xmlns="" id="{0861E639-6A5F-4DB7-AE08-2B60298661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" y="2768"/>
              <a:ext cx="24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74" name="Line 64">
              <a:extLst>
                <a:ext uri="{FF2B5EF4-FFF2-40B4-BE49-F238E27FC236}">
                  <a16:creationId xmlns:a16="http://schemas.microsoft.com/office/drawing/2014/main" xmlns="" id="{0CF9AA45-A410-450B-947C-C0680C51FA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5" name="Group 83">
            <a:extLst>
              <a:ext uri="{FF2B5EF4-FFF2-40B4-BE49-F238E27FC236}">
                <a16:creationId xmlns:a16="http://schemas.microsoft.com/office/drawing/2014/main" xmlns="" id="{0C0BEA60-3A35-4A55-851B-C6E88830B08E}"/>
              </a:ext>
            </a:extLst>
          </p:cNvPr>
          <p:cNvGrpSpPr>
            <a:grpSpLocks/>
          </p:cNvGrpSpPr>
          <p:nvPr/>
        </p:nvGrpSpPr>
        <p:grpSpPr bwMode="auto">
          <a:xfrm>
            <a:off x="1612900" y="3860802"/>
            <a:ext cx="1272957" cy="1117601"/>
            <a:chOff x="864" y="2432"/>
            <a:chExt cx="987" cy="704"/>
          </a:xfrm>
        </p:grpSpPr>
        <p:sp>
          <p:nvSpPr>
            <p:cNvPr id="176" name="Text Box 79">
              <a:extLst>
                <a:ext uri="{FF2B5EF4-FFF2-40B4-BE49-F238E27FC236}">
                  <a16:creationId xmlns:a16="http://schemas.microsoft.com/office/drawing/2014/main" xmlns="" id="{F918C685-B4D9-4573-8489-A9CB1E8C75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2432"/>
              <a:ext cx="93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x </a:t>
              </a:r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20</a:t>
              </a:r>
              <a:endPara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7" name="Text Box 80">
              <a:extLst>
                <a:ext uri="{FF2B5EF4-FFF2-40B4-BE49-F238E27FC236}">
                  <a16:creationId xmlns:a16="http://schemas.microsoft.com/office/drawing/2014/main" xmlns="" id="{8D3F199C-42C9-4937-AE27-A4CE511EB2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8" y="2768"/>
              <a:ext cx="93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3</a:t>
              </a:r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x </a:t>
              </a:r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20</a:t>
              </a:r>
              <a:endPara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8" name="Line 81">
              <a:extLst>
                <a:ext uri="{FF2B5EF4-FFF2-40B4-BE49-F238E27FC236}">
                  <a16:creationId xmlns:a16="http://schemas.microsoft.com/office/drawing/2014/main" xmlns="" id="{57C3E7D8-2690-40C9-86E6-0980EDFEE7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4" y="2784"/>
              <a:ext cx="768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9" name="Text Box 82">
            <a:extLst>
              <a:ext uri="{FF2B5EF4-FFF2-40B4-BE49-F238E27FC236}">
                <a16:creationId xmlns:a16="http://schemas.microsoft.com/office/drawing/2014/main" xmlns="" id="{7A0E82C4-623E-4537-A209-1EFF1F309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900" y="4133850"/>
            <a:ext cx="415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180" name="Group 89">
            <a:extLst>
              <a:ext uri="{FF2B5EF4-FFF2-40B4-BE49-F238E27FC236}">
                <a16:creationId xmlns:a16="http://schemas.microsoft.com/office/drawing/2014/main" xmlns="" id="{4EE6D159-FCB0-41FD-8CF0-4B1378EC9C40}"/>
              </a:ext>
            </a:extLst>
          </p:cNvPr>
          <p:cNvGrpSpPr>
            <a:grpSpLocks/>
          </p:cNvGrpSpPr>
          <p:nvPr/>
        </p:nvGrpSpPr>
        <p:grpSpPr bwMode="auto">
          <a:xfrm>
            <a:off x="2908302" y="3860802"/>
            <a:ext cx="601663" cy="1117601"/>
            <a:chOff x="1704" y="2432"/>
            <a:chExt cx="379" cy="704"/>
          </a:xfrm>
        </p:grpSpPr>
        <p:sp>
          <p:nvSpPr>
            <p:cNvPr id="181" name="Text Box 85">
              <a:extLst>
                <a:ext uri="{FF2B5EF4-FFF2-40B4-BE49-F238E27FC236}">
                  <a16:creationId xmlns:a16="http://schemas.microsoft.com/office/drawing/2014/main" xmlns="" id="{07118611-CB74-4409-BB3C-D02DDE625A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8" y="2432"/>
              <a:ext cx="375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40</a:t>
              </a:r>
              <a:endPara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2" name="Text Box 86">
              <a:extLst>
                <a:ext uri="{FF2B5EF4-FFF2-40B4-BE49-F238E27FC236}">
                  <a16:creationId xmlns:a16="http://schemas.microsoft.com/office/drawing/2014/main" xmlns="" id="{B81F2246-4EBF-4957-8A0E-B537CD0384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4" y="2768"/>
              <a:ext cx="375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6</a:t>
              </a:r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0</a:t>
              </a:r>
              <a:endPara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3" name="Line 87">
              <a:extLst>
                <a:ext uri="{FF2B5EF4-FFF2-40B4-BE49-F238E27FC236}">
                  <a16:creationId xmlns:a16="http://schemas.microsoft.com/office/drawing/2014/main" xmlns="" id="{1BD32A57-B33A-4ED2-99FF-8DBB09F13C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36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" name="Text Box 88">
            <a:extLst>
              <a:ext uri="{FF2B5EF4-FFF2-40B4-BE49-F238E27FC236}">
                <a16:creationId xmlns:a16="http://schemas.microsoft.com/office/drawing/2014/main" xmlns="" id="{EF31C854-9DFF-47FC-B8CD-9C3F8ADC5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8575" y="4133850"/>
            <a:ext cx="415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85" name="Text Box 58">
            <a:extLst>
              <a:ext uri="{FF2B5EF4-FFF2-40B4-BE49-F238E27FC236}">
                <a16:creationId xmlns:a16="http://schemas.microsoft.com/office/drawing/2014/main" xmlns="" id="{9DF39FAD-D936-4F9F-AA85-D59F7152B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124200"/>
            <a:ext cx="174599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MSC: 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60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6" name="Text Box 7">
            <a:extLst>
              <a:ext uri="{FF2B5EF4-FFF2-40B4-BE49-F238E27FC236}">
                <a16:creationId xmlns:a16="http://schemas.microsoft.com/office/drawing/2014/main" xmlns="" id="{D83F9F89-DD0C-46BF-B4A5-4691589B3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6850" y="1981200"/>
            <a:ext cx="364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 smtClean="0">
                <a:latin typeface="Times New Roman" panose="02020603050405020304" pitchFamily="18" charset="0"/>
              </a:rPr>
              <a:t>2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187" name="Text Box 8">
            <a:extLst>
              <a:ext uri="{FF2B5EF4-FFF2-40B4-BE49-F238E27FC236}">
                <a16:creationId xmlns:a16="http://schemas.microsoft.com/office/drawing/2014/main" xmlns="" id="{A033AB1D-9108-4B78-9A44-83BB1AC3E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448580"/>
            <a:ext cx="364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88" name="Line 9">
            <a:extLst>
              <a:ext uri="{FF2B5EF4-FFF2-40B4-BE49-F238E27FC236}">
                <a16:creationId xmlns:a16="http://schemas.microsoft.com/office/drawing/2014/main" xmlns="" id="{D9779B76-EA65-4DA1-859C-2B07A9DFD5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514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" name="Rectangle 188"/>
          <p:cNvSpPr/>
          <p:nvPr/>
        </p:nvSpPr>
        <p:spPr>
          <a:xfrm>
            <a:off x="1828800" y="2133600"/>
            <a:ext cx="5334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,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609600" y="2209800"/>
            <a:ext cx="838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c)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1" name="Group 77">
            <a:extLst>
              <a:ext uri="{FF2B5EF4-FFF2-40B4-BE49-F238E27FC236}">
                <a16:creationId xmlns:a16="http://schemas.microsoft.com/office/drawing/2014/main" xmlns="" id="{BB767D52-9B36-4276-A2BB-59FF4A0849FE}"/>
              </a:ext>
            </a:extLst>
          </p:cNvPr>
          <p:cNvGrpSpPr>
            <a:grpSpLocks/>
          </p:cNvGrpSpPr>
          <p:nvPr/>
        </p:nvGrpSpPr>
        <p:grpSpPr bwMode="auto">
          <a:xfrm>
            <a:off x="681035" y="4978399"/>
            <a:ext cx="533400" cy="1117601"/>
            <a:chOff x="240" y="2432"/>
            <a:chExt cx="336" cy="704"/>
          </a:xfrm>
        </p:grpSpPr>
        <p:sp>
          <p:nvSpPr>
            <p:cNvPr id="192" name="Text Box 62">
              <a:extLst>
                <a:ext uri="{FF2B5EF4-FFF2-40B4-BE49-F238E27FC236}">
                  <a16:creationId xmlns:a16="http://schemas.microsoft.com/office/drawing/2014/main" xmlns="" id="{050AD04F-5F34-4684-8122-CC0CA0445F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432"/>
              <a:ext cx="24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3</a:t>
              </a:r>
              <a:endPara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93" name="Text Box 63">
              <a:extLst>
                <a:ext uri="{FF2B5EF4-FFF2-40B4-BE49-F238E27FC236}">
                  <a16:creationId xmlns:a16="http://schemas.microsoft.com/office/drawing/2014/main" xmlns="" id="{0861E639-6A5F-4DB7-AE08-2B60298661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" y="2768"/>
              <a:ext cx="24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4</a:t>
              </a:r>
              <a:endPara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94" name="Line 64">
              <a:extLst>
                <a:ext uri="{FF2B5EF4-FFF2-40B4-BE49-F238E27FC236}">
                  <a16:creationId xmlns:a16="http://schemas.microsoft.com/office/drawing/2014/main" xmlns="" id="{0CF9AA45-A410-450B-947C-C0680C51FA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5" name="Group 83">
            <a:extLst>
              <a:ext uri="{FF2B5EF4-FFF2-40B4-BE49-F238E27FC236}">
                <a16:creationId xmlns:a16="http://schemas.microsoft.com/office/drawing/2014/main" xmlns="" id="{0C0BEA60-3A35-4A55-851B-C6E88830B08E}"/>
              </a:ext>
            </a:extLst>
          </p:cNvPr>
          <p:cNvGrpSpPr>
            <a:grpSpLocks/>
          </p:cNvGrpSpPr>
          <p:nvPr/>
        </p:nvGrpSpPr>
        <p:grpSpPr bwMode="auto">
          <a:xfrm>
            <a:off x="1608135" y="4978399"/>
            <a:ext cx="1272957" cy="1117601"/>
            <a:chOff x="864" y="2432"/>
            <a:chExt cx="987" cy="704"/>
          </a:xfrm>
        </p:grpSpPr>
        <p:sp>
          <p:nvSpPr>
            <p:cNvPr id="196" name="Text Box 79">
              <a:extLst>
                <a:ext uri="{FF2B5EF4-FFF2-40B4-BE49-F238E27FC236}">
                  <a16:creationId xmlns:a16="http://schemas.microsoft.com/office/drawing/2014/main" xmlns="" id="{F918C685-B4D9-4573-8489-A9CB1E8C75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2432"/>
              <a:ext cx="93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3 </a:t>
              </a:r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x </a:t>
              </a:r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15</a:t>
              </a:r>
              <a:endPara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97" name="Text Box 80">
              <a:extLst>
                <a:ext uri="{FF2B5EF4-FFF2-40B4-BE49-F238E27FC236}">
                  <a16:creationId xmlns:a16="http://schemas.microsoft.com/office/drawing/2014/main" xmlns="" id="{8D3F199C-42C9-4937-AE27-A4CE511EB2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8" y="2768"/>
              <a:ext cx="93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4 </a:t>
              </a:r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x </a:t>
              </a:r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15</a:t>
              </a:r>
              <a:endPara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98" name="Line 81">
              <a:extLst>
                <a:ext uri="{FF2B5EF4-FFF2-40B4-BE49-F238E27FC236}">
                  <a16:creationId xmlns:a16="http://schemas.microsoft.com/office/drawing/2014/main" xmlns="" id="{57C3E7D8-2690-40C9-86E6-0980EDFEE7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4" y="2784"/>
              <a:ext cx="768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9" name="Text Box 82">
            <a:extLst>
              <a:ext uri="{FF2B5EF4-FFF2-40B4-BE49-F238E27FC236}">
                <a16:creationId xmlns:a16="http://schemas.microsoft.com/office/drawing/2014/main" xmlns="" id="{7A0E82C4-623E-4537-A209-1EFF1F309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5" y="5251447"/>
            <a:ext cx="415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00" name="Group 89">
            <a:extLst>
              <a:ext uri="{FF2B5EF4-FFF2-40B4-BE49-F238E27FC236}">
                <a16:creationId xmlns:a16="http://schemas.microsoft.com/office/drawing/2014/main" xmlns="" id="{4EE6D159-FCB0-41FD-8CF0-4B1378EC9C40}"/>
              </a:ext>
            </a:extLst>
          </p:cNvPr>
          <p:cNvGrpSpPr>
            <a:grpSpLocks/>
          </p:cNvGrpSpPr>
          <p:nvPr/>
        </p:nvGrpSpPr>
        <p:grpSpPr bwMode="auto">
          <a:xfrm>
            <a:off x="2903537" y="4978399"/>
            <a:ext cx="601663" cy="1117601"/>
            <a:chOff x="1704" y="2432"/>
            <a:chExt cx="379" cy="704"/>
          </a:xfrm>
        </p:grpSpPr>
        <p:sp>
          <p:nvSpPr>
            <p:cNvPr id="201" name="Text Box 85">
              <a:extLst>
                <a:ext uri="{FF2B5EF4-FFF2-40B4-BE49-F238E27FC236}">
                  <a16:creationId xmlns:a16="http://schemas.microsoft.com/office/drawing/2014/main" xmlns="" id="{07118611-CB74-4409-BB3C-D02DDE625A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8" y="2432"/>
              <a:ext cx="375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45</a:t>
              </a:r>
              <a:endPara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2" name="Text Box 86">
              <a:extLst>
                <a:ext uri="{FF2B5EF4-FFF2-40B4-BE49-F238E27FC236}">
                  <a16:creationId xmlns:a16="http://schemas.microsoft.com/office/drawing/2014/main" xmlns="" id="{B81F2246-4EBF-4957-8A0E-B537CD0384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4" y="2768"/>
              <a:ext cx="375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6</a:t>
              </a:r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0</a:t>
              </a:r>
              <a:endPara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3" name="Line 87">
              <a:extLst>
                <a:ext uri="{FF2B5EF4-FFF2-40B4-BE49-F238E27FC236}">
                  <a16:creationId xmlns:a16="http://schemas.microsoft.com/office/drawing/2014/main" xmlns="" id="{1BD32A57-B33A-4ED2-99FF-8DBB09F13C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36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" name="Text Box 88">
            <a:extLst>
              <a:ext uri="{FF2B5EF4-FFF2-40B4-BE49-F238E27FC236}">
                <a16:creationId xmlns:a16="http://schemas.microsoft.com/office/drawing/2014/main" xmlns="" id="{EF31C854-9DFF-47FC-B8CD-9C3F8ADC5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3810" y="5251447"/>
            <a:ext cx="415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05" name="Group 77">
            <a:extLst>
              <a:ext uri="{FF2B5EF4-FFF2-40B4-BE49-F238E27FC236}">
                <a16:creationId xmlns:a16="http://schemas.microsoft.com/office/drawing/2014/main" xmlns="" id="{BB767D52-9B36-4276-A2BB-59FF4A0849FE}"/>
              </a:ext>
            </a:extLst>
          </p:cNvPr>
          <p:cNvGrpSpPr>
            <a:grpSpLocks/>
          </p:cNvGrpSpPr>
          <p:nvPr/>
        </p:nvGrpSpPr>
        <p:grpSpPr bwMode="auto">
          <a:xfrm>
            <a:off x="4262435" y="3886200"/>
            <a:ext cx="533400" cy="1117601"/>
            <a:chOff x="240" y="2432"/>
            <a:chExt cx="336" cy="704"/>
          </a:xfrm>
        </p:grpSpPr>
        <p:sp>
          <p:nvSpPr>
            <p:cNvPr id="206" name="Text Box 62">
              <a:extLst>
                <a:ext uri="{FF2B5EF4-FFF2-40B4-BE49-F238E27FC236}">
                  <a16:creationId xmlns:a16="http://schemas.microsoft.com/office/drawing/2014/main" xmlns="" id="{050AD04F-5F34-4684-8122-CC0CA0445F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432"/>
              <a:ext cx="24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07" name="Text Box 63">
              <a:extLst>
                <a:ext uri="{FF2B5EF4-FFF2-40B4-BE49-F238E27FC236}">
                  <a16:creationId xmlns:a16="http://schemas.microsoft.com/office/drawing/2014/main" xmlns="" id="{0861E639-6A5F-4DB7-AE08-2B60298661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" y="2768"/>
              <a:ext cx="24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5</a:t>
              </a:r>
              <a:endPara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8" name="Line 64">
              <a:extLst>
                <a:ext uri="{FF2B5EF4-FFF2-40B4-BE49-F238E27FC236}">
                  <a16:creationId xmlns:a16="http://schemas.microsoft.com/office/drawing/2014/main" xmlns="" id="{0CF9AA45-A410-450B-947C-C0680C51FA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9" name="Group 83">
            <a:extLst>
              <a:ext uri="{FF2B5EF4-FFF2-40B4-BE49-F238E27FC236}">
                <a16:creationId xmlns:a16="http://schemas.microsoft.com/office/drawing/2014/main" xmlns="" id="{0C0BEA60-3A35-4A55-851B-C6E88830B08E}"/>
              </a:ext>
            </a:extLst>
          </p:cNvPr>
          <p:cNvGrpSpPr>
            <a:grpSpLocks/>
          </p:cNvGrpSpPr>
          <p:nvPr/>
        </p:nvGrpSpPr>
        <p:grpSpPr bwMode="auto">
          <a:xfrm>
            <a:off x="5189535" y="3886200"/>
            <a:ext cx="1272957" cy="1117601"/>
            <a:chOff x="864" y="2432"/>
            <a:chExt cx="987" cy="704"/>
          </a:xfrm>
        </p:grpSpPr>
        <p:sp>
          <p:nvSpPr>
            <p:cNvPr id="210" name="Text Box 79">
              <a:extLst>
                <a:ext uri="{FF2B5EF4-FFF2-40B4-BE49-F238E27FC236}">
                  <a16:creationId xmlns:a16="http://schemas.microsoft.com/office/drawing/2014/main" xmlns="" id="{F918C685-B4D9-4573-8489-A9CB1E8C75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2432"/>
              <a:ext cx="93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x 12</a:t>
              </a:r>
              <a:endPara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1" name="Text Box 80">
              <a:extLst>
                <a:ext uri="{FF2B5EF4-FFF2-40B4-BE49-F238E27FC236}">
                  <a16:creationId xmlns:a16="http://schemas.microsoft.com/office/drawing/2014/main" xmlns="" id="{8D3F199C-42C9-4937-AE27-A4CE511EB2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8" y="2768"/>
              <a:ext cx="93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5 </a:t>
              </a:r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x </a:t>
              </a:r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12</a:t>
              </a:r>
              <a:endPara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2" name="Line 81">
              <a:extLst>
                <a:ext uri="{FF2B5EF4-FFF2-40B4-BE49-F238E27FC236}">
                  <a16:creationId xmlns:a16="http://schemas.microsoft.com/office/drawing/2014/main" xmlns="" id="{57C3E7D8-2690-40C9-86E6-0980EDFEE7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4" y="2784"/>
              <a:ext cx="768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3" name="Text Box 82">
            <a:extLst>
              <a:ext uri="{FF2B5EF4-FFF2-40B4-BE49-F238E27FC236}">
                <a16:creationId xmlns:a16="http://schemas.microsoft.com/office/drawing/2014/main" xmlns="" id="{7A0E82C4-623E-4537-A209-1EFF1F309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8535" y="4159248"/>
            <a:ext cx="415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14" name="Group 89">
            <a:extLst>
              <a:ext uri="{FF2B5EF4-FFF2-40B4-BE49-F238E27FC236}">
                <a16:creationId xmlns:a16="http://schemas.microsoft.com/office/drawing/2014/main" xmlns="" id="{4EE6D159-FCB0-41FD-8CF0-4B1378EC9C40}"/>
              </a:ext>
            </a:extLst>
          </p:cNvPr>
          <p:cNvGrpSpPr>
            <a:grpSpLocks/>
          </p:cNvGrpSpPr>
          <p:nvPr/>
        </p:nvGrpSpPr>
        <p:grpSpPr bwMode="auto">
          <a:xfrm>
            <a:off x="6484937" y="3886200"/>
            <a:ext cx="601663" cy="1117601"/>
            <a:chOff x="1704" y="2432"/>
            <a:chExt cx="379" cy="704"/>
          </a:xfrm>
        </p:grpSpPr>
        <p:sp>
          <p:nvSpPr>
            <p:cNvPr id="215" name="Text Box 85">
              <a:extLst>
                <a:ext uri="{FF2B5EF4-FFF2-40B4-BE49-F238E27FC236}">
                  <a16:creationId xmlns:a16="http://schemas.microsoft.com/office/drawing/2014/main" xmlns="" id="{07118611-CB74-4409-BB3C-D02DDE625A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8" y="2432"/>
              <a:ext cx="375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24</a:t>
              </a:r>
              <a:endPara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6" name="Text Box 86">
              <a:extLst>
                <a:ext uri="{FF2B5EF4-FFF2-40B4-BE49-F238E27FC236}">
                  <a16:creationId xmlns:a16="http://schemas.microsoft.com/office/drawing/2014/main" xmlns="" id="{B81F2246-4EBF-4957-8A0E-B537CD0384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4" y="2768"/>
              <a:ext cx="375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6</a:t>
              </a:r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0</a:t>
              </a:r>
              <a:endPara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7" name="Line 87">
              <a:extLst>
                <a:ext uri="{FF2B5EF4-FFF2-40B4-BE49-F238E27FC236}">
                  <a16:creationId xmlns:a16="http://schemas.microsoft.com/office/drawing/2014/main" xmlns="" id="{1BD32A57-B33A-4ED2-99FF-8DBB09F13C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36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8" name="Text Box 88">
            <a:extLst>
              <a:ext uri="{FF2B5EF4-FFF2-40B4-BE49-F238E27FC236}">
                <a16:creationId xmlns:a16="http://schemas.microsoft.com/office/drawing/2014/main" xmlns="" id="{EF31C854-9DFF-47FC-B8CD-9C3F8ADC5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5210" y="4159248"/>
            <a:ext cx="415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19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58225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0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01025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Line 107">
            <a:extLst>
              <a:ext uri="{FF2B5EF4-FFF2-40B4-BE49-F238E27FC236}">
                <a16:creationId xmlns:a16="http://schemas.microsoft.com/office/drawing/2014/main" xmlns="" id="{D8ADD617-0D71-4558-8486-0039792F54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4800" y="3429000"/>
            <a:ext cx="45719" cy="3276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/>
      <p:bldP spid="184" grpId="0"/>
      <p:bldP spid="185" grpId="0"/>
      <p:bldP spid="199" grpId="0"/>
      <p:bldP spid="204" grpId="0"/>
      <p:bldP spid="213" grpId="0"/>
      <p:bldP spid="2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>
            <a:extLst>
              <a:ext uri="{FF2B5EF4-FFF2-40B4-BE49-F238E27FC236}">
                <a16:creationId xmlns:a16="http://schemas.microsoft.com/office/drawing/2014/main" xmlns="" id="{A9BA523B-0CD4-42C7-975B-43C40FDC5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1752600"/>
            <a:ext cx="12795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Bài 4. </a:t>
            </a:r>
          </a:p>
        </p:txBody>
      </p:sp>
      <p:sp>
        <p:nvSpPr>
          <p:cNvPr id="10243" name="WordArt 14">
            <a:extLst>
              <a:ext uri="{FF2B5EF4-FFF2-40B4-BE49-F238E27FC236}">
                <a16:creationId xmlns:a16="http://schemas.microsoft.com/office/drawing/2014/main" xmlns="" id="{7D9990F7-A68B-4EA3-B98C-7ABD4E24920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14600" y="1905000"/>
            <a:ext cx="304800" cy="3413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275" name="Text Box 34">
            <a:extLst>
              <a:ext uri="{FF2B5EF4-FFF2-40B4-BE49-F238E27FC236}">
                <a16:creationId xmlns:a16="http://schemas.microsoft.com/office/drawing/2014/main" xmlns="" id="{95D67ED5-00D3-439B-929B-D91B8982F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276600"/>
            <a:ext cx="488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0276" name="Text Box 35">
            <a:extLst>
              <a:ext uri="{FF2B5EF4-FFF2-40B4-BE49-F238E27FC236}">
                <a16:creationId xmlns:a16="http://schemas.microsoft.com/office/drawing/2014/main" xmlns="" id="{7C535554-208D-4A3A-A69D-22496B646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944938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0277" name="Line 36">
            <a:extLst>
              <a:ext uri="{FF2B5EF4-FFF2-40B4-BE49-F238E27FC236}">
                <a16:creationId xmlns:a16="http://schemas.microsoft.com/office/drawing/2014/main" xmlns="" id="{210A6BB3-404E-498D-B70C-FD5C81F46D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0370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8" name="Text Box 37">
            <a:extLst>
              <a:ext uri="{FF2B5EF4-FFF2-40B4-BE49-F238E27FC236}">
                <a16:creationId xmlns:a16="http://schemas.microsoft.com/office/drawing/2014/main" xmlns="" id="{8F295AA0-7EA0-46FD-AD0E-F15361CAD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7850" y="3276600"/>
            <a:ext cx="488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0279" name="Text Box 38">
            <a:extLst>
              <a:ext uri="{FF2B5EF4-FFF2-40B4-BE49-F238E27FC236}">
                <a16:creationId xmlns:a16="http://schemas.microsoft.com/office/drawing/2014/main" xmlns="" id="{AF6B22DF-D439-4AB9-AAFD-D9DB9A67C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0" y="3944938"/>
            <a:ext cx="4889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10280" name="Line 39">
            <a:extLst>
              <a:ext uri="{FF2B5EF4-FFF2-40B4-BE49-F238E27FC236}">
                <a16:creationId xmlns:a16="http://schemas.microsoft.com/office/drawing/2014/main" xmlns="" id="{D27AB232-01A2-4BCD-BEAB-C1A1BDF6061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21650" y="40370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Text Box 40">
            <a:extLst>
              <a:ext uri="{FF2B5EF4-FFF2-40B4-BE49-F238E27FC236}">
                <a16:creationId xmlns:a16="http://schemas.microsoft.com/office/drawing/2014/main" xmlns="" id="{EE13EF33-E0F1-4E0E-9780-880A7444A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5050" y="3671888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11309" name="Text Box 45">
            <a:extLst>
              <a:ext uri="{FF2B5EF4-FFF2-40B4-BE49-F238E27FC236}">
                <a16:creationId xmlns:a16="http://schemas.microsoft.com/office/drawing/2014/main" xmlns="" id="{AB18EC01-FA29-4248-B1F6-04044A632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505200"/>
            <a:ext cx="5746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rgbClr val="FF0066"/>
                </a:solidFill>
                <a:latin typeface="Times New Roman" panose="02020603050405020304" pitchFamily="18" charset="0"/>
              </a:rPr>
              <a:t>&gt;</a:t>
            </a:r>
          </a:p>
        </p:txBody>
      </p:sp>
      <p:sp>
        <p:nvSpPr>
          <p:cNvPr id="11310" name="Text Box 46">
            <a:extLst>
              <a:ext uri="{FF2B5EF4-FFF2-40B4-BE49-F238E27FC236}">
                <a16:creationId xmlns:a16="http://schemas.microsoft.com/office/drawing/2014/main" xmlns="" id="{2C2C0BAB-C10C-4D7C-968B-06D03E26D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0" y="3530600"/>
            <a:ext cx="5746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rgbClr val="FF0066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1311" name="Text Box 47">
            <a:extLst>
              <a:ext uri="{FF2B5EF4-FFF2-40B4-BE49-F238E27FC236}">
                <a16:creationId xmlns:a16="http://schemas.microsoft.com/office/drawing/2014/main" xmlns="" id="{605F64A8-30A0-419C-B643-EE8AE4584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6800" y="3543300"/>
            <a:ext cx="5746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rgbClr val="FF0066"/>
                </a:solidFill>
                <a:latin typeface="Times New Roman" panose="02020603050405020304" pitchFamily="18" charset="0"/>
              </a:rPr>
              <a:t>&lt;</a:t>
            </a:r>
          </a:p>
        </p:txBody>
      </p:sp>
      <p:sp>
        <p:nvSpPr>
          <p:cNvPr id="10287" name="Text Box 17">
            <a:extLst>
              <a:ext uri="{FF2B5EF4-FFF2-40B4-BE49-F238E27FC236}">
                <a16:creationId xmlns:a16="http://schemas.microsoft.com/office/drawing/2014/main" xmlns="" id="{BB23C4AF-8E4C-4A40-BC8A-C9107F40B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76600"/>
            <a:ext cx="488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0288" name="Text Box 18">
            <a:extLst>
              <a:ext uri="{FF2B5EF4-FFF2-40B4-BE49-F238E27FC236}">
                <a16:creationId xmlns:a16="http://schemas.microsoft.com/office/drawing/2014/main" xmlns="" id="{5842376C-D681-4E84-9242-81AA8518B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944938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10289" name="Line 19">
            <a:extLst>
              <a:ext uri="{FF2B5EF4-FFF2-40B4-BE49-F238E27FC236}">
                <a16:creationId xmlns:a16="http://schemas.microsoft.com/office/drawing/2014/main" xmlns="" id="{75E027B6-A663-49A1-A0FC-804FAC549E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40370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0" name="Text Box 20">
            <a:extLst>
              <a:ext uri="{FF2B5EF4-FFF2-40B4-BE49-F238E27FC236}">
                <a16:creationId xmlns:a16="http://schemas.microsoft.com/office/drawing/2014/main" xmlns="" id="{FF782918-54AF-4234-A9ED-75EC1DC67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1850" y="3276600"/>
            <a:ext cx="488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0291" name="Text Box 21">
            <a:extLst>
              <a:ext uri="{FF2B5EF4-FFF2-40B4-BE49-F238E27FC236}">
                <a16:creationId xmlns:a16="http://schemas.microsoft.com/office/drawing/2014/main" xmlns="" id="{8116EB8F-2FCF-41CC-A9A0-2F07409E9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0" y="3944938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10292" name="Line 22">
            <a:extLst>
              <a:ext uri="{FF2B5EF4-FFF2-40B4-BE49-F238E27FC236}">
                <a16:creationId xmlns:a16="http://schemas.microsoft.com/office/drawing/2014/main" xmlns="" id="{25EB861F-B865-4D21-BD9D-2FF2B3DBD6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5650" y="40370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23">
            <a:extLst>
              <a:ext uri="{FF2B5EF4-FFF2-40B4-BE49-F238E27FC236}">
                <a16:creationId xmlns:a16="http://schemas.microsoft.com/office/drawing/2014/main" xmlns="" id="{D087BCE3-399A-4089-A85D-795327C0E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657600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10253" name="Text Box 48">
            <a:extLst>
              <a:ext uri="{FF2B5EF4-FFF2-40B4-BE49-F238E27FC236}">
                <a16:creationId xmlns:a16="http://schemas.microsoft.com/office/drawing/2014/main" xmlns="" id="{01B093D2-C286-4EF4-AFC8-C098F187C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850" y="3595688"/>
            <a:ext cx="3873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 dirty="0"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10281" name="Text Box 26">
            <a:extLst>
              <a:ext uri="{FF2B5EF4-FFF2-40B4-BE49-F238E27FC236}">
                <a16:creationId xmlns:a16="http://schemas.microsoft.com/office/drawing/2014/main" xmlns="" id="{9B0D5F80-5555-4736-94FD-84C6D8D9D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0" y="3276600"/>
            <a:ext cx="488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0282" name="Text Box 27">
            <a:extLst>
              <a:ext uri="{FF2B5EF4-FFF2-40B4-BE49-F238E27FC236}">
                <a16:creationId xmlns:a16="http://schemas.microsoft.com/office/drawing/2014/main" xmlns="" id="{B88243DD-7117-4622-846D-CC32F4DD3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50" y="3944938"/>
            <a:ext cx="4889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0283" name="Line 28">
            <a:extLst>
              <a:ext uri="{FF2B5EF4-FFF2-40B4-BE49-F238E27FC236}">
                <a16:creationId xmlns:a16="http://schemas.microsoft.com/office/drawing/2014/main" xmlns="" id="{BC5A58CC-C15D-446B-B6C9-8502D0F3D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0370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4" name="Text Box 29">
            <a:extLst>
              <a:ext uri="{FF2B5EF4-FFF2-40B4-BE49-F238E27FC236}">
                <a16:creationId xmlns:a16="http://schemas.microsoft.com/office/drawing/2014/main" xmlns="" id="{13EB0697-CE8B-4D37-801A-51C872CD2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450" y="3276600"/>
            <a:ext cx="488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0285" name="Text Box 30">
            <a:extLst>
              <a:ext uri="{FF2B5EF4-FFF2-40B4-BE49-F238E27FC236}">
                <a16:creationId xmlns:a16="http://schemas.microsoft.com/office/drawing/2014/main" xmlns="" id="{49F7E2C5-9CA6-4A0A-888B-89684A4C5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7450" y="3944938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10286" name="Line 31">
            <a:extLst>
              <a:ext uri="{FF2B5EF4-FFF2-40B4-BE49-F238E27FC236}">
                <a16:creationId xmlns:a16="http://schemas.microsoft.com/office/drawing/2014/main" xmlns="" id="{DC53B351-3BFF-4A63-9DBD-159474CBD08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40370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Text Box 32">
            <a:extLst>
              <a:ext uri="{FF2B5EF4-FFF2-40B4-BE49-F238E27FC236}">
                <a16:creationId xmlns:a16="http://schemas.microsoft.com/office/drawing/2014/main" xmlns="" id="{8AB1C2D4-5389-451A-901E-DD6803425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350" y="3668713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10254" name="Text Box 49">
            <a:extLst>
              <a:ext uri="{FF2B5EF4-FFF2-40B4-BE49-F238E27FC236}">
                <a16:creationId xmlns:a16="http://schemas.microsoft.com/office/drawing/2014/main" xmlns="" id="{B88CE63E-EC83-4571-BE32-555762BD1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4850" y="3595688"/>
            <a:ext cx="3873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 dirty="0">
                <a:latin typeface="Times New Roman" panose="02020603050405020304" pitchFamily="18" charset="0"/>
              </a:rPr>
              <a:t>;</a:t>
            </a:r>
          </a:p>
        </p:txBody>
      </p:sp>
      <p:grpSp>
        <p:nvGrpSpPr>
          <p:cNvPr id="2" name="Group 66">
            <a:extLst>
              <a:ext uri="{FF2B5EF4-FFF2-40B4-BE49-F238E27FC236}">
                <a16:creationId xmlns:a16="http://schemas.microsoft.com/office/drawing/2014/main" xmlns="" id="{FD7AED8A-927A-4233-A2FD-929D1A37CC3C}"/>
              </a:ext>
            </a:extLst>
          </p:cNvPr>
          <p:cNvGrpSpPr>
            <a:grpSpLocks/>
          </p:cNvGrpSpPr>
          <p:nvPr/>
        </p:nvGrpSpPr>
        <p:grpSpPr bwMode="auto">
          <a:xfrm>
            <a:off x="2406650" y="4724400"/>
            <a:ext cx="4559300" cy="1509713"/>
            <a:chOff x="1516" y="2832"/>
            <a:chExt cx="2872" cy="951"/>
          </a:xfrm>
        </p:grpSpPr>
        <p:grpSp>
          <p:nvGrpSpPr>
            <p:cNvPr id="3" name="Group 63">
              <a:extLst>
                <a:ext uri="{FF2B5EF4-FFF2-40B4-BE49-F238E27FC236}">
                  <a16:creationId xmlns:a16="http://schemas.microsoft.com/office/drawing/2014/main" xmlns="" id="{4E24614C-D502-494F-A916-B02E2A1999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6" y="2832"/>
              <a:ext cx="2420" cy="951"/>
              <a:chOff x="2112" y="2832"/>
              <a:chExt cx="2420" cy="951"/>
            </a:xfrm>
          </p:grpSpPr>
          <p:sp>
            <p:nvSpPr>
              <p:cNvPr id="10264" name="Text Box 52">
                <a:extLst>
                  <a:ext uri="{FF2B5EF4-FFF2-40B4-BE49-F238E27FC236}">
                    <a16:creationId xmlns:a16="http://schemas.microsoft.com/office/drawing/2014/main" xmlns="" id="{CCB34338-A78F-4139-A6CB-A059ED4D21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24" y="2832"/>
                <a:ext cx="308" cy="5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48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0265" name="Text Box 53">
                <a:extLst>
                  <a:ext uri="{FF2B5EF4-FFF2-40B4-BE49-F238E27FC236}">
                    <a16:creationId xmlns:a16="http://schemas.microsoft.com/office/drawing/2014/main" xmlns="" id="{1B386B9B-E6EB-4297-9974-24E905F085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0" y="3253"/>
                <a:ext cx="308" cy="5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48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0266" name="Line 54">
                <a:extLst>
                  <a:ext uri="{FF2B5EF4-FFF2-40B4-BE49-F238E27FC236}">
                    <a16:creationId xmlns:a16="http://schemas.microsoft.com/office/drawing/2014/main" xmlns="" id="{91BAD474-C49F-4EA0-B5A8-8BA0B0D346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12" y="3311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7" name="Text Box 55">
                <a:extLst>
                  <a:ext uri="{FF2B5EF4-FFF2-40B4-BE49-F238E27FC236}">
                    <a16:creationId xmlns:a16="http://schemas.microsoft.com/office/drawing/2014/main" xmlns="" id="{0F82602F-F9B5-4D88-87D8-7F9FAA86B9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40" y="2832"/>
                <a:ext cx="308" cy="5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48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6</a:t>
                </a:r>
              </a:p>
            </p:txBody>
          </p:sp>
          <p:sp>
            <p:nvSpPr>
              <p:cNvPr id="10268" name="Text Box 56">
                <a:extLst>
                  <a:ext uri="{FF2B5EF4-FFF2-40B4-BE49-F238E27FC236}">
                    <a16:creationId xmlns:a16="http://schemas.microsoft.com/office/drawing/2014/main" xmlns="" id="{34C4F957-3F75-4546-A111-0F9962E746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2" y="3253"/>
                <a:ext cx="500" cy="5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48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15</a:t>
                </a:r>
              </a:p>
            </p:txBody>
          </p:sp>
          <p:sp>
            <p:nvSpPr>
              <p:cNvPr id="10269" name="Line 57">
                <a:extLst>
                  <a:ext uri="{FF2B5EF4-FFF2-40B4-BE49-F238E27FC236}">
                    <a16:creationId xmlns:a16="http://schemas.microsoft.com/office/drawing/2014/main" xmlns="" id="{0D150499-6EFC-4B18-8640-96BF23C5B9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8" y="3311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0" name="Text Box 58">
                <a:extLst>
                  <a:ext uri="{FF2B5EF4-FFF2-40B4-BE49-F238E27FC236}">
                    <a16:creationId xmlns:a16="http://schemas.microsoft.com/office/drawing/2014/main" xmlns="" id="{6A3ED9EB-9065-4C3B-A296-0A8672AA4C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8" y="3024"/>
                <a:ext cx="335" cy="5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48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=</a:t>
                </a:r>
              </a:p>
            </p:txBody>
          </p:sp>
          <p:sp>
            <p:nvSpPr>
              <p:cNvPr id="10271" name="Text Box 59">
                <a:extLst>
                  <a:ext uri="{FF2B5EF4-FFF2-40B4-BE49-F238E27FC236}">
                    <a16:creationId xmlns:a16="http://schemas.microsoft.com/office/drawing/2014/main" xmlns="" id="{1A373B26-8E6F-49F7-AA0D-307D4248DD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64" y="2843"/>
                <a:ext cx="884" cy="5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48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2 x 3</a:t>
                </a:r>
              </a:p>
            </p:txBody>
          </p:sp>
          <p:sp>
            <p:nvSpPr>
              <p:cNvPr id="10272" name="Text Box 60">
                <a:extLst>
                  <a:ext uri="{FF2B5EF4-FFF2-40B4-BE49-F238E27FC236}">
                    <a16:creationId xmlns:a16="http://schemas.microsoft.com/office/drawing/2014/main" xmlns="" id="{246CD6BD-62FD-49CA-9E11-FA661EC172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60" y="3264"/>
                <a:ext cx="980" cy="5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48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5 x 3 </a:t>
                </a:r>
              </a:p>
            </p:txBody>
          </p:sp>
          <p:sp>
            <p:nvSpPr>
              <p:cNvPr id="10273" name="Line 61">
                <a:extLst>
                  <a:ext uri="{FF2B5EF4-FFF2-40B4-BE49-F238E27FC236}">
                    <a16:creationId xmlns:a16="http://schemas.microsoft.com/office/drawing/2014/main" xmlns="" id="{8B4BC5C6-11C9-485B-8A0A-2547FFCB0F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2" y="3312"/>
                <a:ext cx="940" cy="1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4" name="Text Box 62">
                <a:extLst>
                  <a:ext uri="{FF2B5EF4-FFF2-40B4-BE49-F238E27FC236}">
                    <a16:creationId xmlns:a16="http://schemas.microsoft.com/office/drawing/2014/main" xmlns="" id="{8E77780E-0AAA-454D-90FB-91387E6164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92" y="3024"/>
                <a:ext cx="335" cy="5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48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=</a:t>
                </a:r>
              </a:p>
            </p:txBody>
          </p:sp>
        </p:grpSp>
        <p:sp>
          <p:nvSpPr>
            <p:cNvPr id="10262" name="Text Box 64">
              <a:extLst>
                <a:ext uri="{FF2B5EF4-FFF2-40B4-BE49-F238E27FC236}">
                  <a16:creationId xmlns:a16="http://schemas.microsoft.com/office/drawing/2014/main" xmlns="" id="{7D19E46C-C129-48E2-B8F9-968062F2FC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16" y="2880"/>
              <a:ext cx="308" cy="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72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(</a:t>
              </a:r>
            </a:p>
          </p:txBody>
        </p:sp>
        <p:sp>
          <p:nvSpPr>
            <p:cNvPr id="10263" name="Text Box 65">
              <a:extLst>
                <a:ext uri="{FF2B5EF4-FFF2-40B4-BE49-F238E27FC236}">
                  <a16:creationId xmlns:a16="http://schemas.microsoft.com/office/drawing/2014/main" xmlns="" id="{FA6A0B42-2710-4054-866C-69E9F214B4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0" y="2880"/>
              <a:ext cx="308" cy="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72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)</a:t>
              </a:r>
            </a:p>
          </p:txBody>
        </p:sp>
      </p:grpSp>
      <p:sp>
        <p:nvSpPr>
          <p:cNvPr id="10256" name="Rectangle 68">
            <a:extLst>
              <a:ext uri="{FF2B5EF4-FFF2-40B4-BE49-F238E27FC236}">
                <a16:creationId xmlns:a16="http://schemas.microsoft.com/office/drawing/2014/main" xmlns="" id="{0DE4EBAE-E844-48D6-ABA2-425CF1A35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50" y="1295400"/>
            <a:ext cx="533400" cy="16002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>
                <a:latin typeface="Times New Roman" panose="02020603050405020304" pitchFamily="18" charset="0"/>
              </a:rPr>
              <a:t>&gt;</a:t>
            </a:r>
          </a:p>
          <a:p>
            <a:pPr algn="ctr" eaLnBrk="1" hangingPunct="1"/>
            <a:r>
              <a:rPr lang="en-US" altLang="en-US" sz="4000" b="1">
                <a:latin typeface="Times New Roman" panose="02020603050405020304" pitchFamily="18" charset="0"/>
              </a:rPr>
              <a:t>&lt;</a:t>
            </a:r>
          </a:p>
          <a:p>
            <a:pPr algn="ctr" eaLnBrk="1" hangingPunct="1"/>
            <a:r>
              <a:rPr lang="en-US" altLang="en-US" sz="4000" b="1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51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0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80"/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80"/>
                                        <p:tgtEl>
                                          <p:spTgt spid="113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80"/>
                                        <p:tgtEl>
                                          <p:spTgt spid="113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5" grpId="0"/>
      <p:bldP spid="10276" grpId="0"/>
      <p:bldP spid="10278" grpId="0"/>
      <p:bldP spid="10279" grpId="0"/>
      <p:bldP spid="10249" grpId="0"/>
      <p:bldP spid="11309" grpId="0"/>
      <p:bldP spid="11310" grpId="0"/>
      <p:bldP spid="11311" grpId="0"/>
      <p:bldP spid="10287" grpId="0"/>
      <p:bldP spid="10288" grpId="0"/>
      <p:bldP spid="10290" grpId="0"/>
      <p:bldP spid="10291" grpId="0"/>
      <p:bldP spid="10245" grpId="0"/>
      <p:bldP spid="10253" grpId="0"/>
      <p:bldP spid="10281" grpId="0"/>
      <p:bldP spid="10282" grpId="0"/>
      <p:bldP spid="10284" grpId="0"/>
      <p:bldP spid="10285" grpId="0"/>
      <p:bldP spid="10247" grpId="0"/>
      <p:bldP spid="1025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381000" y="4800600"/>
            <a:ext cx="8534400" cy="533400"/>
            <a:chOff x="480" y="2620"/>
            <a:chExt cx="4560" cy="336"/>
          </a:xfrm>
        </p:grpSpPr>
        <p:sp>
          <p:nvSpPr>
            <p:cNvPr id="13328" name="Line 28"/>
            <p:cNvSpPr>
              <a:spLocks noChangeShapeType="1"/>
            </p:cNvSpPr>
            <p:nvPr/>
          </p:nvSpPr>
          <p:spPr bwMode="auto">
            <a:xfrm>
              <a:off x="480" y="2812"/>
              <a:ext cx="4560" cy="2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9" name="Line 29"/>
            <p:cNvSpPr>
              <a:spLocks noChangeShapeType="1"/>
            </p:cNvSpPr>
            <p:nvPr/>
          </p:nvSpPr>
          <p:spPr bwMode="auto">
            <a:xfrm>
              <a:off x="480" y="262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0" name="Line 30"/>
            <p:cNvSpPr>
              <a:spLocks noChangeShapeType="1"/>
            </p:cNvSpPr>
            <p:nvPr/>
          </p:nvSpPr>
          <p:spPr bwMode="auto">
            <a:xfrm>
              <a:off x="1946" y="266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1" name="Line 31"/>
            <p:cNvSpPr>
              <a:spLocks noChangeShapeType="1"/>
            </p:cNvSpPr>
            <p:nvPr/>
          </p:nvSpPr>
          <p:spPr bwMode="auto">
            <a:xfrm>
              <a:off x="1213" y="266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2" name="Line 32"/>
            <p:cNvSpPr>
              <a:spLocks noChangeShapeType="1"/>
            </p:cNvSpPr>
            <p:nvPr/>
          </p:nvSpPr>
          <p:spPr bwMode="auto">
            <a:xfrm>
              <a:off x="2679" y="266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3" name="Line 33"/>
            <p:cNvSpPr>
              <a:spLocks noChangeShapeType="1"/>
            </p:cNvSpPr>
            <p:nvPr/>
          </p:nvSpPr>
          <p:spPr bwMode="auto">
            <a:xfrm>
              <a:off x="3411" y="266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5" name="Line 35"/>
            <p:cNvSpPr>
              <a:spLocks noChangeShapeType="1"/>
            </p:cNvSpPr>
            <p:nvPr/>
          </p:nvSpPr>
          <p:spPr bwMode="auto">
            <a:xfrm>
              <a:off x="4185" y="266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71600"/>
            <a:ext cx="9144000" cy="2057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err="1" smtClean="0"/>
              <a:t>Bài</a:t>
            </a:r>
            <a:r>
              <a:rPr lang="en-US" dirty="0" smtClean="0"/>
              <a:t> 5: </a:t>
            </a: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thích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vạch</a:t>
            </a:r>
            <a:r>
              <a:rPr lang="en-US" dirty="0" smtClean="0"/>
              <a:t> ở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dirty="0" smtClean="0"/>
              <a:t>     </a:t>
            </a:r>
            <a:r>
              <a:rPr lang="en-US" dirty="0" err="1" smtClean="0"/>
              <a:t>giữa</a:t>
            </a:r>
            <a:r>
              <a:rPr lang="en-US" dirty="0" smtClean="0"/>
              <a:t>      </a:t>
            </a:r>
            <a:r>
              <a:rPr lang="en-US" dirty="0" err="1" smtClean="0"/>
              <a:t>và</a:t>
            </a:r>
            <a:r>
              <a:rPr lang="en-US" dirty="0" smtClean="0"/>
              <a:t>     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tia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: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dirty="0" smtClean="0"/>
          </a:p>
        </p:txBody>
      </p:sp>
      <p:grpSp>
        <p:nvGrpSpPr>
          <p:cNvPr id="33" name="Group 19"/>
          <p:cNvGrpSpPr>
            <a:grpSpLocks/>
          </p:cNvGrpSpPr>
          <p:nvPr/>
        </p:nvGrpSpPr>
        <p:grpSpPr bwMode="auto">
          <a:xfrm>
            <a:off x="2667000" y="2133603"/>
            <a:ext cx="609600" cy="954088"/>
            <a:chOff x="192" y="3552"/>
            <a:chExt cx="288" cy="601"/>
          </a:xfrm>
        </p:grpSpPr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192" y="3552"/>
              <a:ext cx="288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5</a:t>
              </a:r>
              <a:endPara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>
              <a:off x="192" y="3840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6" name="Group 22"/>
          <p:cNvGrpSpPr>
            <a:grpSpLocks/>
          </p:cNvGrpSpPr>
          <p:nvPr/>
        </p:nvGrpSpPr>
        <p:grpSpPr bwMode="auto">
          <a:xfrm>
            <a:off x="1524000" y="2133603"/>
            <a:ext cx="609600" cy="954088"/>
            <a:chOff x="192" y="3552"/>
            <a:chExt cx="288" cy="601"/>
          </a:xfrm>
        </p:grpSpPr>
        <p:sp>
          <p:nvSpPr>
            <p:cNvPr id="37" name="Text Box 23"/>
            <p:cNvSpPr txBox="1">
              <a:spLocks noChangeArrowheads="1"/>
            </p:cNvSpPr>
            <p:nvPr/>
          </p:nvSpPr>
          <p:spPr bwMode="auto">
            <a:xfrm>
              <a:off x="192" y="3552"/>
              <a:ext cx="288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5</a:t>
              </a:r>
              <a:endPara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>
              <a:off x="204" y="3840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8" name="Group 22"/>
          <p:cNvGrpSpPr>
            <a:grpSpLocks/>
          </p:cNvGrpSpPr>
          <p:nvPr/>
        </p:nvGrpSpPr>
        <p:grpSpPr bwMode="auto">
          <a:xfrm>
            <a:off x="1447800" y="3810003"/>
            <a:ext cx="609600" cy="954088"/>
            <a:chOff x="156" y="2804"/>
            <a:chExt cx="288" cy="601"/>
          </a:xfrm>
        </p:grpSpPr>
        <p:sp>
          <p:nvSpPr>
            <p:cNvPr id="49" name="Text Box 23"/>
            <p:cNvSpPr txBox="1">
              <a:spLocks noChangeArrowheads="1"/>
            </p:cNvSpPr>
            <p:nvPr/>
          </p:nvSpPr>
          <p:spPr bwMode="auto">
            <a:xfrm>
              <a:off x="156" y="2804"/>
              <a:ext cx="288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5</a:t>
              </a:r>
              <a:endPara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Line 24"/>
            <p:cNvSpPr>
              <a:spLocks noChangeShapeType="1"/>
            </p:cNvSpPr>
            <p:nvPr/>
          </p:nvSpPr>
          <p:spPr bwMode="auto">
            <a:xfrm>
              <a:off x="192" y="3117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" name="Rectangle 50"/>
          <p:cNvSpPr/>
          <p:nvPr/>
        </p:nvSpPr>
        <p:spPr>
          <a:xfrm>
            <a:off x="7086600" y="4343400"/>
            <a:ext cx="533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52400" y="4343400"/>
            <a:ext cx="533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0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3" name="Text Box 23"/>
          <p:cNvSpPr txBox="1">
            <a:spLocks noChangeArrowheads="1"/>
          </p:cNvSpPr>
          <p:nvPr/>
        </p:nvSpPr>
        <p:spPr bwMode="auto">
          <a:xfrm>
            <a:off x="2819400" y="3810000"/>
            <a:ext cx="60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Line 24"/>
          <p:cNvSpPr>
            <a:spLocks noChangeShapeType="1"/>
          </p:cNvSpPr>
          <p:nvPr/>
        </p:nvSpPr>
        <p:spPr bwMode="auto">
          <a:xfrm>
            <a:off x="2844800" y="4306907"/>
            <a:ext cx="50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 Box 23"/>
          <p:cNvSpPr txBox="1">
            <a:spLocks noChangeArrowheads="1"/>
          </p:cNvSpPr>
          <p:nvPr/>
        </p:nvSpPr>
        <p:spPr bwMode="auto">
          <a:xfrm>
            <a:off x="5562600" y="3810000"/>
            <a:ext cx="60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Line 24"/>
          <p:cNvSpPr>
            <a:spLocks noChangeShapeType="1"/>
          </p:cNvSpPr>
          <p:nvPr/>
        </p:nvSpPr>
        <p:spPr bwMode="auto">
          <a:xfrm>
            <a:off x="5588000" y="4306907"/>
            <a:ext cx="50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23"/>
          <p:cNvSpPr txBox="1">
            <a:spLocks noChangeArrowheads="1"/>
          </p:cNvSpPr>
          <p:nvPr/>
        </p:nvSpPr>
        <p:spPr bwMode="auto">
          <a:xfrm>
            <a:off x="4191000" y="3810000"/>
            <a:ext cx="60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Line 24"/>
          <p:cNvSpPr>
            <a:spLocks noChangeShapeType="1"/>
          </p:cNvSpPr>
          <p:nvPr/>
        </p:nvSpPr>
        <p:spPr bwMode="auto">
          <a:xfrm>
            <a:off x="4216400" y="4306907"/>
            <a:ext cx="50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Line 31"/>
          <p:cNvSpPr>
            <a:spLocks noChangeShapeType="1"/>
          </p:cNvSpPr>
          <p:nvPr/>
        </p:nvSpPr>
        <p:spPr bwMode="auto">
          <a:xfrm>
            <a:off x="10668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Line 31"/>
          <p:cNvSpPr>
            <a:spLocks noChangeShapeType="1"/>
          </p:cNvSpPr>
          <p:nvPr/>
        </p:nvSpPr>
        <p:spPr bwMode="auto">
          <a:xfrm>
            <a:off x="24384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" name="Line 31"/>
          <p:cNvSpPr>
            <a:spLocks noChangeShapeType="1"/>
          </p:cNvSpPr>
          <p:nvPr/>
        </p:nvSpPr>
        <p:spPr bwMode="auto">
          <a:xfrm>
            <a:off x="38100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" name="Line 31"/>
          <p:cNvSpPr>
            <a:spLocks noChangeShapeType="1"/>
          </p:cNvSpPr>
          <p:nvPr/>
        </p:nvSpPr>
        <p:spPr bwMode="auto">
          <a:xfrm>
            <a:off x="51816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" name="Line 31"/>
          <p:cNvSpPr>
            <a:spLocks noChangeShapeType="1"/>
          </p:cNvSpPr>
          <p:nvPr/>
        </p:nvSpPr>
        <p:spPr bwMode="auto">
          <a:xfrm>
            <a:off x="66294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" name="WordArt 14">
            <a:extLst>
              <a:ext uri="{FF2B5EF4-FFF2-40B4-BE49-F238E27FC236}">
                <a16:creationId xmlns:a16="http://schemas.microsoft.com/office/drawing/2014/main" xmlns="" id="{7D9990F7-A68B-4EA3-B98C-7ABD4E24920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657600" y="4383087"/>
            <a:ext cx="304800" cy="3413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3505200" y="3810000"/>
            <a:ext cx="60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5 10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Line 24"/>
          <p:cNvSpPr>
            <a:spLocks noChangeShapeType="1"/>
          </p:cNvSpPr>
          <p:nvPr/>
        </p:nvSpPr>
        <p:spPr bwMode="auto">
          <a:xfrm>
            <a:off x="3530600" y="4306907"/>
            <a:ext cx="50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76200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 animBg="1"/>
      <p:bldP spid="55" grpId="0"/>
      <p:bldP spid="56" grpId="0" animBg="1"/>
      <p:bldP spid="57" grpId="0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/>
      <p:bldP spid="64" grpId="1"/>
      <p:bldP spid="39" grpId="0"/>
      <p:bldP spid="4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B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86863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1828800" y="5334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533400" y="12954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3505200" y="11430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3381375" y="979488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6324600" y="51816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5486400" y="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13" name="AutoShape 9"/>
          <p:cNvSpPr>
            <a:spLocks noChangeArrowheads="1"/>
          </p:cNvSpPr>
          <p:nvPr/>
        </p:nvSpPr>
        <p:spPr bwMode="auto">
          <a:xfrm>
            <a:off x="3629025" y="1789113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>
            <a:off x="3228975" y="1189038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4038600" y="52578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16" name="AutoShape 12"/>
          <p:cNvSpPr>
            <a:spLocks noChangeArrowheads="1"/>
          </p:cNvSpPr>
          <p:nvPr/>
        </p:nvSpPr>
        <p:spPr bwMode="auto">
          <a:xfrm>
            <a:off x="1143000" y="54102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5638800" y="27432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18" name="AutoShape 14"/>
          <p:cNvSpPr>
            <a:spLocks noChangeArrowheads="1"/>
          </p:cNvSpPr>
          <p:nvPr/>
        </p:nvSpPr>
        <p:spPr bwMode="auto">
          <a:xfrm>
            <a:off x="2362200" y="31242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19" name="AutoShape 15"/>
          <p:cNvSpPr>
            <a:spLocks noChangeArrowheads="1"/>
          </p:cNvSpPr>
          <p:nvPr/>
        </p:nvSpPr>
        <p:spPr bwMode="auto">
          <a:xfrm>
            <a:off x="7391400" y="9144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7772400" y="44958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21" name="AutoShape 17"/>
          <p:cNvSpPr>
            <a:spLocks noChangeArrowheads="1"/>
          </p:cNvSpPr>
          <p:nvPr/>
        </p:nvSpPr>
        <p:spPr bwMode="auto">
          <a:xfrm>
            <a:off x="2514600" y="39624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6629400" y="43434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547" name="WordArt 19"/>
          <p:cNvSpPr>
            <a:spLocks noChangeArrowheads="1" noChangeShapeType="1" noTextEdit="1"/>
          </p:cNvSpPr>
          <p:nvPr/>
        </p:nvSpPr>
        <p:spPr bwMode="auto">
          <a:xfrm>
            <a:off x="914400" y="228600"/>
            <a:ext cx="7629525" cy="569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3300"/>
                    </a:gs>
                    <a:gs pos="100000">
                      <a:srgbClr val="FF9933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TRƯỜNG TIỂU HỌC TRẦN VĂN ƠN</a:t>
            </a:r>
            <a:endParaRPr lang="en-US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3300"/>
                  </a:gs>
                  <a:gs pos="100000">
                    <a:srgbClr val="FF9933"/>
                  </a:gs>
                </a:gsLst>
                <a:path path="rect">
                  <a:fillToRect r="100000" b="10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1524" name="AutoShape 20"/>
          <p:cNvSpPr>
            <a:spLocks noChangeArrowheads="1"/>
          </p:cNvSpPr>
          <p:nvPr/>
        </p:nvSpPr>
        <p:spPr bwMode="auto">
          <a:xfrm>
            <a:off x="2895600" y="55626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25" name="AutoShape 21"/>
          <p:cNvSpPr>
            <a:spLocks noChangeArrowheads="1"/>
          </p:cNvSpPr>
          <p:nvPr/>
        </p:nvSpPr>
        <p:spPr bwMode="auto">
          <a:xfrm>
            <a:off x="7772400" y="23622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26" name="AutoShape 22"/>
          <p:cNvSpPr>
            <a:spLocks noChangeArrowheads="1"/>
          </p:cNvSpPr>
          <p:nvPr/>
        </p:nvSpPr>
        <p:spPr bwMode="auto">
          <a:xfrm>
            <a:off x="4495800" y="33528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27" name="AutoShape 23"/>
          <p:cNvSpPr>
            <a:spLocks noChangeArrowheads="1"/>
          </p:cNvSpPr>
          <p:nvPr/>
        </p:nvSpPr>
        <p:spPr bwMode="auto">
          <a:xfrm>
            <a:off x="5334000" y="54102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28" name="AutoShape 24"/>
          <p:cNvSpPr>
            <a:spLocks noChangeArrowheads="1"/>
          </p:cNvSpPr>
          <p:nvPr/>
        </p:nvSpPr>
        <p:spPr bwMode="auto">
          <a:xfrm>
            <a:off x="1219200" y="37338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>
            <a:off x="4343400" y="6553200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WordArt 26"/>
          <p:cNvSpPr>
            <a:spLocks noChangeArrowheads="1" noChangeShapeType="1" noTextEdit="1"/>
          </p:cNvSpPr>
          <p:nvPr/>
        </p:nvSpPr>
        <p:spPr bwMode="auto">
          <a:xfrm>
            <a:off x="304800" y="1295400"/>
            <a:ext cx="8534400" cy="174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800" b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XIN CHÂN THÀNH CẢM ƠN CÁC  EM</a:t>
            </a:r>
          </a:p>
          <a:p>
            <a:pPr algn="ctr"/>
            <a:r>
              <a:rPr lang="vi-VN" sz="800" b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ĐÃ THAM GIA TIẾT HỌC TRỰC TUYẾN</a:t>
            </a:r>
            <a:endParaRPr lang="en-US" sz="800" b="1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80008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2555" name="Picture 27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-228600" y="5867400"/>
            <a:ext cx="121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6" name="Picture 28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5257800" y="5867400"/>
            <a:ext cx="83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7" name="Picture 29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257300" y="1028700"/>
            <a:ext cx="53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8" name="Picture 30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342900" y="4191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9" name="Picture 31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990600" y="45720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0" name="Picture 32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7848600" y="5486400"/>
            <a:ext cx="83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1" name="Picture 33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8153400" y="609600"/>
            <a:ext cx="83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2" name="Picture 34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4724400" y="762000"/>
            <a:ext cx="83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3" name="Picture 35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2438400" y="-152400"/>
            <a:ext cx="83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4" name="Picture 36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6400800" y="76200"/>
            <a:ext cx="83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xmlns="" id="{E778527F-A343-4DCC-A71A-F5D763093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313" y="938213"/>
            <a:ext cx="6740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>
              <a:latin typeface="VNI-Times" pitchFamily="2" charset="0"/>
            </a:endParaRP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xmlns="" id="{48C42C24-741F-4FA6-9CF8-921922829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2488" y="2316163"/>
            <a:ext cx="2181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altLang="en-US" sz="2000" b="1">
              <a:solidFill>
                <a:srgbClr val="CC0000"/>
              </a:solidFill>
            </a:endParaRP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xmlns="" id="{38F9DDF1-8F4E-4116-9EF4-581445089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4475" y="2986088"/>
            <a:ext cx="19796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>
              <a:latin typeface="VNI-Times" pitchFamily="2" charset="0"/>
            </a:endParaRPr>
          </a:p>
        </p:txBody>
      </p:sp>
      <p:sp>
        <p:nvSpPr>
          <p:cNvPr id="27653" name="Text Box 5">
            <a:extLst>
              <a:ext uri="{FF2B5EF4-FFF2-40B4-BE49-F238E27FC236}">
                <a16:creationId xmlns:a16="http://schemas.microsoft.com/office/drawing/2014/main" xmlns="" id="{9956DAB5-C655-4555-BC5F-ED29C33EB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4475" y="2970213"/>
            <a:ext cx="19796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>
              <a:latin typeface="VNI-Times" pitchFamily="2" charset="0"/>
            </a:endParaRPr>
          </a:p>
        </p:txBody>
      </p:sp>
      <p:sp>
        <p:nvSpPr>
          <p:cNvPr id="27655" name="AutoShape 7">
            <a:extLst>
              <a:ext uri="{FF2B5EF4-FFF2-40B4-BE49-F238E27FC236}">
                <a16:creationId xmlns:a16="http://schemas.microsoft.com/office/drawing/2014/main" xmlns="" id="{EB1CB561-ECBE-47A5-9D80-96FF66E63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590800"/>
            <a:ext cx="685800" cy="7620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27656" name="AutoShape 8">
            <a:extLst>
              <a:ext uri="{FF2B5EF4-FFF2-40B4-BE49-F238E27FC236}">
                <a16:creationId xmlns:a16="http://schemas.microsoft.com/office/drawing/2014/main" xmlns="" id="{08BFFBA5-D415-4216-9110-DF7A9C51A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962400"/>
            <a:ext cx="685800" cy="7620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27657" name="AutoShape 9">
            <a:extLst>
              <a:ext uri="{FF2B5EF4-FFF2-40B4-BE49-F238E27FC236}">
                <a16:creationId xmlns:a16="http://schemas.microsoft.com/office/drawing/2014/main" xmlns="" id="{E0FCAA0A-00D1-46D4-9DBA-2061A792A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334000"/>
            <a:ext cx="685800" cy="7620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27658" name="AutoShape 10">
            <a:extLst>
              <a:ext uri="{FF2B5EF4-FFF2-40B4-BE49-F238E27FC236}">
                <a16:creationId xmlns:a16="http://schemas.microsoft.com/office/drawing/2014/main" xmlns="" id="{D53E08B1-AA88-4108-8315-CBE5FBC0C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1913" y="2465388"/>
            <a:ext cx="4433887" cy="887412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400" b="1">
                <a:solidFill>
                  <a:srgbClr val="FFFF00"/>
                </a:solidFill>
                <a:latin typeface="Tahoma" panose="020B0604030504040204" pitchFamily="34" charset="0"/>
              </a:rPr>
              <a:t> phân số</a:t>
            </a:r>
          </a:p>
        </p:txBody>
      </p:sp>
      <p:sp>
        <p:nvSpPr>
          <p:cNvPr id="27659" name="AutoShape 11">
            <a:extLst>
              <a:ext uri="{FF2B5EF4-FFF2-40B4-BE49-F238E27FC236}">
                <a16:creationId xmlns:a16="http://schemas.microsoft.com/office/drawing/2014/main" xmlns="" id="{3C936DEF-ACC4-49F3-BD31-95682AAAB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1913" y="3810000"/>
            <a:ext cx="4586287" cy="990600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2400" b="1">
              <a:solidFill>
                <a:srgbClr val="FFFF00"/>
              </a:solidFill>
            </a:endParaRPr>
          </a:p>
          <a:p>
            <a:r>
              <a:rPr lang="en-US" altLang="en-US" sz="2400" b="1">
                <a:solidFill>
                  <a:srgbClr val="FFFF00"/>
                </a:solidFill>
              </a:rPr>
              <a:t>phân số</a:t>
            </a:r>
          </a:p>
          <a:p>
            <a:endParaRPr lang="en-US" altLang="en-US" sz="2400" b="1">
              <a:solidFill>
                <a:srgbClr val="FFFF00"/>
              </a:solidFill>
              <a:latin typeface="Tahoma" panose="020B0604030504040204" pitchFamily="34" charset="0"/>
            </a:endParaRPr>
          </a:p>
        </p:txBody>
      </p:sp>
      <p:sp>
        <p:nvSpPr>
          <p:cNvPr id="27660" name="AutoShape 12">
            <a:extLst>
              <a:ext uri="{FF2B5EF4-FFF2-40B4-BE49-F238E27FC236}">
                <a16:creationId xmlns:a16="http://schemas.microsoft.com/office/drawing/2014/main" xmlns="" id="{F94D1853-55DD-4330-9957-51A7063E6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113" y="5181600"/>
            <a:ext cx="4433887" cy="914400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400" b="1">
                <a:solidFill>
                  <a:srgbClr val="FFFF00"/>
                </a:solidFill>
              </a:rPr>
              <a:t> phân số</a:t>
            </a:r>
          </a:p>
        </p:txBody>
      </p:sp>
      <p:sp>
        <p:nvSpPr>
          <p:cNvPr id="27661" name="AutoShape 13">
            <a:extLst>
              <a:ext uri="{FF2B5EF4-FFF2-40B4-BE49-F238E27FC236}">
                <a16:creationId xmlns:a16="http://schemas.microsoft.com/office/drawing/2014/main" xmlns="" id="{B7AFB459-A0A5-43F6-AE61-80DD68401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762000"/>
            <a:ext cx="8610600" cy="1447800"/>
          </a:xfrm>
          <a:prstGeom prst="horizontalScroll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800" b="1">
                <a:solidFill>
                  <a:srgbClr val="FFFF00"/>
                </a:solidFill>
                <a:latin typeface="Times New Roman" panose="02020603050405020304" pitchFamily="18" charset="0"/>
              </a:rPr>
              <a:t>          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</a:rPr>
              <a:t>Phân số tối giản của phân số         là ?</a:t>
            </a:r>
          </a:p>
        </p:txBody>
      </p:sp>
      <p:graphicFrame>
        <p:nvGraphicFramePr>
          <p:cNvPr id="27662" name="Object 14">
            <a:extLst>
              <a:ext uri="{FF2B5EF4-FFF2-40B4-BE49-F238E27FC236}">
                <a16:creationId xmlns:a16="http://schemas.microsoft.com/office/drawing/2014/main" xmlns="" id="{888273EA-D14D-47BF-90E3-5E4892F29616}"/>
              </a:ext>
            </a:extLst>
          </p:cNvPr>
          <p:cNvGraphicFramePr>
            <a:graphicFrameLocks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918105821"/>
              </p:ext>
            </p:extLst>
          </p:nvPr>
        </p:nvGraphicFramePr>
        <p:xfrm>
          <a:off x="5816781" y="982612"/>
          <a:ext cx="549275" cy="1000618"/>
        </p:xfrm>
        <a:graphic>
          <a:graphicData uri="http://schemas.openxmlformats.org/presentationml/2006/ole">
            <p:oleObj spid="_x0000_s27669" name="Equation" r:id="rId3" imgW="215713" imgH="393359" progId="Equation.3">
              <p:embed/>
            </p:oleObj>
          </a:graphicData>
        </a:graphic>
      </p:graphicFrame>
      <p:graphicFrame>
        <p:nvGraphicFramePr>
          <p:cNvPr id="27663" name="Object 15">
            <a:extLst>
              <a:ext uri="{FF2B5EF4-FFF2-40B4-BE49-F238E27FC236}">
                <a16:creationId xmlns:a16="http://schemas.microsoft.com/office/drawing/2014/main" xmlns="" id="{D591CEF5-38A7-455F-A7CC-3DDB7C1E13F5}"/>
              </a:ext>
            </a:extLst>
          </p:cNvPr>
          <p:cNvGraphicFramePr>
            <a:graphicFrameLocks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442879396"/>
              </p:ext>
            </p:extLst>
          </p:nvPr>
        </p:nvGraphicFramePr>
        <p:xfrm>
          <a:off x="5731265" y="2498725"/>
          <a:ext cx="531812" cy="838200"/>
        </p:xfrm>
        <a:graphic>
          <a:graphicData uri="http://schemas.openxmlformats.org/presentationml/2006/ole">
            <p:oleObj spid="_x0000_s27670" name="Equation" r:id="rId4" imgW="203112" imgH="393529" progId="">
              <p:embed/>
            </p:oleObj>
          </a:graphicData>
        </a:graphic>
      </p:graphicFrame>
      <p:graphicFrame>
        <p:nvGraphicFramePr>
          <p:cNvPr id="27664" name="Object 16">
            <a:extLst>
              <a:ext uri="{FF2B5EF4-FFF2-40B4-BE49-F238E27FC236}">
                <a16:creationId xmlns:a16="http://schemas.microsoft.com/office/drawing/2014/main" xmlns="" id="{665C58F1-271F-4AC6-93A0-7D1D88F725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27613178"/>
              </p:ext>
            </p:extLst>
          </p:nvPr>
        </p:nvGraphicFramePr>
        <p:xfrm>
          <a:off x="5816781" y="3924300"/>
          <a:ext cx="525462" cy="762000"/>
        </p:xfrm>
        <a:graphic>
          <a:graphicData uri="http://schemas.openxmlformats.org/presentationml/2006/ole">
            <p:oleObj spid="_x0000_s27671" name="Equation" r:id="rId5" imgW="228501" imgH="393529" progId="Equation.3">
              <p:embed/>
            </p:oleObj>
          </a:graphicData>
        </a:graphic>
      </p:graphicFrame>
      <p:graphicFrame>
        <p:nvGraphicFramePr>
          <p:cNvPr id="27665" name="Object 17">
            <a:extLst>
              <a:ext uri="{FF2B5EF4-FFF2-40B4-BE49-F238E27FC236}">
                <a16:creationId xmlns:a16="http://schemas.microsoft.com/office/drawing/2014/main" xmlns="" id="{4B363BBA-3A4F-4465-8340-BBAB0026DB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30306929"/>
              </p:ext>
            </p:extLst>
          </p:nvPr>
        </p:nvGraphicFramePr>
        <p:xfrm>
          <a:off x="5758097" y="5257800"/>
          <a:ext cx="496887" cy="762000"/>
        </p:xfrm>
        <a:graphic>
          <a:graphicData uri="http://schemas.openxmlformats.org/presentationml/2006/ole">
            <p:oleObj spid="_x0000_s27672" name="Equation" r:id="rId6" imgW="203112" imgH="393529" progId="Equation.3">
              <p:embed/>
            </p:oleObj>
          </a:graphicData>
        </a:graphic>
      </p:graphicFrame>
      <p:pic>
        <p:nvPicPr>
          <p:cNvPr id="27666" name="Picture 18">
            <a:extLst>
              <a:ext uri="{FF2B5EF4-FFF2-40B4-BE49-F238E27FC236}">
                <a16:creationId xmlns:a16="http://schemas.microsoft.com/office/drawing/2014/main" xmlns="" id="{BA690FD5-337F-4F30-8FF3-E594DCDE16C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4038" y="1181100"/>
            <a:ext cx="54927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 animBg="1"/>
      <p:bldP spid="27656" grpId="0" animBg="1"/>
      <p:bldP spid="27657" grpId="0" animBg="1"/>
      <p:bldP spid="27658" grpId="0" animBg="1"/>
      <p:bldP spid="27659" grpId="0" animBg="1"/>
      <p:bldP spid="27660" grpId="0" animBg="1"/>
      <p:bldP spid="2766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>
            <a:extLst>
              <a:ext uri="{FF2B5EF4-FFF2-40B4-BE49-F238E27FC236}">
                <a16:creationId xmlns:a16="http://schemas.microsoft.com/office/drawing/2014/main" xmlns="" id="{2FA5B2DB-F4CC-44F8-97A1-BDE290DD31F3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981200"/>
            <a:ext cx="1905000" cy="1130300"/>
            <a:chOff x="624" y="768"/>
            <a:chExt cx="1440" cy="904"/>
          </a:xfrm>
        </p:grpSpPr>
        <p:sp>
          <p:nvSpPr>
            <p:cNvPr id="7227" name="Oval 2">
              <a:extLst>
                <a:ext uri="{FF2B5EF4-FFF2-40B4-BE49-F238E27FC236}">
                  <a16:creationId xmlns:a16="http://schemas.microsoft.com/office/drawing/2014/main" xmlns="" id="{2E08F68D-18B9-4BBD-8442-4E1D5ADEB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912"/>
              <a:ext cx="624" cy="615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0000FF"/>
                </a:solidFill>
              </a:endParaRPr>
            </a:p>
          </p:txBody>
        </p:sp>
        <p:pic>
          <p:nvPicPr>
            <p:cNvPr id="7228" name="Picture 3">
              <a:extLst>
                <a:ext uri="{FF2B5EF4-FFF2-40B4-BE49-F238E27FC236}">
                  <a16:creationId xmlns:a16="http://schemas.microsoft.com/office/drawing/2014/main" xmlns="" id="{4B14867C-7912-4EBE-91A2-20DC544B82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" y="768"/>
              <a:ext cx="764" cy="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29" name="AutoShape 4">
              <a:extLst>
                <a:ext uri="{FF2B5EF4-FFF2-40B4-BE49-F238E27FC236}">
                  <a16:creationId xmlns:a16="http://schemas.microsoft.com/office/drawing/2014/main" xmlns="" id="{A016A9CD-B1DD-4CFB-B136-B6642D78CFC5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1194" y="1084"/>
              <a:ext cx="171" cy="1005"/>
            </a:xfrm>
            <a:prstGeom prst="leftBrace">
              <a:avLst>
                <a:gd name="adj1" fmla="val 48977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" name="Group 21">
            <a:extLst>
              <a:ext uri="{FF2B5EF4-FFF2-40B4-BE49-F238E27FC236}">
                <a16:creationId xmlns:a16="http://schemas.microsoft.com/office/drawing/2014/main" xmlns="" id="{C3FEB765-A960-48E9-8ED2-B1D9CDFAF4EA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2209800"/>
            <a:ext cx="2667000" cy="990600"/>
            <a:chOff x="2736" y="1632"/>
            <a:chExt cx="2208" cy="792"/>
          </a:xfrm>
        </p:grpSpPr>
        <p:sp>
          <p:nvSpPr>
            <p:cNvPr id="7220" name="AutoShape 5">
              <a:extLst>
                <a:ext uri="{FF2B5EF4-FFF2-40B4-BE49-F238E27FC236}">
                  <a16:creationId xmlns:a16="http://schemas.microsoft.com/office/drawing/2014/main" xmlns="" id="{22CE1A67-6755-424A-9081-119FBFE5C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632"/>
              <a:ext cx="624" cy="576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1" name="AutoShape 6">
              <a:extLst>
                <a:ext uri="{FF2B5EF4-FFF2-40B4-BE49-F238E27FC236}">
                  <a16:creationId xmlns:a16="http://schemas.microsoft.com/office/drawing/2014/main" xmlns="" id="{84AD4983-8026-42EF-8202-40231FFE6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1632"/>
              <a:ext cx="624" cy="576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2" name="AutoShape 7">
              <a:extLst>
                <a:ext uri="{FF2B5EF4-FFF2-40B4-BE49-F238E27FC236}">
                  <a16:creationId xmlns:a16="http://schemas.microsoft.com/office/drawing/2014/main" xmlns="" id="{BB12AA0F-7D19-4835-970E-2DD64AFE8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920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3" name="AutoShape 8">
              <a:extLst>
                <a:ext uri="{FF2B5EF4-FFF2-40B4-BE49-F238E27FC236}">
                  <a16:creationId xmlns:a16="http://schemas.microsoft.com/office/drawing/2014/main" xmlns="" id="{3E306EDB-6CA2-497D-965C-2878F3C49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920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4" name="AutoShape 9">
              <a:extLst>
                <a:ext uri="{FF2B5EF4-FFF2-40B4-BE49-F238E27FC236}">
                  <a16:creationId xmlns:a16="http://schemas.microsoft.com/office/drawing/2014/main" xmlns="" id="{E0607892-7E1D-4FAF-97FB-7A07CC685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632"/>
              <a:ext cx="336" cy="288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5" name="AutoShape 10">
              <a:extLst>
                <a:ext uri="{FF2B5EF4-FFF2-40B4-BE49-F238E27FC236}">
                  <a16:creationId xmlns:a16="http://schemas.microsoft.com/office/drawing/2014/main" xmlns="" id="{71D1B169-07A6-4C77-95E1-9EADD36588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632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6" name="AutoShape 11">
              <a:extLst>
                <a:ext uri="{FF2B5EF4-FFF2-40B4-BE49-F238E27FC236}">
                  <a16:creationId xmlns:a16="http://schemas.microsoft.com/office/drawing/2014/main" xmlns="" id="{2585B4CC-BC91-43D0-A031-7EC7923B53BC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3720" y="1512"/>
              <a:ext cx="216" cy="1608"/>
            </a:xfrm>
            <a:prstGeom prst="leftBrace">
              <a:avLst>
                <a:gd name="adj1" fmla="val 62037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4" name="Group 19">
            <a:extLst>
              <a:ext uri="{FF2B5EF4-FFF2-40B4-BE49-F238E27FC236}">
                <a16:creationId xmlns:a16="http://schemas.microsoft.com/office/drawing/2014/main" xmlns="" id="{4FD30492-63B9-479B-BF1D-3C0DFA77BED1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457700"/>
            <a:ext cx="3429000" cy="1028700"/>
            <a:chOff x="240" y="2640"/>
            <a:chExt cx="2130" cy="744"/>
          </a:xfrm>
        </p:grpSpPr>
        <p:sp>
          <p:nvSpPr>
            <p:cNvPr id="7213" name="AutoShape 12">
              <a:extLst>
                <a:ext uri="{FF2B5EF4-FFF2-40B4-BE49-F238E27FC236}">
                  <a16:creationId xmlns:a16="http://schemas.microsoft.com/office/drawing/2014/main" xmlns="" id="{979EA0CF-56B8-4D4E-B770-2ABD5FAE9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4" name="AutoShape 13">
              <a:extLst>
                <a:ext uri="{FF2B5EF4-FFF2-40B4-BE49-F238E27FC236}">
                  <a16:creationId xmlns:a16="http://schemas.microsoft.com/office/drawing/2014/main" xmlns="" id="{19EBD3A4-A33A-4798-AAA9-147B69F54C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5" name="AutoShape 14">
              <a:extLst>
                <a:ext uri="{FF2B5EF4-FFF2-40B4-BE49-F238E27FC236}">
                  <a16:creationId xmlns:a16="http://schemas.microsoft.com/office/drawing/2014/main" xmlns="" id="{D1739C7B-4F45-4408-BDAC-98C31716CD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6" name="AutoShape 15">
              <a:extLst>
                <a:ext uri="{FF2B5EF4-FFF2-40B4-BE49-F238E27FC236}">
                  <a16:creationId xmlns:a16="http://schemas.microsoft.com/office/drawing/2014/main" xmlns="" id="{BB197FA4-BE6B-49D1-96DA-DD39F25553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2" y="2640"/>
              <a:ext cx="144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7" name="AutoShape 16">
              <a:extLst>
                <a:ext uri="{FF2B5EF4-FFF2-40B4-BE49-F238E27FC236}">
                  <a16:creationId xmlns:a16="http://schemas.microsoft.com/office/drawing/2014/main" xmlns="" id="{DA4BCE1E-ADDF-48AD-81AD-C9F97F6A0A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640"/>
              <a:ext cx="144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8" name="AutoShape 17">
              <a:extLst>
                <a:ext uri="{FF2B5EF4-FFF2-40B4-BE49-F238E27FC236}">
                  <a16:creationId xmlns:a16="http://schemas.microsoft.com/office/drawing/2014/main" xmlns="" id="{827F6A09-CC7C-4502-805F-09F55ADD4D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6" y="2640"/>
              <a:ext cx="144" cy="480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9" name="AutoShape 18">
              <a:extLst>
                <a:ext uri="{FF2B5EF4-FFF2-40B4-BE49-F238E27FC236}">
                  <a16:creationId xmlns:a16="http://schemas.microsoft.com/office/drawing/2014/main" xmlns="" id="{8A6CB46D-C018-4B4F-B75A-A613A70E34D8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1164" y="2388"/>
              <a:ext cx="216" cy="1776"/>
            </a:xfrm>
            <a:prstGeom prst="leftBrace">
              <a:avLst>
                <a:gd name="adj1" fmla="val 68519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" name="Group 22">
            <a:extLst>
              <a:ext uri="{FF2B5EF4-FFF2-40B4-BE49-F238E27FC236}">
                <a16:creationId xmlns:a16="http://schemas.microsoft.com/office/drawing/2014/main" xmlns="" id="{9CB834D4-2BFF-4A2E-A327-287A03DB9909}"/>
              </a:ext>
            </a:extLst>
          </p:cNvPr>
          <p:cNvGrpSpPr>
            <a:grpSpLocks/>
          </p:cNvGrpSpPr>
          <p:nvPr/>
        </p:nvGrpSpPr>
        <p:grpSpPr bwMode="auto">
          <a:xfrm>
            <a:off x="4300538" y="4352925"/>
            <a:ext cx="4691062" cy="1133475"/>
            <a:chOff x="2679" y="1536"/>
            <a:chExt cx="2955" cy="714"/>
          </a:xfrm>
        </p:grpSpPr>
        <p:sp>
          <p:nvSpPr>
            <p:cNvPr id="7207" name="AutoShape 23">
              <a:extLst>
                <a:ext uri="{FF2B5EF4-FFF2-40B4-BE49-F238E27FC236}">
                  <a16:creationId xmlns:a16="http://schemas.microsoft.com/office/drawing/2014/main" xmlns="" id="{1DEFAEF9-61AC-440D-B003-D4EED99540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8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8" name="AutoShape 24">
              <a:extLst>
                <a:ext uri="{FF2B5EF4-FFF2-40B4-BE49-F238E27FC236}">
                  <a16:creationId xmlns:a16="http://schemas.microsoft.com/office/drawing/2014/main" xmlns="" id="{1B0AF018-6519-49F7-AF17-0E720A583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9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9" name="AutoShape 25">
              <a:extLst>
                <a:ext uri="{FF2B5EF4-FFF2-40B4-BE49-F238E27FC236}">
                  <a16:creationId xmlns:a16="http://schemas.microsoft.com/office/drawing/2014/main" xmlns="" id="{6EAEDE39-0418-4A31-AC84-A548EEDE1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4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0" name="AutoShape 26">
              <a:extLst>
                <a:ext uri="{FF2B5EF4-FFF2-40B4-BE49-F238E27FC236}">
                  <a16:creationId xmlns:a16="http://schemas.microsoft.com/office/drawing/2014/main" xmlns="" id="{83F332CB-89CC-4AC2-ABCE-7B54F2C39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0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pic>
          <p:nvPicPr>
            <p:cNvPr id="7211" name="Picture 27">
              <a:extLst>
                <a:ext uri="{FF2B5EF4-FFF2-40B4-BE49-F238E27FC236}">
                  <a16:creationId xmlns:a16="http://schemas.microsoft.com/office/drawing/2014/main" xmlns="" id="{A27F4517-B264-4357-9D7D-0C5EA72108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0" y="1536"/>
              <a:ext cx="684" cy="51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12" name="AutoShape 28">
              <a:extLst>
                <a:ext uri="{FF2B5EF4-FFF2-40B4-BE49-F238E27FC236}">
                  <a16:creationId xmlns:a16="http://schemas.microsoft.com/office/drawing/2014/main" xmlns="" id="{B1CB8B75-A162-4ACF-A92A-05D62735F63F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4044" y="966"/>
              <a:ext cx="216" cy="2352"/>
            </a:xfrm>
            <a:prstGeom prst="leftBrace">
              <a:avLst>
                <a:gd name="adj1" fmla="val 90741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174" name="Text Box 32">
            <a:extLst>
              <a:ext uri="{FF2B5EF4-FFF2-40B4-BE49-F238E27FC236}">
                <a16:creationId xmlns:a16="http://schemas.microsoft.com/office/drawing/2014/main" xmlns="" id="{560F1B68-9C73-4015-90E8-687B03CC3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8575" y="1295400"/>
            <a:ext cx="90900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</a:rPr>
              <a:t>c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Viết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hỗn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chỉ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phần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đã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tô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màu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mỗi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hình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dưới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đây</a:t>
            </a:r>
            <a:r>
              <a:rPr lang="en-US" altLang="en-US" sz="28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7175" name="Text Box 33">
            <a:extLst>
              <a:ext uri="{FF2B5EF4-FFF2-40B4-BE49-F238E27FC236}">
                <a16:creationId xmlns:a16="http://schemas.microsoft.com/office/drawing/2014/main" xmlns="" id="{FA594F89-0545-4222-9D99-08A632E07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048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1</a:t>
            </a:r>
          </a:p>
        </p:txBody>
      </p:sp>
      <p:sp>
        <p:nvSpPr>
          <p:cNvPr id="14370" name="Text Box 34">
            <a:extLst>
              <a:ext uri="{FF2B5EF4-FFF2-40B4-BE49-F238E27FC236}">
                <a16:creationId xmlns:a16="http://schemas.microsoft.com/office/drawing/2014/main" xmlns="" id="{0BE8ABDC-538E-4D86-AEF4-3B86BA66C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048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2</a:t>
            </a:r>
          </a:p>
        </p:txBody>
      </p:sp>
      <p:sp>
        <p:nvSpPr>
          <p:cNvPr id="14371" name="Text Box 35">
            <a:extLst>
              <a:ext uri="{FF2B5EF4-FFF2-40B4-BE49-F238E27FC236}">
                <a16:creationId xmlns:a16="http://schemas.microsoft.com/office/drawing/2014/main" xmlns="" id="{EFE90B5F-F5E3-4E0A-9082-C0A92300E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410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3</a:t>
            </a:r>
          </a:p>
        </p:txBody>
      </p:sp>
      <p:sp>
        <p:nvSpPr>
          <p:cNvPr id="14372" name="Text Box 36">
            <a:extLst>
              <a:ext uri="{FF2B5EF4-FFF2-40B4-BE49-F238E27FC236}">
                <a16:creationId xmlns:a16="http://schemas.microsoft.com/office/drawing/2014/main" xmlns="" id="{9B3EC857-4154-456F-8DFF-A0A443DE7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410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4</a:t>
            </a:r>
          </a:p>
        </p:txBody>
      </p:sp>
      <p:grpSp>
        <p:nvGrpSpPr>
          <p:cNvPr id="6" name="Group 54">
            <a:extLst>
              <a:ext uri="{FF2B5EF4-FFF2-40B4-BE49-F238E27FC236}">
                <a16:creationId xmlns:a16="http://schemas.microsoft.com/office/drawing/2014/main" xmlns="" id="{FC4B187F-4629-4B95-B50E-D59E0EC14FA6}"/>
              </a:ext>
            </a:extLst>
          </p:cNvPr>
          <p:cNvGrpSpPr>
            <a:grpSpLocks/>
          </p:cNvGrpSpPr>
          <p:nvPr/>
        </p:nvGrpSpPr>
        <p:grpSpPr bwMode="auto">
          <a:xfrm>
            <a:off x="1289050" y="3335338"/>
            <a:ext cx="920750" cy="1084262"/>
            <a:chOff x="668" y="2149"/>
            <a:chExt cx="580" cy="683"/>
          </a:xfrm>
        </p:grpSpPr>
        <p:grpSp>
          <p:nvGrpSpPr>
            <p:cNvPr id="7" name="Group 37">
              <a:extLst>
                <a:ext uri="{FF2B5EF4-FFF2-40B4-BE49-F238E27FC236}">
                  <a16:creationId xmlns:a16="http://schemas.microsoft.com/office/drawing/2014/main" xmlns="" id="{DDAB470A-9096-4546-B9EA-5F5043F3F0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149"/>
              <a:ext cx="336" cy="683"/>
              <a:chOff x="480" y="3157"/>
              <a:chExt cx="336" cy="683"/>
            </a:xfrm>
          </p:grpSpPr>
          <p:sp>
            <p:nvSpPr>
              <p:cNvPr id="7204" name="Text Box 38">
                <a:extLst>
                  <a:ext uri="{FF2B5EF4-FFF2-40B4-BE49-F238E27FC236}">
                    <a16:creationId xmlns:a16="http://schemas.microsoft.com/office/drawing/2014/main" xmlns="" id="{E7E96EC4-5A52-42E2-AD62-5743DEC0A4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7205" name="Text Box 39">
                <a:extLst>
                  <a:ext uri="{FF2B5EF4-FFF2-40B4-BE49-F238E27FC236}">
                    <a16:creationId xmlns:a16="http://schemas.microsoft.com/office/drawing/2014/main" xmlns="" id="{B4F38D67-43DF-4860-9DE5-64C9D3D74E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7206" name="Line 40">
                <a:extLst>
                  <a:ext uri="{FF2B5EF4-FFF2-40B4-BE49-F238E27FC236}">
                    <a16:creationId xmlns:a16="http://schemas.microsoft.com/office/drawing/2014/main" xmlns="" id="{532CECFE-0CB3-4440-9187-9E9FDC95C0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03" name="Text Box 53">
              <a:extLst>
                <a:ext uri="{FF2B5EF4-FFF2-40B4-BE49-F238E27FC236}">
                  <a16:creationId xmlns:a16="http://schemas.microsoft.com/office/drawing/2014/main" xmlns="" id="{9E642E0D-E2F3-401E-A0F9-54E5FD8BAA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8" y="2304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8" name="Group 60">
            <a:extLst>
              <a:ext uri="{FF2B5EF4-FFF2-40B4-BE49-F238E27FC236}">
                <a16:creationId xmlns:a16="http://schemas.microsoft.com/office/drawing/2014/main" xmlns="" id="{3979D5BA-08E6-46A0-A6F1-6C45115B26B0}"/>
              </a:ext>
            </a:extLst>
          </p:cNvPr>
          <p:cNvGrpSpPr>
            <a:grpSpLocks/>
          </p:cNvGrpSpPr>
          <p:nvPr/>
        </p:nvGrpSpPr>
        <p:grpSpPr bwMode="auto">
          <a:xfrm>
            <a:off x="5632450" y="3352800"/>
            <a:ext cx="920750" cy="1084263"/>
            <a:chOff x="3500" y="2112"/>
            <a:chExt cx="580" cy="683"/>
          </a:xfrm>
        </p:grpSpPr>
        <p:grpSp>
          <p:nvGrpSpPr>
            <p:cNvPr id="9" name="Group 41">
              <a:extLst>
                <a:ext uri="{FF2B5EF4-FFF2-40B4-BE49-F238E27FC236}">
                  <a16:creationId xmlns:a16="http://schemas.microsoft.com/office/drawing/2014/main" xmlns="" id="{6F66B339-195E-4CB0-B31E-8158C4928F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4" y="2112"/>
              <a:ext cx="336" cy="683"/>
              <a:chOff x="480" y="3157"/>
              <a:chExt cx="336" cy="683"/>
            </a:xfrm>
          </p:grpSpPr>
          <p:sp>
            <p:nvSpPr>
              <p:cNvPr id="7199" name="Text Box 42">
                <a:extLst>
                  <a:ext uri="{FF2B5EF4-FFF2-40B4-BE49-F238E27FC236}">
                    <a16:creationId xmlns:a16="http://schemas.microsoft.com/office/drawing/2014/main" xmlns="" id="{782F37C5-E8C4-4596-9EF1-E409D3C30D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7200" name="Text Box 43">
                <a:extLst>
                  <a:ext uri="{FF2B5EF4-FFF2-40B4-BE49-F238E27FC236}">
                    <a16:creationId xmlns:a16="http://schemas.microsoft.com/office/drawing/2014/main" xmlns="" id="{671F7181-500B-4D82-AA3C-63C1EFD42B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7201" name="Line 44">
                <a:extLst>
                  <a:ext uri="{FF2B5EF4-FFF2-40B4-BE49-F238E27FC236}">
                    <a16:creationId xmlns:a16="http://schemas.microsoft.com/office/drawing/2014/main" xmlns="" id="{B8A201E1-8DE4-48A4-8E43-4E2F2CAAFF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98" name="Text Box 55">
              <a:extLst>
                <a:ext uri="{FF2B5EF4-FFF2-40B4-BE49-F238E27FC236}">
                  <a16:creationId xmlns:a16="http://schemas.microsoft.com/office/drawing/2014/main" xmlns="" id="{6CA65939-FFA4-4E5C-B787-5C2EC0DFD0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0" y="2256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10" name="Group 58">
            <a:extLst>
              <a:ext uri="{FF2B5EF4-FFF2-40B4-BE49-F238E27FC236}">
                <a16:creationId xmlns:a16="http://schemas.microsoft.com/office/drawing/2014/main" xmlns="" id="{E1DEF5E7-0142-469E-87ED-E8C7C3F8F835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5697538"/>
            <a:ext cx="914400" cy="1084262"/>
            <a:chOff x="672" y="3637"/>
            <a:chExt cx="576" cy="683"/>
          </a:xfrm>
        </p:grpSpPr>
        <p:grpSp>
          <p:nvGrpSpPr>
            <p:cNvPr id="11" name="Group 45">
              <a:extLst>
                <a:ext uri="{FF2B5EF4-FFF2-40B4-BE49-F238E27FC236}">
                  <a16:creationId xmlns:a16="http://schemas.microsoft.com/office/drawing/2014/main" xmlns="" id="{3D3970D7-A0EC-4396-81E8-D43091A78B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3637"/>
              <a:ext cx="336" cy="683"/>
              <a:chOff x="480" y="3157"/>
              <a:chExt cx="336" cy="683"/>
            </a:xfrm>
          </p:grpSpPr>
          <p:sp>
            <p:nvSpPr>
              <p:cNvPr id="7194" name="Text Box 46">
                <a:extLst>
                  <a:ext uri="{FF2B5EF4-FFF2-40B4-BE49-F238E27FC236}">
                    <a16:creationId xmlns:a16="http://schemas.microsoft.com/office/drawing/2014/main" xmlns="" id="{072C25B4-7E4D-4799-824F-C2A589924F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7195" name="Text Box 47">
                <a:extLst>
                  <a:ext uri="{FF2B5EF4-FFF2-40B4-BE49-F238E27FC236}">
                    <a16:creationId xmlns:a16="http://schemas.microsoft.com/office/drawing/2014/main" xmlns="" id="{C3DF3EAA-CE4B-44C5-89B5-87BC6A425C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7196" name="Line 48">
                <a:extLst>
                  <a:ext uri="{FF2B5EF4-FFF2-40B4-BE49-F238E27FC236}">
                    <a16:creationId xmlns:a16="http://schemas.microsoft.com/office/drawing/2014/main" xmlns="" id="{500DC402-FC3E-4F3F-B855-AA975E1E79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93" name="Text Box 56">
              <a:extLst>
                <a:ext uri="{FF2B5EF4-FFF2-40B4-BE49-F238E27FC236}">
                  <a16:creationId xmlns:a16="http://schemas.microsoft.com/office/drawing/2014/main" xmlns="" id="{25CA5BC2-92B6-49FE-BB34-0A3A2E1DB7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792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12" name="Group 59">
            <a:extLst>
              <a:ext uri="{FF2B5EF4-FFF2-40B4-BE49-F238E27FC236}">
                <a16:creationId xmlns:a16="http://schemas.microsoft.com/office/drawing/2014/main" xmlns="" id="{FF980583-B583-4D01-907E-41BF707D5DB6}"/>
              </a:ext>
            </a:extLst>
          </p:cNvPr>
          <p:cNvGrpSpPr>
            <a:grpSpLocks/>
          </p:cNvGrpSpPr>
          <p:nvPr/>
        </p:nvGrpSpPr>
        <p:grpSpPr bwMode="auto">
          <a:xfrm>
            <a:off x="6165850" y="5697538"/>
            <a:ext cx="920750" cy="1084262"/>
            <a:chOff x="3788" y="3637"/>
            <a:chExt cx="580" cy="683"/>
          </a:xfrm>
        </p:grpSpPr>
        <p:grpSp>
          <p:nvGrpSpPr>
            <p:cNvPr id="13" name="Group 49">
              <a:extLst>
                <a:ext uri="{FF2B5EF4-FFF2-40B4-BE49-F238E27FC236}">
                  <a16:creationId xmlns:a16="http://schemas.microsoft.com/office/drawing/2014/main" xmlns="" id="{BACB3ABB-E2F0-4C04-899B-B288D3AD08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32" y="3637"/>
              <a:ext cx="336" cy="683"/>
              <a:chOff x="480" y="3157"/>
              <a:chExt cx="336" cy="683"/>
            </a:xfrm>
          </p:grpSpPr>
          <p:sp>
            <p:nvSpPr>
              <p:cNvPr id="7189" name="Text Box 50">
                <a:extLst>
                  <a:ext uri="{FF2B5EF4-FFF2-40B4-BE49-F238E27FC236}">
                    <a16:creationId xmlns:a16="http://schemas.microsoft.com/office/drawing/2014/main" xmlns="" id="{0214877A-E837-42D2-9757-B2CF1E777B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7190" name="Text Box 51">
                <a:extLst>
                  <a:ext uri="{FF2B5EF4-FFF2-40B4-BE49-F238E27FC236}">
                    <a16:creationId xmlns:a16="http://schemas.microsoft.com/office/drawing/2014/main" xmlns="" id="{526B22D9-E56D-4800-9A0E-B4B1CED2B9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7191" name="Line 52">
                <a:extLst>
                  <a:ext uri="{FF2B5EF4-FFF2-40B4-BE49-F238E27FC236}">
                    <a16:creationId xmlns:a16="http://schemas.microsoft.com/office/drawing/2014/main" xmlns="" id="{CF4E079F-F3DD-4ECE-85ED-5A9DABE44D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88" name="Text Box 57">
              <a:extLst>
                <a:ext uri="{FF2B5EF4-FFF2-40B4-BE49-F238E27FC236}">
                  <a16:creationId xmlns:a16="http://schemas.microsoft.com/office/drawing/2014/main" xmlns="" id="{BF2382F4-8BDF-4EEF-A54D-005D311A5D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3792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</p:grpSp>
      <p:sp>
        <p:nvSpPr>
          <p:cNvPr id="63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82025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4825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1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0" grpId="0"/>
      <p:bldP spid="14370" grpId="1"/>
      <p:bldP spid="14371" grpId="0"/>
      <p:bldP spid="14371" grpId="1"/>
      <p:bldP spid="14372" grpId="0"/>
      <p:bldP spid="1437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1676400"/>
            <a:ext cx="5410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altLang="en-US" sz="3600" dirty="0" smtClean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>
                <a:solidFill>
                  <a:srgbClr val="0F09C8"/>
                </a:solidFill>
                <a:latin typeface="Times New Roman" panose="02020603050405020304" pitchFamily="18" charset="0"/>
              </a:rPr>
              <a:t>So </a:t>
            </a:r>
            <a:r>
              <a:rPr lang="en-US" altLang="en-US" sz="3600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sánh</a:t>
            </a:r>
            <a:r>
              <a:rPr lang="en-US" altLang="en-US" sz="3600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3600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3600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600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3600" dirty="0">
                <a:solidFill>
                  <a:srgbClr val="0F09C8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04800" y="4267200"/>
            <a:ext cx="54447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F09C8"/>
                </a:solidFill>
                <a:latin typeface="Times New Roman" panose="02020603050405020304" pitchFamily="18" charset="0"/>
              </a:rPr>
              <a:t>So </a:t>
            </a:r>
            <a:r>
              <a:rPr lang="en-US" altLang="en-US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sánh</a:t>
            </a:r>
            <a:r>
              <a:rPr lang="en-US" altLang="en-US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dirty="0">
                <a:solidFill>
                  <a:srgbClr val="0F09C8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5738812" y="4038600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F09C8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738812" y="4540250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0F09C8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5717381" y="4616450"/>
            <a:ext cx="40005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6767512" y="4038600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0F09C8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767512" y="4540250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F09C8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6746081" y="4616450"/>
            <a:ext cx="40005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6196014" y="4241800"/>
            <a:ext cx="5950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5829300" y="1524000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0F09C8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5829300" y="2025650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0F09C8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5807869" y="2101850"/>
            <a:ext cx="40005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6858000" y="1524000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0F09C8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6858000" y="2025650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0F09C8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>
            <a:off x="6836569" y="2101850"/>
            <a:ext cx="40005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6286501" y="1727200"/>
            <a:ext cx="5950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486150" y="2819400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3486150" y="3321050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3464719" y="3397250"/>
            <a:ext cx="40005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4514850" y="2819400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4514850" y="3321050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>
            <a:off x="4493419" y="3397250"/>
            <a:ext cx="40005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4033838" y="3022600"/>
            <a:ext cx="4187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F09C8"/>
                </a:solidFill>
                <a:latin typeface="Times New Roman" panose="02020603050405020304" pitchFamily="18" charset="0"/>
              </a:rPr>
              <a:t>&gt;</a:t>
            </a: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3429000" y="5105400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429000" y="5607050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>
            <a:off x="3407569" y="5683250"/>
            <a:ext cx="40005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4457700" y="5105400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4457700" y="5607050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3104" name="Line 32"/>
          <p:cNvSpPr>
            <a:spLocks noChangeShapeType="1"/>
          </p:cNvSpPr>
          <p:nvPr/>
        </p:nvSpPr>
        <p:spPr bwMode="auto">
          <a:xfrm>
            <a:off x="4436269" y="5683250"/>
            <a:ext cx="40005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5" name="Text Box 33"/>
          <p:cNvSpPr txBox="1">
            <a:spLocks noChangeArrowheads="1"/>
          </p:cNvSpPr>
          <p:nvPr/>
        </p:nvSpPr>
        <p:spPr bwMode="auto">
          <a:xfrm>
            <a:off x="3976688" y="5308600"/>
            <a:ext cx="4187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F09C8"/>
                </a:solidFill>
                <a:latin typeface="Times New Roman" panose="02020603050405020304" pitchFamily="18" charset="0"/>
              </a:rPr>
              <a:t>&gt;</a:t>
            </a:r>
          </a:p>
        </p:txBody>
      </p:sp>
      <p:sp>
        <p:nvSpPr>
          <p:cNvPr id="3" name="WordArt 8"/>
          <p:cNvSpPr>
            <a:spLocks noChangeArrowheads="1" noChangeShapeType="1" noTextEdit="1"/>
          </p:cNvSpPr>
          <p:nvPr/>
        </p:nvSpPr>
        <p:spPr bwMode="auto">
          <a:xfrm>
            <a:off x="2438400" y="228600"/>
            <a:ext cx="4057649" cy="110172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động:</a:t>
            </a:r>
            <a:endParaRPr lang="en-US" sz="3600" b="1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06" name="Picture 10" descr="Cau ho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1524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WordArt 8"/>
          <p:cNvSpPr>
            <a:spLocks noChangeArrowheads="1" noChangeShapeType="1" noTextEdit="1"/>
          </p:cNvSpPr>
          <p:nvPr/>
        </p:nvSpPr>
        <p:spPr bwMode="auto">
          <a:xfrm>
            <a:off x="2419351" y="838200"/>
            <a:ext cx="4057649" cy="110172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endParaRPr lang="en-US" sz="3600" b="1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chemeClr val="accent2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chemeClr val="accent2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1953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/>
      <p:bldP spid="3078" grpId="0"/>
      <p:bldP spid="3079" grpId="0"/>
      <p:bldP spid="3081" grpId="0"/>
      <p:bldP spid="3082" grpId="0"/>
      <p:bldP spid="3084" grpId="0"/>
      <p:bldP spid="3085" grpId="0"/>
      <p:bldP spid="3086" grpId="0"/>
      <p:bldP spid="3088" grpId="0"/>
      <p:bldP spid="3089" grpId="0"/>
      <p:bldP spid="3091" grpId="0"/>
      <p:bldP spid="3092" grpId="0"/>
      <p:bldP spid="3093" grpId="0"/>
      <p:bldP spid="3095" grpId="0"/>
      <p:bldP spid="3096" grpId="0"/>
      <p:bldP spid="3098" grpId="0"/>
      <p:bldP spid="3099" grpId="0"/>
      <p:bldP spid="3100" grpId="0"/>
      <p:bldP spid="3102" grpId="0"/>
      <p:bldP spid="3103" grpId="0"/>
      <p:bldP spid="310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>
            <a:extLst>
              <a:ext uri="{FF2B5EF4-FFF2-40B4-BE49-F238E27FC236}">
                <a16:creationId xmlns:a16="http://schemas.microsoft.com/office/drawing/2014/main" xmlns="" id="{5DDAF26D-AF86-4A0A-A439-4B8C90DDCA5F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2971800"/>
            <a:ext cx="2362200" cy="1524000"/>
            <a:chOff x="1584" y="1776"/>
            <a:chExt cx="1200" cy="624"/>
          </a:xfrm>
        </p:grpSpPr>
        <p:sp>
          <p:nvSpPr>
            <p:cNvPr id="6188" name="Rectangle 8">
              <a:extLst>
                <a:ext uri="{FF2B5EF4-FFF2-40B4-BE49-F238E27FC236}">
                  <a16:creationId xmlns:a16="http://schemas.microsoft.com/office/drawing/2014/main" xmlns="" id="{899A6DD7-8C48-4C44-9669-35D8DDD07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9" name="Rectangle 9">
              <a:extLst>
                <a:ext uri="{FF2B5EF4-FFF2-40B4-BE49-F238E27FC236}">
                  <a16:creationId xmlns:a16="http://schemas.microsoft.com/office/drawing/2014/main" xmlns="" id="{8DC55490-77AE-4002-A7D5-74C6BBA5E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776"/>
              <a:ext cx="240" cy="624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90" name="Rectangle 10">
              <a:extLst>
                <a:ext uri="{FF2B5EF4-FFF2-40B4-BE49-F238E27FC236}">
                  <a16:creationId xmlns:a16="http://schemas.microsoft.com/office/drawing/2014/main" xmlns="" id="{C5CBD059-4873-4BB0-A95F-69C6D94B59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91" name="Rectangle 11">
              <a:extLst>
                <a:ext uri="{FF2B5EF4-FFF2-40B4-BE49-F238E27FC236}">
                  <a16:creationId xmlns:a16="http://schemas.microsoft.com/office/drawing/2014/main" xmlns="" id="{D1BA5DA7-C15E-4F5E-9D13-10B80C81FB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776"/>
              <a:ext cx="240" cy="624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92" name="Rectangle 12">
              <a:extLst>
                <a:ext uri="{FF2B5EF4-FFF2-40B4-BE49-F238E27FC236}">
                  <a16:creationId xmlns:a16="http://schemas.microsoft.com/office/drawing/2014/main" xmlns="" id="{95C5402D-47BF-4D2E-952E-6CA1656B2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" name="Group 13">
            <a:extLst>
              <a:ext uri="{FF2B5EF4-FFF2-40B4-BE49-F238E27FC236}">
                <a16:creationId xmlns:a16="http://schemas.microsoft.com/office/drawing/2014/main" xmlns="" id="{7AC16159-CFD9-4DB8-8A43-5751E8FEC482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2895600"/>
            <a:ext cx="990600" cy="1600200"/>
            <a:chOff x="4128" y="1824"/>
            <a:chExt cx="384" cy="768"/>
          </a:xfrm>
        </p:grpSpPr>
        <p:sp>
          <p:nvSpPr>
            <p:cNvPr id="6180" name="AutoShape 14">
              <a:extLst>
                <a:ext uri="{FF2B5EF4-FFF2-40B4-BE49-F238E27FC236}">
                  <a16:creationId xmlns:a16="http://schemas.microsoft.com/office/drawing/2014/main" xmlns="" id="{00A02E63-6C4C-4351-9588-1F609126E2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400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1" name="AutoShape 15">
              <a:extLst>
                <a:ext uri="{FF2B5EF4-FFF2-40B4-BE49-F238E27FC236}">
                  <a16:creationId xmlns:a16="http://schemas.microsoft.com/office/drawing/2014/main" xmlns="" id="{DF06E803-AF55-4E1B-B1BD-26F6B88756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400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2" name="AutoShape 16">
              <a:extLst>
                <a:ext uri="{FF2B5EF4-FFF2-40B4-BE49-F238E27FC236}">
                  <a16:creationId xmlns:a16="http://schemas.microsoft.com/office/drawing/2014/main" xmlns="" id="{52EF598B-6F4E-4BF7-820A-7E4CCACF15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208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3" name="AutoShape 17">
              <a:extLst>
                <a:ext uri="{FF2B5EF4-FFF2-40B4-BE49-F238E27FC236}">
                  <a16:creationId xmlns:a16="http://schemas.microsoft.com/office/drawing/2014/main" xmlns="" id="{CDE1D13A-6109-4091-8E8E-8726CA35A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208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4" name="AutoShape 18">
              <a:extLst>
                <a:ext uri="{FF2B5EF4-FFF2-40B4-BE49-F238E27FC236}">
                  <a16:creationId xmlns:a16="http://schemas.microsoft.com/office/drawing/2014/main" xmlns="" id="{FF1122A7-6ED2-4F9D-8E6A-0362E7F7F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016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5" name="AutoShape 19">
              <a:extLst>
                <a:ext uri="{FF2B5EF4-FFF2-40B4-BE49-F238E27FC236}">
                  <a16:creationId xmlns:a16="http://schemas.microsoft.com/office/drawing/2014/main" xmlns="" id="{E15C3A1E-8372-432F-A7DC-84AED9AE1A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016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6" name="AutoShape 20">
              <a:extLst>
                <a:ext uri="{FF2B5EF4-FFF2-40B4-BE49-F238E27FC236}">
                  <a16:creationId xmlns:a16="http://schemas.microsoft.com/office/drawing/2014/main" xmlns="" id="{CE5BD72B-32CE-4B3F-80E1-8B943A7B81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1824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7" name="AutoShape 21">
              <a:extLst>
                <a:ext uri="{FF2B5EF4-FFF2-40B4-BE49-F238E27FC236}">
                  <a16:creationId xmlns:a16="http://schemas.microsoft.com/office/drawing/2014/main" xmlns="" id="{C4F514C6-B61C-469F-BE64-DF759588E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824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pic>
        <p:nvPicPr>
          <p:cNvPr id="15382" name="Picture 22">
            <a:extLst>
              <a:ext uri="{FF2B5EF4-FFF2-40B4-BE49-F238E27FC236}">
                <a16:creationId xmlns:a16="http://schemas.microsoft.com/office/drawing/2014/main" xmlns="" id="{045F483B-B063-414A-9897-94A9102DF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678113"/>
            <a:ext cx="2667000" cy="204628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23">
            <a:extLst>
              <a:ext uri="{FF2B5EF4-FFF2-40B4-BE49-F238E27FC236}">
                <a16:creationId xmlns:a16="http://schemas.microsoft.com/office/drawing/2014/main" xmlns="" id="{B9252A8B-2D05-47C8-BF48-651E363CA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6482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i="1">
                <a:latin typeface="Times New Roman" panose="02020603050405020304" pitchFamily="18" charset="0"/>
              </a:rPr>
              <a:t>Hình 1</a:t>
            </a:r>
          </a:p>
        </p:txBody>
      </p:sp>
      <p:sp>
        <p:nvSpPr>
          <p:cNvPr id="6150" name="Text Box 29">
            <a:extLst>
              <a:ext uri="{FF2B5EF4-FFF2-40B4-BE49-F238E27FC236}">
                <a16:creationId xmlns:a16="http://schemas.microsoft.com/office/drawing/2014/main" xmlns="" id="{29596E8B-59E5-4A29-A4B0-0807AFF0A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525" y="2017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1" name="Text Box 30">
            <a:extLst>
              <a:ext uri="{FF2B5EF4-FFF2-40B4-BE49-F238E27FC236}">
                <a16:creationId xmlns:a16="http://schemas.microsoft.com/office/drawing/2014/main" xmlns="" id="{A6F2C957-8D22-4B21-B477-1BAC200E6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5" y="1263650"/>
            <a:ext cx="90900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b="1">
                <a:latin typeface="Times New Roman" panose="02020603050405020304" pitchFamily="18" charset="0"/>
              </a:rPr>
              <a:t>Bài 1. a) Viết phân số chỉ phần đã tô màu của mỗi hình dưới đây:</a:t>
            </a:r>
          </a:p>
        </p:txBody>
      </p:sp>
      <p:sp>
        <p:nvSpPr>
          <p:cNvPr id="15391" name="Text Box 31">
            <a:extLst>
              <a:ext uri="{FF2B5EF4-FFF2-40B4-BE49-F238E27FC236}">
                <a16:creationId xmlns:a16="http://schemas.microsoft.com/office/drawing/2014/main" xmlns="" id="{AEA6EFCB-D209-4EDB-9C33-338E9F56B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6482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i="1">
                <a:latin typeface="Times New Roman" panose="02020603050405020304" pitchFamily="18" charset="0"/>
              </a:rPr>
              <a:t>Hình 2</a:t>
            </a:r>
          </a:p>
        </p:txBody>
      </p:sp>
      <p:sp>
        <p:nvSpPr>
          <p:cNvPr id="15392" name="Text Box 32">
            <a:extLst>
              <a:ext uri="{FF2B5EF4-FFF2-40B4-BE49-F238E27FC236}">
                <a16:creationId xmlns:a16="http://schemas.microsoft.com/office/drawing/2014/main" xmlns="" id="{CEB0A89F-2449-4D6E-A9A9-E79EC4EB8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6482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i="1">
                <a:latin typeface="Times New Roman" panose="02020603050405020304" pitchFamily="18" charset="0"/>
              </a:rPr>
              <a:t>Hình 3</a:t>
            </a:r>
          </a:p>
        </p:txBody>
      </p:sp>
      <p:sp>
        <p:nvSpPr>
          <p:cNvPr id="15393" name="Text Box 33">
            <a:extLst>
              <a:ext uri="{FF2B5EF4-FFF2-40B4-BE49-F238E27FC236}">
                <a16:creationId xmlns:a16="http://schemas.microsoft.com/office/drawing/2014/main" xmlns="" id="{91401298-1902-4E94-8F84-54DA88E9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46482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i="1">
                <a:latin typeface="Times New Roman" panose="02020603050405020304" pitchFamily="18" charset="0"/>
              </a:rPr>
              <a:t>Hình 4</a:t>
            </a:r>
          </a:p>
        </p:txBody>
      </p:sp>
      <p:grpSp>
        <p:nvGrpSpPr>
          <p:cNvPr id="4" name="Group 61">
            <a:extLst>
              <a:ext uri="{FF2B5EF4-FFF2-40B4-BE49-F238E27FC236}">
                <a16:creationId xmlns:a16="http://schemas.microsoft.com/office/drawing/2014/main" xmlns="" id="{8933ED67-110A-400B-A764-6553D1283274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257800"/>
            <a:ext cx="533400" cy="1295400"/>
            <a:chOff x="480" y="3360"/>
            <a:chExt cx="336" cy="816"/>
          </a:xfrm>
        </p:grpSpPr>
        <p:sp>
          <p:nvSpPr>
            <p:cNvPr id="6177" name="Text Box 40">
              <a:extLst>
                <a:ext uri="{FF2B5EF4-FFF2-40B4-BE49-F238E27FC236}">
                  <a16:creationId xmlns:a16="http://schemas.microsoft.com/office/drawing/2014/main" xmlns="" id="{869AFA2B-BE86-4C56-BA7B-BCC2AF6A3A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6178" name="Text Box 41">
              <a:extLst>
                <a:ext uri="{FF2B5EF4-FFF2-40B4-BE49-F238E27FC236}">
                  <a16:creationId xmlns:a16="http://schemas.microsoft.com/office/drawing/2014/main" xmlns="" id="{D3CE8CFD-07B2-4F0C-93A2-F15B8C2544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4" y="3734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6179" name="Line 42">
              <a:extLst>
                <a:ext uri="{FF2B5EF4-FFF2-40B4-BE49-F238E27FC236}">
                  <a16:creationId xmlns:a16="http://schemas.microsoft.com/office/drawing/2014/main" xmlns="" id="{07F934A7-5859-44A1-8256-4EFB092DD9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77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62">
            <a:extLst>
              <a:ext uri="{FF2B5EF4-FFF2-40B4-BE49-F238E27FC236}">
                <a16:creationId xmlns:a16="http://schemas.microsoft.com/office/drawing/2014/main" xmlns="" id="{44D91B7C-1E29-4534-8E81-E476891FD871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5257800"/>
            <a:ext cx="533400" cy="1295400"/>
            <a:chOff x="2016" y="3360"/>
            <a:chExt cx="336" cy="816"/>
          </a:xfrm>
        </p:grpSpPr>
        <p:sp>
          <p:nvSpPr>
            <p:cNvPr id="6174" name="Text Box 45">
              <a:extLst>
                <a:ext uri="{FF2B5EF4-FFF2-40B4-BE49-F238E27FC236}">
                  <a16:creationId xmlns:a16="http://schemas.microsoft.com/office/drawing/2014/main" xmlns="" id="{39461366-253A-43FA-B894-1A1988901F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360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6175" name="Text Box 46">
              <a:extLst>
                <a:ext uri="{FF2B5EF4-FFF2-40B4-BE49-F238E27FC236}">
                  <a16:creationId xmlns:a16="http://schemas.microsoft.com/office/drawing/2014/main" xmlns="" id="{5918C84F-D668-42A0-ADB0-7AF9FD3F3D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0" y="3734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6176" name="Line 47">
              <a:extLst>
                <a:ext uri="{FF2B5EF4-FFF2-40B4-BE49-F238E27FC236}">
                  <a16:creationId xmlns:a16="http://schemas.microsoft.com/office/drawing/2014/main" xmlns="" id="{94F5B53E-3BE1-49AA-9379-307DF8B5E3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377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65">
            <a:extLst>
              <a:ext uri="{FF2B5EF4-FFF2-40B4-BE49-F238E27FC236}">
                <a16:creationId xmlns:a16="http://schemas.microsoft.com/office/drawing/2014/main" xmlns="" id="{56D96389-7B12-49A2-BFC3-7EA65A293C7A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5318125"/>
            <a:ext cx="533400" cy="1250950"/>
            <a:chOff x="3744" y="3350"/>
            <a:chExt cx="336" cy="788"/>
          </a:xfrm>
        </p:grpSpPr>
        <p:sp>
          <p:nvSpPr>
            <p:cNvPr id="6171" name="Text Box 49">
              <a:extLst>
                <a:ext uri="{FF2B5EF4-FFF2-40B4-BE49-F238E27FC236}">
                  <a16:creationId xmlns:a16="http://schemas.microsoft.com/office/drawing/2014/main" xmlns="" id="{F5CDF631-AC56-4AA0-8072-5043F7C326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350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6172" name="Text Box 50">
              <a:extLst>
                <a:ext uri="{FF2B5EF4-FFF2-40B4-BE49-F238E27FC236}">
                  <a16:creationId xmlns:a16="http://schemas.microsoft.com/office/drawing/2014/main" xmlns="" id="{BA286DEE-9526-46FA-A9EF-AA5730A68E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3696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6173" name="Line 51">
              <a:extLst>
                <a:ext uri="{FF2B5EF4-FFF2-40B4-BE49-F238E27FC236}">
                  <a16:creationId xmlns:a16="http://schemas.microsoft.com/office/drawing/2014/main" xmlns="" id="{5F9704A3-B17B-40D2-8F8F-79B0065DD5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3769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66">
            <a:extLst>
              <a:ext uri="{FF2B5EF4-FFF2-40B4-BE49-F238E27FC236}">
                <a16:creationId xmlns:a16="http://schemas.microsoft.com/office/drawing/2014/main" xmlns="" id="{1D4314A3-54B4-4BDF-8B9C-08D410902CFD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318125"/>
            <a:ext cx="533400" cy="1235075"/>
            <a:chOff x="5040" y="3350"/>
            <a:chExt cx="336" cy="778"/>
          </a:xfrm>
        </p:grpSpPr>
        <p:sp>
          <p:nvSpPr>
            <p:cNvPr id="6168" name="Text Box 53">
              <a:extLst>
                <a:ext uri="{FF2B5EF4-FFF2-40B4-BE49-F238E27FC236}">
                  <a16:creationId xmlns:a16="http://schemas.microsoft.com/office/drawing/2014/main" xmlns="" id="{0832F450-91C1-4773-95C6-2B61427156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88" y="3350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6169" name="Text Box 54">
              <a:extLst>
                <a:ext uri="{FF2B5EF4-FFF2-40B4-BE49-F238E27FC236}">
                  <a16:creationId xmlns:a16="http://schemas.microsoft.com/office/drawing/2014/main" xmlns="" id="{3EB884A8-1468-467D-8810-131CE7C611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84" y="3686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6170" name="Line 55">
              <a:extLst>
                <a:ext uri="{FF2B5EF4-FFF2-40B4-BE49-F238E27FC236}">
                  <a16:creationId xmlns:a16="http://schemas.microsoft.com/office/drawing/2014/main" xmlns="" id="{018436BE-741D-49A3-8226-35D4A0733D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0" y="3769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60">
            <a:extLst>
              <a:ext uri="{FF2B5EF4-FFF2-40B4-BE49-F238E27FC236}">
                <a16:creationId xmlns:a16="http://schemas.microsoft.com/office/drawing/2014/main" xmlns="" id="{6DCEC6B7-C146-440D-9BE7-0C8B6B57366E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971800"/>
            <a:ext cx="1676400" cy="1524000"/>
            <a:chOff x="240" y="2016"/>
            <a:chExt cx="1056" cy="960"/>
          </a:xfrm>
        </p:grpSpPr>
        <p:sp>
          <p:nvSpPr>
            <p:cNvPr id="6164" name="Rectangle 56">
              <a:extLst>
                <a:ext uri="{FF2B5EF4-FFF2-40B4-BE49-F238E27FC236}">
                  <a16:creationId xmlns:a16="http://schemas.microsoft.com/office/drawing/2014/main" xmlns="" id="{BCF84B4D-6D2C-40AD-97D4-3AB851E3F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01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5" name="Rectangle 57">
              <a:extLst>
                <a:ext uri="{FF2B5EF4-FFF2-40B4-BE49-F238E27FC236}">
                  <a16:creationId xmlns:a16="http://schemas.microsoft.com/office/drawing/2014/main" xmlns="" id="{0ECE3EEC-16EF-4CEE-9ACB-B92F2A632D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016"/>
              <a:ext cx="528" cy="48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6" name="Rectangle 58">
              <a:extLst>
                <a:ext uri="{FF2B5EF4-FFF2-40B4-BE49-F238E27FC236}">
                  <a16:creationId xmlns:a16="http://schemas.microsoft.com/office/drawing/2014/main" xmlns="" id="{EDBF9254-2E76-4BF0-992C-2D65E8CF1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49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7" name="Rectangle 59">
              <a:extLst>
                <a:ext uri="{FF2B5EF4-FFF2-40B4-BE49-F238E27FC236}">
                  <a16:creationId xmlns:a16="http://schemas.microsoft.com/office/drawing/2014/main" xmlns="" id="{2208A5C5-38D9-4BF7-811F-6A6D7A0303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49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9" name="Group 55">
            <a:extLst>
              <a:ext uri="{FF2B5EF4-FFF2-40B4-BE49-F238E27FC236}">
                <a16:creationId xmlns:a16="http://schemas.microsoft.com/office/drawing/2014/main" xmlns="" id="{E1CD6B84-30BF-4DD5-B9D2-E8C7EED843F4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152400"/>
            <a:ext cx="3657600" cy="1066800"/>
            <a:chOff x="1536" y="175"/>
            <a:chExt cx="2304" cy="672"/>
          </a:xfrm>
        </p:grpSpPr>
        <p:grpSp>
          <p:nvGrpSpPr>
            <p:cNvPr id="10" name="Group 50">
              <a:extLst>
                <a:ext uri="{FF2B5EF4-FFF2-40B4-BE49-F238E27FC236}">
                  <a16:creationId xmlns:a16="http://schemas.microsoft.com/office/drawing/2014/main" xmlns="" id="{01F6E20E-C2EF-46D7-8523-713E44D242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175"/>
              <a:ext cx="2304" cy="672"/>
              <a:chOff x="1536" y="231"/>
              <a:chExt cx="2304" cy="672"/>
            </a:xfrm>
          </p:grpSpPr>
          <p:sp>
            <p:nvSpPr>
              <p:cNvPr id="6196" name="TextBox 61">
                <a:extLst>
                  <a:ext uri="{FF2B5EF4-FFF2-40B4-BE49-F238E27FC236}">
                    <a16:creationId xmlns:a16="http://schemas.microsoft.com/office/drawing/2014/main" xmlns="" id="{76725F9C-8EFD-4343-8E64-C2A02E5973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92" y="231"/>
                <a:ext cx="192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Toán</a:t>
                </a:r>
                <a:endParaRPr lang="en-US" alt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197" name="Text Box 53">
                <a:extLst>
                  <a:ext uri="{FF2B5EF4-FFF2-40B4-BE49-F238E27FC236}">
                    <a16:creationId xmlns:a16="http://schemas.microsoft.com/office/drawing/2014/main" xmlns="" id="{10F0C046-3E8F-44BF-843B-1D40DFBCB0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535"/>
                <a:ext cx="2304" cy="368"/>
              </a:xfrm>
              <a:prstGeom prst="rect">
                <a:avLst/>
              </a:prstGeom>
              <a:noFill/>
              <a:ln>
                <a:noFill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n-US" sz="32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Củng</a:t>
                </a:r>
                <a:r>
                  <a:rPr lang="en-US" altLang="en-US" sz="3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32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cố</a:t>
                </a:r>
                <a:r>
                  <a:rPr lang="en-US" altLang="en-US" sz="3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32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về</a:t>
                </a:r>
                <a:r>
                  <a:rPr lang="en-US" altLang="en-US" sz="3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32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phân</a:t>
                </a:r>
                <a:r>
                  <a:rPr lang="en-US" altLang="en-US" sz="3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số</a:t>
                </a:r>
                <a:endPara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6198" name="Line 54">
              <a:extLst>
                <a:ext uri="{FF2B5EF4-FFF2-40B4-BE49-F238E27FC236}">
                  <a16:creationId xmlns:a16="http://schemas.microsoft.com/office/drawing/2014/main" xmlns="" id="{34C01090-CD46-40C2-BBC3-D2EF3B9F46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48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1" grpId="0"/>
      <p:bldP spid="15391" grpId="1"/>
      <p:bldP spid="15392" grpId="0"/>
      <p:bldP spid="15392" grpId="1"/>
      <p:bldP spid="15393" grpId="0"/>
      <p:bldP spid="15393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xmlns="" id="{76E5A638-E84E-4D05-9D8D-12B44891A37F}"/>
              </a:ext>
            </a:extLst>
          </p:cNvPr>
          <p:cNvGrpSpPr>
            <a:grpSpLocks/>
          </p:cNvGrpSpPr>
          <p:nvPr/>
        </p:nvGrpSpPr>
        <p:grpSpPr bwMode="auto">
          <a:xfrm>
            <a:off x="2898775" y="2362200"/>
            <a:ext cx="1825625" cy="914400"/>
            <a:chOff x="1584" y="1776"/>
            <a:chExt cx="1200" cy="624"/>
          </a:xfrm>
        </p:grpSpPr>
        <p:sp>
          <p:nvSpPr>
            <p:cNvPr id="5179" name="Rectangle 5">
              <a:extLst>
                <a:ext uri="{FF2B5EF4-FFF2-40B4-BE49-F238E27FC236}">
                  <a16:creationId xmlns:a16="http://schemas.microsoft.com/office/drawing/2014/main" xmlns="" id="{CFDC1919-6EFD-4129-9F19-7327B28968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0" name="Rectangle 6">
              <a:extLst>
                <a:ext uri="{FF2B5EF4-FFF2-40B4-BE49-F238E27FC236}">
                  <a16:creationId xmlns:a16="http://schemas.microsoft.com/office/drawing/2014/main" xmlns="" id="{C5901F26-E14D-4100-A58C-1C400CEB7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776"/>
              <a:ext cx="240" cy="624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1" name="Rectangle 7">
              <a:extLst>
                <a:ext uri="{FF2B5EF4-FFF2-40B4-BE49-F238E27FC236}">
                  <a16:creationId xmlns:a16="http://schemas.microsoft.com/office/drawing/2014/main" xmlns="" id="{27ED5F10-87FA-4242-BBA7-E0DDF017DB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2" name="Rectangle 8">
              <a:extLst>
                <a:ext uri="{FF2B5EF4-FFF2-40B4-BE49-F238E27FC236}">
                  <a16:creationId xmlns:a16="http://schemas.microsoft.com/office/drawing/2014/main" xmlns="" id="{5A791116-0F0D-4020-A43A-D006326D7E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776"/>
              <a:ext cx="240" cy="624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3" name="Rectangle 9">
              <a:extLst>
                <a:ext uri="{FF2B5EF4-FFF2-40B4-BE49-F238E27FC236}">
                  <a16:creationId xmlns:a16="http://schemas.microsoft.com/office/drawing/2014/main" xmlns="" id="{46D8D049-1FC0-4B25-A100-69EEE628F3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" name="Group 10">
            <a:extLst>
              <a:ext uri="{FF2B5EF4-FFF2-40B4-BE49-F238E27FC236}">
                <a16:creationId xmlns:a16="http://schemas.microsoft.com/office/drawing/2014/main" xmlns="" id="{ED920F37-C3A8-46ED-8BBC-57358E332EC5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2133600"/>
            <a:ext cx="765175" cy="1201738"/>
            <a:chOff x="4128" y="1824"/>
            <a:chExt cx="384" cy="768"/>
          </a:xfrm>
        </p:grpSpPr>
        <p:sp>
          <p:nvSpPr>
            <p:cNvPr id="5171" name="AutoShape 11">
              <a:extLst>
                <a:ext uri="{FF2B5EF4-FFF2-40B4-BE49-F238E27FC236}">
                  <a16:creationId xmlns:a16="http://schemas.microsoft.com/office/drawing/2014/main" xmlns="" id="{BF324737-61EF-4140-85B3-63C5D0DE47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400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2" name="AutoShape 12">
              <a:extLst>
                <a:ext uri="{FF2B5EF4-FFF2-40B4-BE49-F238E27FC236}">
                  <a16:creationId xmlns:a16="http://schemas.microsoft.com/office/drawing/2014/main" xmlns="" id="{F91B0E9A-A27E-4C11-84CA-A878E79D9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400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3" name="AutoShape 13">
              <a:extLst>
                <a:ext uri="{FF2B5EF4-FFF2-40B4-BE49-F238E27FC236}">
                  <a16:creationId xmlns:a16="http://schemas.microsoft.com/office/drawing/2014/main" xmlns="" id="{2DF9D1D0-0040-4B3E-BCA1-64E8F7817E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208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4" name="AutoShape 14">
              <a:extLst>
                <a:ext uri="{FF2B5EF4-FFF2-40B4-BE49-F238E27FC236}">
                  <a16:creationId xmlns:a16="http://schemas.microsoft.com/office/drawing/2014/main" xmlns="" id="{5A1A03BC-B82A-4CB5-A39A-6DAAB15D0B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208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5" name="AutoShape 15">
              <a:extLst>
                <a:ext uri="{FF2B5EF4-FFF2-40B4-BE49-F238E27FC236}">
                  <a16:creationId xmlns:a16="http://schemas.microsoft.com/office/drawing/2014/main" xmlns="" id="{FA2202AB-1B2E-42FC-BBAC-241169095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016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6" name="AutoShape 16">
              <a:extLst>
                <a:ext uri="{FF2B5EF4-FFF2-40B4-BE49-F238E27FC236}">
                  <a16:creationId xmlns:a16="http://schemas.microsoft.com/office/drawing/2014/main" xmlns="" id="{3F5C23A3-04D5-4CC2-BAEB-4BB62623E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016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7" name="AutoShape 17">
              <a:extLst>
                <a:ext uri="{FF2B5EF4-FFF2-40B4-BE49-F238E27FC236}">
                  <a16:creationId xmlns:a16="http://schemas.microsoft.com/office/drawing/2014/main" xmlns="" id="{ECA6C09C-7D88-4945-8470-D7E3D53A73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1824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8" name="AutoShape 18">
              <a:extLst>
                <a:ext uri="{FF2B5EF4-FFF2-40B4-BE49-F238E27FC236}">
                  <a16:creationId xmlns:a16="http://schemas.microsoft.com/office/drawing/2014/main" xmlns="" id="{A62D0B18-FE2E-4CB3-87A6-5BEAD13E83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824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pic>
        <p:nvPicPr>
          <p:cNvPr id="5124" name="Picture 19">
            <a:extLst>
              <a:ext uri="{FF2B5EF4-FFF2-40B4-BE49-F238E27FC236}">
                <a16:creationId xmlns:a16="http://schemas.microsoft.com/office/drawing/2014/main" xmlns="" id="{7BC9DF4D-0EC3-4D0B-A16B-E1A6FE81D1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057400"/>
            <a:ext cx="1828800" cy="13874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 Box 20">
            <a:extLst>
              <a:ext uri="{FF2B5EF4-FFF2-40B4-BE49-F238E27FC236}">
                <a16:creationId xmlns:a16="http://schemas.microsoft.com/office/drawing/2014/main" xmlns="" id="{0E62BDD3-5492-4945-89E1-CEE215E7C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4263" y="3429000"/>
            <a:ext cx="1354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1</a:t>
            </a:r>
          </a:p>
        </p:txBody>
      </p:sp>
      <p:sp>
        <p:nvSpPr>
          <p:cNvPr id="5126" name="Text Box 21">
            <a:extLst>
              <a:ext uri="{FF2B5EF4-FFF2-40B4-BE49-F238E27FC236}">
                <a16:creationId xmlns:a16="http://schemas.microsoft.com/office/drawing/2014/main" xmlns="" id="{846A871B-A9E2-445F-8BA5-CFAAB85BF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" y="1447800"/>
            <a:ext cx="90900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</a:rPr>
              <a:t>Bài 1. a) Viết phân số chỉ phần đã tô màu của mỗi hình dưới đây:</a:t>
            </a:r>
          </a:p>
        </p:txBody>
      </p:sp>
      <p:sp>
        <p:nvSpPr>
          <p:cNvPr id="5127" name="Text Box 22">
            <a:extLst>
              <a:ext uri="{FF2B5EF4-FFF2-40B4-BE49-F238E27FC236}">
                <a16:creationId xmlns:a16="http://schemas.microsoft.com/office/drawing/2014/main" xmlns="" id="{3BFD8FC6-36F5-43ED-AD8F-D8EBF7659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4063" y="3352800"/>
            <a:ext cx="1354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2</a:t>
            </a:r>
          </a:p>
        </p:txBody>
      </p:sp>
      <p:sp>
        <p:nvSpPr>
          <p:cNvPr id="5128" name="Text Box 23">
            <a:extLst>
              <a:ext uri="{FF2B5EF4-FFF2-40B4-BE49-F238E27FC236}">
                <a16:creationId xmlns:a16="http://schemas.microsoft.com/office/drawing/2014/main" xmlns="" id="{C20921A5-93B4-4D8C-A324-4BB56E5B8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3352800"/>
            <a:ext cx="1354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3</a:t>
            </a:r>
          </a:p>
        </p:txBody>
      </p:sp>
      <p:sp>
        <p:nvSpPr>
          <p:cNvPr id="5129" name="Text Box 24">
            <a:extLst>
              <a:ext uri="{FF2B5EF4-FFF2-40B4-BE49-F238E27FC236}">
                <a16:creationId xmlns:a16="http://schemas.microsoft.com/office/drawing/2014/main" xmlns="" id="{959B6B8D-509E-401B-8112-8DCCB8573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0263" y="3352800"/>
            <a:ext cx="1354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4</a:t>
            </a:r>
          </a:p>
        </p:txBody>
      </p:sp>
      <p:grpSp>
        <p:nvGrpSpPr>
          <p:cNvPr id="4" name="Group 25">
            <a:extLst>
              <a:ext uri="{FF2B5EF4-FFF2-40B4-BE49-F238E27FC236}">
                <a16:creationId xmlns:a16="http://schemas.microsoft.com/office/drawing/2014/main" xmlns="" id="{DFBE5B5D-157D-4D80-94BC-327E810AB23F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2438400"/>
            <a:ext cx="990600" cy="914400"/>
            <a:chOff x="240" y="2016"/>
            <a:chExt cx="1056" cy="960"/>
          </a:xfrm>
        </p:grpSpPr>
        <p:sp>
          <p:nvSpPr>
            <p:cNvPr id="5167" name="Rectangle 26">
              <a:extLst>
                <a:ext uri="{FF2B5EF4-FFF2-40B4-BE49-F238E27FC236}">
                  <a16:creationId xmlns:a16="http://schemas.microsoft.com/office/drawing/2014/main" xmlns="" id="{BF0E8277-F291-460C-89D7-3D43120120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01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8" name="Rectangle 27">
              <a:extLst>
                <a:ext uri="{FF2B5EF4-FFF2-40B4-BE49-F238E27FC236}">
                  <a16:creationId xmlns:a16="http://schemas.microsoft.com/office/drawing/2014/main" xmlns="" id="{2A71ADF8-A481-41F4-93FB-A14F959B0A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016"/>
              <a:ext cx="528" cy="48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9" name="Rectangle 28">
              <a:extLst>
                <a:ext uri="{FF2B5EF4-FFF2-40B4-BE49-F238E27FC236}">
                  <a16:creationId xmlns:a16="http://schemas.microsoft.com/office/drawing/2014/main" xmlns="" id="{CDDD21A8-7445-4AB7-8B65-2C3A1B5F78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49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0" name="Rectangle 29">
              <a:extLst>
                <a:ext uri="{FF2B5EF4-FFF2-40B4-BE49-F238E27FC236}">
                  <a16:creationId xmlns:a16="http://schemas.microsoft.com/office/drawing/2014/main" xmlns="" id="{FAC749F1-9AF0-4281-AB81-1BB4D4F013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49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" name="Group 30">
            <a:extLst>
              <a:ext uri="{FF2B5EF4-FFF2-40B4-BE49-F238E27FC236}">
                <a16:creationId xmlns:a16="http://schemas.microsoft.com/office/drawing/2014/main" xmlns="" id="{65469611-223D-4067-8EC0-FCAE9ADD2966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4267200"/>
            <a:ext cx="1676400" cy="1054100"/>
            <a:chOff x="624" y="768"/>
            <a:chExt cx="1440" cy="904"/>
          </a:xfrm>
        </p:grpSpPr>
        <p:sp>
          <p:nvSpPr>
            <p:cNvPr id="5164" name="Oval 31">
              <a:extLst>
                <a:ext uri="{FF2B5EF4-FFF2-40B4-BE49-F238E27FC236}">
                  <a16:creationId xmlns:a16="http://schemas.microsoft.com/office/drawing/2014/main" xmlns="" id="{C3796515-6580-47C3-9E19-B368C1EFCC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912"/>
              <a:ext cx="624" cy="615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0000FF"/>
                </a:solidFill>
              </a:endParaRPr>
            </a:p>
          </p:txBody>
        </p:sp>
        <p:pic>
          <p:nvPicPr>
            <p:cNvPr id="5165" name="Picture 32">
              <a:extLst>
                <a:ext uri="{FF2B5EF4-FFF2-40B4-BE49-F238E27FC236}">
                  <a16:creationId xmlns:a16="http://schemas.microsoft.com/office/drawing/2014/main" xmlns="" id="{ED03DED9-BB85-4A4D-868F-59A5C816AD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" y="768"/>
              <a:ext cx="764" cy="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66" name="AutoShape 33">
              <a:extLst>
                <a:ext uri="{FF2B5EF4-FFF2-40B4-BE49-F238E27FC236}">
                  <a16:creationId xmlns:a16="http://schemas.microsoft.com/office/drawing/2014/main" xmlns="" id="{37A69564-268C-48D6-9F02-5F503E263760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1194" y="1084"/>
              <a:ext cx="171" cy="1005"/>
            </a:xfrm>
            <a:prstGeom prst="leftBrace">
              <a:avLst>
                <a:gd name="adj1" fmla="val 48977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6" name="Group 34">
            <a:extLst>
              <a:ext uri="{FF2B5EF4-FFF2-40B4-BE49-F238E27FC236}">
                <a16:creationId xmlns:a16="http://schemas.microsoft.com/office/drawing/2014/main" xmlns="" id="{AA001C98-5BDC-40B1-AF22-1ACAADD2D315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4495800"/>
            <a:ext cx="2362200" cy="838200"/>
            <a:chOff x="2736" y="1632"/>
            <a:chExt cx="2208" cy="792"/>
          </a:xfrm>
        </p:grpSpPr>
        <p:sp>
          <p:nvSpPr>
            <p:cNvPr id="5157" name="AutoShape 35">
              <a:extLst>
                <a:ext uri="{FF2B5EF4-FFF2-40B4-BE49-F238E27FC236}">
                  <a16:creationId xmlns:a16="http://schemas.microsoft.com/office/drawing/2014/main" xmlns="" id="{141DE4D5-825C-4C2A-90B1-61552DA81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632"/>
              <a:ext cx="624" cy="576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8" name="AutoShape 36">
              <a:extLst>
                <a:ext uri="{FF2B5EF4-FFF2-40B4-BE49-F238E27FC236}">
                  <a16:creationId xmlns:a16="http://schemas.microsoft.com/office/drawing/2014/main" xmlns="" id="{45F071E0-1B65-4265-9086-1AD3D7FA1A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1632"/>
              <a:ext cx="624" cy="576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9" name="AutoShape 37">
              <a:extLst>
                <a:ext uri="{FF2B5EF4-FFF2-40B4-BE49-F238E27FC236}">
                  <a16:creationId xmlns:a16="http://schemas.microsoft.com/office/drawing/2014/main" xmlns="" id="{C642B5FD-0CBC-425F-97BA-F11006EF1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920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0" name="AutoShape 38">
              <a:extLst>
                <a:ext uri="{FF2B5EF4-FFF2-40B4-BE49-F238E27FC236}">
                  <a16:creationId xmlns:a16="http://schemas.microsoft.com/office/drawing/2014/main" xmlns="" id="{C2F2B2AB-E9E6-41C6-8472-DA78008B17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920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1" name="AutoShape 39">
              <a:extLst>
                <a:ext uri="{FF2B5EF4-FFF2-40B4-BE49-F238E27FC236}">
                  <a16:creationId xmlns:a16="http://schemas.microsoft.com/office/drawing/2014/main" xmlns="" id="{8CD1F45C-5421-4D6E-88D3-7F44E58B7D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632"/>
              <a:ext cx="336" cy="288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2" name="AutoShape 40">
              <a:extLst>
                <a:ext uri="{FF2B5EF4-FFF2-40B4-BE49-F238E27FC236}">
                  <a16:creationId xmlns:a16="http://schemas.microsoft.com/office/drawing/2014/main" xmlns="" id="{A38DED07-1135-4DBB-A532-2C7422D3B2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632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3" name="AutoShape 41">
              <a:extLst>
                <a:ext uri="{FF2B5EF4-FFF2-40B4-BE49-F238E27FC236}">
                  <a16:creationId xmlns:a16="http://schemas.microsoft.com/office/drawing/2014/main" xmlns="" id="{96738293-5CDA-400D-B7C5-76447310EE33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3720" y="1512"/>
              <a:ext cx="216" cy="1608"/>
            </a:xfrm>
            <a:prstGeom prst="leftBrace">
              <a:avLst>
                <a:gd name="adj1" fmla="val 62037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7" name="Group 42">
            <a:extLst>
              <a:ext uri="{FF2B5EF4-FFF2-40B4-BE49-F238E27FC236}">
                <a16:creationId xmlns:a16="http://schemas.microsoft.com/office/drawing/2014/main" xmlns="" id="{92EFA31C-7EA0-4275-9C36-B700BE69D063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4533900"/>
            <a:ext cx="2895600" cy="800100"/>
            <a:chOff x="240" y="2640"/>
            <a:chExt cx="2130" cy="744"/>
          </a:xfrm>
        </p:grpSpPr>
        <p:sp>
          <p:nvSpPr>
            <p:cNvPr id="5150" name="AutoShape 43">
              <a:extLst>
                <a:ext uri="{FF2B5EF4-FFF2-40B4-BE49-F238E27FC236}">
                  <a16:creationId xmlns:a16="http://schemas.microsoft.com/office/drawing/2014/main" xmlns="" id="{4D32664E-B383-4181-9444-E7F88D001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1" name="AutoShape 44">
              <a:extLst>
                <a:ext uri="{FF2B5EF4-FFF2-40B4-BE49-F238E27FC236}">
                  <a16:creationId xmlns:a16="http://schemas.microsoft.com/office/drawing/2014/main" xmlns="" id="{9C949BA9-BB3B-43E6-B475-07ADD675F0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2" name="AutoShape 45">
              <a:extLst>
                <a:ext uri="{FF2B5EF4-FFF2-40B4-BE49-F238E27FC236}">
                  <a16:creationId xmlns:a16="http://schemas.microsoft.com/office/drawing/2014/main" xmlns="" id="{AFE2BDF3-4B3C-4FD7-84D9-4D8681D54C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3" name="AutoShape 46">
              <a:extLst>
                <a:ext uri="{FF2B5EF4-FFF2-40B4-BE49-F238E27FC236}">
                  <a16:creationId xmlns:a16="http://schemas.microsoft.com/office/drawing/2014/main" xmlns="" id="{C1B2F014-EC5D-4DB2-81EE-D0511AF9F0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2" y="2640"/>
              <a:ext cx="144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4" name="AutoShape 47">
              <a:extLst>
                <a:ext uri="{FF2B5EF4-FFF2-40B4-BE49-F238E27FC236}">
                  <a16:creationId xmlns:a16="http://schemas.microsoft.com/office/drawing/2014/main" xmlns="" id="{FEE583C5-B864-4D0C-8607-BC2DD6CB6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640"/>
              <a:ext cx="144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5" name="AutoShape 48">
              <a:extLst>
                <a:ext uri="{FF2B5EF4-FFF2-40B4-BE49-F238E27FC236}">
                  <a16:creationId xmlns:a16="http://schemas.microsoft.com/office/drawing/2014/main" xmlns="" id="{A684A478-B7A8-4691-9FDF-0E55520DDC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6" y="2640"/>
              <a:ext cx="144" cy="480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6" name="AutoShape 49">
              <a:extLst>
                <a:ext uri="{FF2B5EF4-FFF2-40B4-BE49-F238E27FC236}">
                  <a16:creationId xmlns:a16="http://schemas.microsoft.com/office/drawing/2014/main" xmlns="" id="{88A5CC97-EE4B-4F2A-A7AD-9C246E26EC39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1164" y="2388"/>
              <a:ext cx="216" cy="1776"/>
            </a:xfrm>
            <a:prstGeom prst="leftBrace">
              <a:avLst>
                <a:gd name="adj1" fmla="val 68519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8" name="Group 50">
            <a:extLst>
              <a:ext uri="{FF2B5EF4-FFF2-40B4-BE49-F238E27FC236}">
                <a16:creationId xmlns:a16="http://schemas.microsoft.com/office/drawing/2014/main" xmlns="" id="{2D9EFFF6-6B92-4727-BF22-9D9163297889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5689600"/>
            <a:ext cx="4038600" cy="838200"/>
            <a:chOff x="2679" y="1536"/>
            <a:chExt cx="2955" cy="714"/>
          </a:xfrm>
        </p:grpSpPr>
        <p:sp>
          <p:nvSpPr>
            <p:cNvPr id="5144" name="AutoShape 51">
              <a:extLst>
                <a:ext uri="{FF2B5EF4-FFF2-40B4-BE49-F238E27FC236}">
                  <a16:creationId xmlns:a16="http://schemas.microsoft.com/office/drawing/2014/main" xmlns="" id="{C327EFC3-3F23-4DB3-A1CE-B6EE1D3713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8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5" name="AutoShape 52">
              <a:extLst>
                <a:ext uri="{FF2B5EF4-FFF2-40B4-BE49-F238E27FC236}">
                  <a16:creationId xmlns:a16="http://schemas.microsoft.com/office/drawing/2014/main" xmlns="" id="{25500EB4-71D6-4437-919D-DCA692E85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9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6" name="AutoShape 53">
              <a:extLst>
                <a:ext uri="{FF2B5EF4-FFF2-40B4-BE49-F238E27FC236}">
                  <a16:creationId xmlns:a16="http://schemas.microsoft.com/office/drawing/2014/main" xmlns="" id="{38646B74-6405-4C93-8198-CFFECD4404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4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7" name="AutoShape 54">
              <a:extLst>
                <a:ext uri="{FF2B5EF4-FFF2-40B4-BE49-F238E27FC236}">
                  <a16:creationId xmlns:a16="http://schemas.microsoft.com/office/drawing/2014/main" xmlns="" id="{C1020F9F-793B-4572-9CFC-2186591469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0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pic>
          <p:nvPicPr>
            <p:cNvPr id="5148" name="Picture 55">
              <a:extLst>
                <a:ext uri="{FF2B5EF4-FFF2-40B4-BE49-F238E27FC236}">
                  <a16:creationId xmlns:a16="http://schemas.microsoft.com/office/drawing/2014/main" xmlns="" id="{3079396B-6476-4915-B052-B9CA647312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0" y="1536"/>
              <a:ext cx="684" cy="51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49" name="AutoShape 56">
              <a:extLst>
                <a:ext uri="{FF2B5EF4-FFF2-40B4-BE49-F238E27FC236}">
                  <a16:creationId xmlns:a16="http://schemas.microsoft.com/office/drawing/2014/main" xmlns="" id="{22E793E5-5CB7-4652-859A-46B793741C15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4044" y="966"/>
              <a:ext cx="216" cy="2352"/>
            </a:xfrm>
            <a:prstGeom prst="leftBrace">
              <a:avLst>
                <a:gd name="adj1" fmla="val 90741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135" name="Text Box 57">
            <a:extLst>
              <a:ext uri="{FF2B5EF4-FFF2-40B4-BE49-F238E27FC236}">
                <a16:creationId xmlns:a16="http://schemas.microsoft.com/office/drawing/2014/main" xmlns="" id="{D40CC4FA-A4FD-4803-AAF7-F89B28E85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257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1</a:t>
            </a:r>
          </a:p>
        </p:txBody>
      </p:sp>
      <p:sp>
        <p:nvSpPr>
          <p:cNvPr id="5136" name="Text Box 58">
            <a:extLst>
              <a:ext uri="{FF2B5EF4-FFF2-40B4-BE49-F238E27FC236}">
                <a16:creationId xmlns:a16="http://schemas.microsoft.com/office/drawing/2014/main" xmlns="" id="{E8334DEE-2774-4C9E-9E64-3639DF0A1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257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2</a:t>
            </a:r>
          </a:p>
        </p:txBody>
      </p:sp>
      <p:sp>
        <p:nvSpPr>
          <p:cNvPr id="5137" name="Text Box 59">
            <a:extLst>
              <a:ext uri="{FF2B5EF4-FFF2-40B4-BE49-F238E27FC236}">
                <a16:creationId xmlns:a16="http://schemas.microsoft.com/office/drawing/2014/main" xmlns="" id="{BFDA190E-5E3C-4196-9BBB-9ED600366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257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3</a:t>
            </a:r>
          </a:p>
        </p:txBody>
      </p:sp>
      <p:sp>
        <p:nvSpPr>
          <p:cNvPr id="5138" name="Text Box 60">
            <a:extLst>
              <a:ext uri="{FF2B5EF4-FFF2-40B4-BE49-F238E27FC236}">
                <a16:creationId xmlns:a16="http://schemas.microsoft.com/office/drawing/2014/main" xmlns="" id="{CD27E94C-267D-4302-92A0-7F140283E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64135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4</a:t>
            </a:r>
          </a:p>
        </p:txBody>
      </p:sp>
      <p:sp>
        <p:nvSpPr>
          <p:cNvPr id="5139" name="Text Box 61">
            <a:extLst>
              <a:ext uri="{FF2B5EF4-FFF2-40B4-BE49-F238E27FC236}">
                <a16:creationId xmlns:a16="http://schemas.microsoft.com/office/drawing/2014/main" xmlns="" id="{5EEAB63D-9440-4F1D-A6FA-D6BBA92D9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86200"/>
            <a:ext cx="90900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</a:rPr>
              <a:t>b) Viết hỗn số chỉ phần đã tô màu của mỗi hình dưới đây:</a:t>
            </a:r>
          </a:p>
          <a:p>
            <a:pPr eaLnBrk="1" hangingPunct="1"/>
            <a:endParaRPr lang="en-US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5185" name="Text Box 65">
            <a:extLst>
              <a:ext uri="{FF2B5EF4-FFF2-40B4-BE49-F238E27FC236}">
                <a16:creationId xmlns:a16="http://schemas.microsoft.com/office/drawing/2014/main" xmlns="" id="{ADF294A1-F35C-4CE8-A66A-610819768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1104900"/>
            <a:ext cx="3352800" cy="3667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5142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0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>
            <a:extLst>
              <a:ext uri="{FF2B5EF4-FFF2-40B4-BE49-F238E27FC236}">
                <a16:creationId xmlns:a16="http://schemas.microsoft.com/office/drawing/2014/main" xmlns="" id="{5B3FFAB8-AD03-4070-9901-594A004AF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373188"/>
            <a:ext cx="65611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Bài 3. Quy đồng mẫu số các phân số:</a:t>
            </a:r>
          </a:p>
        </p:txBody>
      </p:sp>
      <p:grpSp>
        <p:nvGrpSpPr>
          <p:cNvPr id="2" name="Group 72">
            <a:extLst>
              <a:ext uri="{FF2B5EF4-FFF2-40B4-BE49-F238E27FC236}">
                <a16:creationId xmlns:a16="http://schemas.microsoft.com/office/drawing/2014/main" xmlns="" id="{A9631787-0D8D-47D5-926B-47400A8D7FE6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981200"/>
            <a:ext cx="2209800" cy="976313"/>
            <a:chOff x="241" y="1248"/>
            <a:chExt cx="1392" cy="615"/>
          </a:xfrm>
        </p:grpSpPr>
        <p:sp>
          <p:nvSpPr>
            <p:cNvPr id="9339" name="Text Box 5">
              <a:extLst>
                <a:ext uri="{FF2B5EF4-FFF2-40B4-BE49-F238E27FC236}">
                  <a16:creationId xmlns:a16="http://schemas.microsoft.com/office/drawing/2014/main" xmlns="" id="{F25224C3-0489-45EF-9D8B-6242BC8A4F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" y="1357"/>
              <a:ext cx="35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a) </a:t>
              </a:r>
            </a:p>
          </p:txBody>
        </p:sp>
        <p:sp>
          <p:nvSpPr>
            <p:cNvPr id="9340" name="Text Box 7">
              <a:extLst>
                <a:ext uri="{FF2B5EF4-FFF2-40B4-BE49-F238E27FC236}">
                  <a16:creationId xmlns:a16="http://schemas.microsoft.com/office/drawing/2014/main" xmlns="" id="{D83F9F89-DD0C-46BF-B4A5-4691589B34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5" y="124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9341" name="Text Box 8">
              <a:extLst>
                <a:ext uri="{FF2B5EF4-FFF2-40B4-BE49-F238E27FC236}">
                  <a16:creationId xmlns:a16="http://schemas.microsoft.com/office/drawing/2014/main" xmlns="" id="{A033AB1D-9108-4B78-9A44-83BB1AC3EB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1" y="1536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9342" name="Line 9">
              <a:extLst>
                <a:ext uri="{FF2B5EF4-FFF2-40B4-BE49-F238E27FC236}">
                  <a16:creationId xmlns:a16="http://schemas.microsoft.com/office/drawing/2014/main" xmlns="" id="{D9779B76-EA65-4DA1-859C-2B07A9DFD5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7" y="157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3" name="Text Box 11">
              <a:extLst>
                <a:ext uri="{FF2B5EF4-FFF2-40B4-BE49-F238E27FC236}">
                  <a16:creationId xmlns:a16="http://schemas.microsoft.com/office/drawing/2014/main" xmlns="" id="{B54CEBCF-2CA4-463C-899D-6199A36965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5" y="124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9344" name="Text Box 12">
              <a:extLst>
                <a:ext uri="{FF2B5EF4-FFF2-40B4-BE49-F238E27FC236}">
                  <a16:creationId xmlns:a16="http://schemas.microsoft.com/office/drawing/2014/main" xmlns="" id="{D4EC4F31-4A29-43CE-87DD-9DE537F385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1" y="1536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9345" name="Line 13">
              <a:extLst>
                <a:ext uri="{FF2B5EF4-FFF2-40B4-BE49-F238E27FC236}">
                  <a16:creationId xmlns:a16="http://schemas.microsoft.com/office/drawing/2014/main" xmlns="" id="{388FE88D-0AD8-4CE6-AE69-478CABCF1F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7" y="157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6" name="Text Box 14">
              <a:extLst>
                <a:ext uri="{FF2B5EF4-FFF2-40B4-BE49-F238E27FC236}">
                  <a16:creationId xmlns:a16="http://schemas.microsoft.com/office/drawing/2014/main" xmlns="" id="{EEFFA414-7114-4203-A6EB-8C3A5F63E1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3" y="1367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và</a:t>
              </a:r>
            </a:p>
          </p:txBody>
        </p:sp>
      </p:grpSp>
      <p:grpSp>
        <p:nvGrpSpPr>
          <p:cNvPr id="3" name="Group 73">
            <a:extLst>
              <a:ext uri="{FF2B5EF4-FFF2-40B4-BE49-F238E27FC236}">
                <a16:creationId xmlns:a16="http://schemas.microsoft.com/office/drawing/2014/main" xmlns="" id="{41C804CB-A64C-4505-AD81-C83CDA94DD5B}"/>
              </a:ext>
            </a:extLst>
          </p:cNvPr>
          <p:cNvGrpSpPr>
            <a:grpSpLocks/>
          </p:cNvGrpSpPr>
          <p:nvPr/>
        </p:nvGrpSpPr>
        <p:grpSpPr bwMode="auto">
          <a:xfrm>
            <a:off x="5176838" y="1981200"/>
            <a:ext cx="2324100" cy="976313"/>
            <a:chOff x="1917" y="1248"/>
            <a:chExt cx="1464" cy="615"/>
          </a:xfrm>
        </p:grpSpPr>
        <p:sp>
          <p:nvSpPr>
            <p:cNvPr id="9330" name="Text Box 17">
              <a:extLst>
                <a:ext uri="{FF2B5EF4-FFF2-40B4-BE49-F238E27FC236}">
                  <a16:creationId xmlns:a16="http://schemas.microsoft.com/office/drawing/2014/main" xmlns="" id="{922B5013-D2D5-4FDD-910B-17BFBC8EE5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7" y="1357"/>
              <a:ext cx="3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b) </a:t>
              </a:r>
            </a:p>
          </p:txBody>
        </p:sp>
        <p:sp>
          <p:nvSpPr>
            <p:cNvPr id="9331" name="Text Box 19">
              <a:extLst>
                <a:ext uri="{FF2B5EF4-FFF2-40B4-BE49-F238E27FC236}">
                  <a16:creationId xmlns:a16="http://schemas.microsoft.com/office/drawing/2014/main" xmlns="" id="{7F656E22-CBCA-45AF-9FCF-9BC31452BA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1" y="1248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9332" name="Text Box 20">
              <a:extLst>
                <a:ext uri="{FF2B5EF4-FFF2-40B4-BE49-F238E27FC236}">
                  <a16:creationId xmlns:a16="http://schemas.microsoft.com/office/drawing/2014/main" xmlns="" id="{88DCF823-4710-4B69-B22A-1B9688E795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9" y="1536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9333" name="Line 21">
              <a:extLst>
                <a:ext uri="{FF2B5EF4-FFF2-40B4-BE49-F238E27FC236}">
                  <a16:creationId xmlns:a16="http://schemas.microsoft.com/office/drawing/2014/main" xmlns="" id="{6524B1E8-ADAC-4213-82CC-AFE9B0246B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3" y="156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4" name="Text Box 23">
              <a:extLst>
                <a:ext uri="{FF2B5EF4-FFF2-40B4-BE49-F238E27FC236}">
                  <a16:creationId xmlns:a16="http://schemas.microsoft.com/office/drawing/2014/main" xmlns="" id="{1FE634F0-4A55-4DCF-AE70-B531A4EF30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3" y="1248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9335" name="Text Box 24">
              <a:extLst>
                <a:ext uri="{FF2B5EF4-FFF2-40B4-BE49-F238E27FC236}">
                  <a16:creationId xmlns:a16="http://schemas.microsoft.com/office/drawing/2014/main" xmlns="" id="{BD80DEAE-47AC-41BB-80E6-3050FA9A53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3" y="1536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36</a:t>
              </a:r>
            </a:p>
          </p:txBody>
        </p:sp>
        <p:sp>
          <p:nvSpPr>
            <p:cNvPr id="9336" name="Line 25">
              <a:extLst>
                <a:ext uri="{FF2B5EF4-FFF2-40B4-BE49-F238E27FC236}">
                  <a16:creationId xmlns:a16="http://schemas.microsoft.com/office/drawing/2014/main" xmlns="" id="{9E00F5D6-A99F-4D42-B3EA-CD7657DA10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3" y="156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7" name="Text Box 26">
              <a:extLst>
                <a:ext uri="{FF2B5EF4-FFF2-40B4-BE49-F238E27FC236}">
                  <a16:creationId xmlns:a16="http://schemas.microsoft.com/office/drawing/2014/main" xmlns="" id="{706934DC-12F0-4A62-9FE2-00DAE25B76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9" y="1367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 err="1">
                  <a:latin typeface="Times New Roman" panose="02020603050405020304" pitchFamily="18" charset="0"/>
                </a:rPr>
                <a:t>và</a:t>
              </a:r>
              <a:endParaRPr lang="en-US" altLang="en-US" sz="28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9338" name="Text Box 39">
              <a:extLst>
                <a:ext uri="{FF2B5EF4-FFF2-40B4-BE49-F238E27FC236}">
                  <a16:creationId xmlns:a16="http://schemas.microsoft.com/office/drawing/2014/main" xmlns="" id="{513323F0-FCE5-4556-B954-73745F7E42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5" y="1401"/>
              <a:ext cx="1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9223" name="Text Box 57">
            <a:extLst>
              <a:ext uri="{FF2B5EF4-FFF2-40B4-BE49-F238E27FC236}">
                <a16:creationId xmlns:a16="http://schemas.microsoft.com/office/drawing/2014/main" xmlns="" id="{A9498C36-1A36-4408-88D4-EEE5F68C8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6482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46" name="Text Box 58">
            <a:extLst>
              <a:ext uri="{FF2B5EF4-FFF2-40B4-BE49-F238E27FC236}">
                <a16:creationId xmlns:a16="http://schemas.microsoft.com/office/drawing/2014/main" xmlns="" id="{9DF39FAD-D936-4F9F-AA85-D59F7152B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124200"/>
            <a:ext cx="1730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MSC: 20</a:t>
            </a:r>
          </a:p>
        </p:txBody>
      </p:sp>
      <p:grpSp>
        <p:nvGrpSpPr>
          <p:cNvPr id="4" name="Group 77">
            <a:extLst>
              <a:ext uri="{FF2B5EF4-FFF2-40B4-BE49-F238E27FC236}">
                <a16:creationId xmlns:a16="http://schemas.microsoft.com/office/drawing/2014/main" xmlns="" id="{BB767D52-9B36-4276-A2BB-59FF4A0849FE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860800"/>
            <a:ext cx="533400" cy="1112838"/>
            <a:chOff x="240" y="2432"/>
            <a:chExt cx="336" cy="701"/>
          </a:xfrm>
        </p:grpSpPr>
        <p:sp>
          <p:nvSpPr>
            <p:cNvPr id="9315" name="Text Box 62">
              <a:extLst>
                <a:ext uri="{FF2B5EF4-FFF2-40B4-BE49-F238E27FC236}">
                  <a16:creationId xmlns:a16="http://schemas.microsoft.com/office/drawing/2014/main" xmlns="" id="{050AD04F-5F34-4684-8122-CC0CA0445F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432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9316" name="Text Box 63">
              <a:extLst>
                <a:ext uri="{FF2B5EF4-FFF2-40B4-BE49-F238E27FC236}">
                  <a16:creationId xmlns:a16="http://schemas.microsoft.com/office/drawing/2014/main" xmlns="" id="{0861E639-6A5F-4DB7-AE08-2B60298661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" y="2768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9317" name="Line 64">
              <a:extLst>
                <a:ext uri="{FF2B5EF4-FFF2-40B4-BE49-F238E27FC236}">
                  <a16:creationId xmlns:a16="http://schemas.microsoft.com/office/drawing/2014/main" xmlns="" id="{0CF9AA45-A410-450B-947C-C0680C51FA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83">
            <a:extLst>
              <a:ext uri="{FF2B5EF4-FFF2-40B4-BE49-F238E27FC236}">
                <a16:creationId xmlns:a16="http://schemas.microsoft.com/office/drawing/2014/main" xmlns="" id="{0C0BEA60-3A35-4A55-851B-C6E88830B08E}"/>
              </a:ext>
            </a:extLst>
          </p:cNvPr>
          <p:cNvGrpSpPr>
            <a:grpSpLocks/>
          </p:cNvGrpSpPr>
          <p:nvPr/>
        </p:nvGrpSpPr>
        <p:grpSpPr bwMode="auto">
          <a:xfrm>
            <a:off x="1612900" y="3860800"/>
            <a:ext cx="1058863" cy="1112838"/>
            <a:chOff x="864" y="2432"/>
            <a:chExt cx="821" cy="701"/>
          </a:xfrm>
        </p:grpSpPr>
        <p:sp>
          <p:nvSpPr>
            <p:cNvPr id="9312" name="Text Box 79">
              <a:extLst>
                <a:ext uri="{FF2B5EF4-FFF2-40B4-BE49-F238E27FC236}">
                  <a16:creationId xmlns:a16="http://schemas.microsoft.com/office/drawing/2014/main" xmlns="" id="{F918C685-B4D9-4573-8489-A9CB1E8C75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2432"/>
              <a:ext cx="77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3 x 5</a:t>
              </a:r>
            </a:p>
          </p:txBody>
        </p:sp>
        <p:sp>
          <p:nvSpPr>
            <p:cNvPr id="9313" name="Text Box 80">
              <a:extLst>
                <a:ext uri="{FF2B5EF4-FFF2-40B4-BE49-F238E27FC236}">
                  <a16:creationId xmlns:a16="http://schemas.microsoft.com/office/drawing/2014/main" xmlns="" id="{8D3F199C-42C9-4937-AE27-A4CE511EB2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8" y="2768"/>
              <a:ext cx="77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4 x 5</a:t>
              </a:r>
            </a:p>
          </p:txBody>
        </p:sp>
        <p:sp>
          <p:nvSpPr>
            <p:cNvPr id="9314" name="Line 81">
              <a:extLst>
                <a:ext uri="{FF2B5EF4-FFF2-40B4-BE49-F238E27FC236}">
                  <a16:creationId xmlns:a16="http://schemas.microsoft.com/office/drawing/2014/main" xmlns="" id="{57C3E7D8-2690-40C9-86E6-0980EDFEE7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4" y="2784"/>
              <a:ext cx="768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06" name="Text Box 82">
            <a:extLst>
              <a:ext uri="{FF2B5EF4-FFF2-40B4-BE49-F238E27FC236}">
                <a16:creationId xmlns:a16="http://schemas.microsoft.com/office/drawing/2014/main" xmlns="" id="{7A0E82C4-623E-4537-A209-1EFF1F309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900" y="4133850"/>
            <a:ext cx="415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6" name="Group 89">
            <a:extLst>
              <a:ext uri="{FF2B5EF4-FFF2-40B4-BE49-F238E27FC236}">
                <a16:creationId xmlns:a16="http://schemas.microsoft.com/office/drawing/2014/main" xmlns="" id="{4EE6D159-FCB0-41FD-8CF0-4B1378EC9C40}"/>
              </a:ext>
            </a:extLst>
          </p:cNvPr>
          <p:cNvGrpSpPr>
            <a:grpSpLocks/>
          </p:cNvGrpSpPr>
          <p:nvPr/>
        </p:nvGrpSpPr>
        <p:grpSpPr bwMode="auto">
          <a:xfrm>
            <a:off x="2908300" y="3860800"/>
            <a:ext cx="596900" cy="1112838"/>
            <a:chOff x="1704" y="2432"/>
            <a:chExt cx="376" cy="701"/>
          </a:xfrm>
        </p:grpSpPr>
        <p:sp>
          <p:nvSpPr>
            <p:cNvPr id="9309" name="Text Box 85">
              <a:extLst>
                <a:ext uri="{FF2B5EF4-FFF2-40B4-BE49-F238E27FC236}">
                  <a16:creationId xmlns:a16="http://schemas.microsoft.com/office/drawing/2014/main" xmlns="" id="{07118611-CB74-4409-BB3C-D02DDE625A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8" y="2432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15</a:t>
              </a:r>
            </a:p>
          </p:txBody>
        </p:sp>
        <p:sp>
          <p:nvSpPr>
            <p:cNvPr id="9310" name="Text Box 86">
              <a:extLst>
                <a:ext uri="{FF2B5EF4-FFF2-40B4-BE49-F238E27FC236}">
                  <a16:creationId xmlns:a16="http://schemas.microsoft.com/office/drawing/2014/main" xmlns="" id="{B81F2246-4EBF-4957-8A0E-B537CD0384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4" y="2768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20</a:t>
              </a:r>
            </a:p>
          </p:txBody>
        </p:sp>
        <p:sp>
          <p:nvSpPr>
            <p:cNvPr id="9311" name="Line 87">
              <a:extLst>
                <a:ext uri="{FF2B5EF4-FFF2-40B4-BE49-F238E27FC236}">
                  <a16:creationId xmlns:a16="http://schemas.microsoft.com/office/drawing/2014/main" xmlns="" id="{1BD32A57-B33A-4ED2-99FF-8DBB09F13C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36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08" name="Text Box 88">
            <a:extLst>
              <a:ext uri="{FF2B5EF4-FFF2-40B4-BE49-F238E27FC236}">
                <a16:creationId xmlns:a16="http://schemas.microsoft.com/office/drawing/2014/main" xmlns="" id="{EF31C854-9DFF-47FC-B8CD-9C3F8ADC5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8575" y="4133850"/>
            <a:ext cx="415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7" name="Group 92">
            <a:extLst>
              <a:ext uri="{FF2B5EF4-FFF2-40B4-BE49-F238E27FC236}">
                <a16:creationId xmlns:a16="http://schemas.microsoft.com/office/drawing/2014/main" xmlns="" id="{CA7D3478-FCD6-4207-853C-5361C51BBEE1}"/>
              </a:ext>
            </a:extLst>
          </p:cNvPr>
          <p:cNvGrpSpPr>
            <a:grpSpLocks/>
          </p:cNvGrpSpPr>
          <p:nvPr/>
        </p:nvGrpSpPr>
        <p:grpSpPr bwMode="auto">
          <a:xfrm>
            <a:off x="628650" y="5135563"/>
            <a:ext cx="533400" cy="1112837"/>
            <a:chOff x="240" y="2432"/>
            <a:chExt cx="336" cy="701"/>
          </a:xfrm>
        </p:grpSpPr>
        <p:sp>
          <p:nvSpPr>
            <p:cNvPr id="9301" name="Text Box 93">
              <a:extLst>
                <a:ext uri="{FF2B5EF4-FFF2-40B4-BE49-F238E27FC236}">
                  <a16:creationId xmlns:a16="http://schemas.microsoft.com/office/drawing/2014/main" xmlns="" id="{94599EC5-C99B-4BA9-835E-8FA7B898E7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432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9302" name="Text Box 94">
              <a:extLst>
                <a:ext uri="{FF2B5EF4-FFF2-40B4-BE49-F238E27FC236}">
                  <a16:creationId xmlns:a16="http://schemas.microsoft.com/office/drawing/2014/main" xmlns="" id="{3085775C-878C-4E2F-98F3-BD5A7E56CB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" y="2768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9303" name="Line 95">
              <a:extLst>
                <a:ext uri="{FF2B5EF4-FFF2-40B4-BE49-F238E27FC236}">
                  <a16:creationId xmlns:a16="http://schemas.microsoft.com/office/drawing/2014/main" xmlns="" id="{06758F8B-9C0A-46D3-B1B2-122E12AE87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96">
            <a:extLst>
              <a:ext uri="{FF2B5EF4-FFF2-40B4-BE49-F238E27FC236}">
                <a16:creationId xmlns:a16="http://schemas.microsoft.com/office/drawing/2014/main" xmlns="" id="{9E3E2FAF-D9A6-414D-B72F-EB643DBA46E6}"/>
              </a:ext>
            </a:extLst>
          </p:cNvPr>
          <p:cNvGrpSpPr>
            <a:grpSpLocks/>
          </p:cNvGrpSpPr>
          <p:nvPr/>
        </p:nvGrpSpPr>
        <p:grpSpPr bwMode="auto">
          <a:xfrm>
            <a:off x="1543050" y="5135563"/>
            <a:ext cx="1058863" cy="1112837"/>
            <a:chOff x="864" y="2432"/>
            <a:chExt cx="821" cy="701"/>
          </a:xfrm>
        </p:grpSpPr>
        <p:sp>
          <p:nvSpPr>
            <p:cNvPr id="9298" name="Text Box 97">
              <a:extLst>
                <a:ext uri="{FF2B5EF4-FFF2-40B4-BE49-F238E27FC236}">
                  <a16:creationId xmlns:a16="http://schemas.microsoft.com/office/drawing/2014/main" xmlns="" id="{B4AAAA29-C2FC-44AF-B494-4F3E35B0AA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2432"/>
              <a:ext cx="77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2 x 4</a:t>
              </a:r>
            </a:p>
          </p:txBody>
        </p:sp>
        <p:sp>
          <p:nvSpPr>
            <p:cNvPr id="9299" name="Text Box 98">
              <a:extLst>
                <a:ext uri="{FF2B5EF4-FFF2-40B4-BE49-F238E27FC236}">
                  <a16:creationId xmlns:a16="http://schemas.microsoft.com/office/drawing/2014/main" xmlns="" id="{F623FA68-F323-4331-8B70-B0ED814AC9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8" y="2768"/>
              <a:ext cx="77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5 x 4</a:t>
              </a:r>
            </a:p>
          </p:txBody>
        </p:sp>
        <p:sp>
          <p:nvSpPr>
            <p:cNvPr id="9300" name="Line 99">
              <a:extLst>
                <a:ext uri="{FF2B5EF4-FFF2-40B4-BE49-F238E27FC236}">
                  <a16:creationId xmlns:a16="http://schemas.microsoft.com/office/drawing/2014/main" xmlns="" id="{2D41C8BA-84AE-4EA7-B61C-9345DB9F6F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4" y="2784"/>
              <a:ext cx="768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93" name="Text Box 100">
            <a:extLst>
              <a:ext uri="{FF2B5EF4-FFF2-40B4-BE49-F238E27FC236}">
                <a16:creationId xmlns:a16="http://schemas.microsoft.com/office/drawing/2014/main" xmlns="" id="{2007967D-AB4F-4399-824B-52CD22174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2050" y="5408613"/>
            <a:ext cx="4159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9294" name="Text Box 102">
            <a:extLst>
              <a:ext uri="{FF2B5EF4-FFF2-40B4-BE49-F238E27FC236}">
                <a16:creationId xmlns:a16="http://schemas.microsoft.com/office/drawing/2014/main" xmlns="" id="{C32BAB9B-7BC8-482E-BC0E-DCCE3441E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650" y="5135563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9295" name="Text Box 103">
            <a:extLst>
              <a:ext uri="{FF2B5EF4-FFF2-40B4-BE49-F238E27FC236}">
                <a16:creationId xmlns:a16="http://schemas.microsoft.com/office/drawing/2014/main" xmlns="" id="{8951A653-B1DB-4B1D-AFD3-5884FE1E8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8450" y="5668963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9296" name="Line 104">
            <a:extLst>
              <a:ext uri="{FF2B5EF4-FFF2-40B4-BE49-F238E27FC236}">
                <a16:creationId xmlns:a16="http://schemas.microsoft.com/office/drawing/2014/main" xmlns="" id="{3D5D8D8F-8C0B-4CEF-90FE-BDC41385A84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9250" y="569912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7" name="Text Box 105">
            <a:extLst>
              <a:ext uri="{FF2B5EF4-FFF2-40B4-BE49-F238E27FC236}">
                <a16:creationId xmlns:a16="http://schemas.microsoft.com/office/drawing/2014/main" xmlns="" id="{83AF5B84-00B7-4010-A266-07E44109F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8725" y="5408613"/>
            <a:ext cx="4159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2395" name="Line 107">
            <a:extLst>
              <a:ext uri="{FF2B5EF4-FFF2-40B4-BE49-F238E27FC236}">
                <a16:creationId xmlns:a16="http://schemas.microsoft.com/office/drawing/2014/main" xmlns="" id="{D8ADD617-0D71-4558-8486-0039792F5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2133600"/>
            <a:ext cx="0" cy="472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" name="Group 140">
            <a:extLst>
              <a:ext uri="{FF2B5EF4-FFF2-40B4-BE49-F238E27FC236}">
                <a16:creationId xmlns:a16="http://schemas.microsoft.com/office/drawing/2014/main" xmlns="" id="{CBE25211-E55D-46C7-A28B-D5996934B3F5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3962400"/>
            <a:ext cx="590550" cy="1112838"/>
            <a:chOff x="3264" y="2496"/>
            <a:chExt cx="372" cy="701"/>
          </a:xfrm>
        </p:grpSpPr>
        <p:sp>
          <p:nvSpPr>
            <p:cNvPr id="9280" name="Text Box 111">
              <a:extLst>
                <a:ext uri="{FF2B5EF4-FFF2-40B4-BE49-F238E27FC236}">
                  <a16:creationId xmlns:a16="http://schemas.microsoft.com/office/drawing/2014/main" xmlns="" id="{EA261B6D-38F9-45F2-AC3C-FA1999D691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0" y="2496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9281" name="Text Box 112">
              <a:extLst>
                <a:ext uri="{FF2B5EF4-FFF2-40B4-BE49-F238E27FC236}">
                  <a16:creationId xmlns:a16="http://schemas.microsoft.com/office/drawing/2014/main" xmlns="" id="{2AE163A6-92CE-4E77-980A-22596C3ACB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2832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9282" name="Line 113">
              <a:extLst>
                <a:ext uri="{FF2B5EF4-FFF2-40B4-BE49-F238E27FC236}">
                  <a16:creationId xmlns:a16="http://schemas.microsoft.com/office/drawing/2014/main" xmlns="" id="{9528D8FE-D6A3-46AE-8B8B-994BF08638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2" y="2851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141">
            <a:extLst>
              <a:ext uri="{FF2B5EF4-FFF2-40B4-BE49-F238E27FC236}">
                <a16:creationId xmlns:a16="http://schemas.microsoft.com/office/drawing/2014/main" xmlns="" id="{E3B2BAB7-7576-4C90-ACEA-B3B75F932950}"/>
              </a:ext>
            </a:extLst>
          </p:cNvPr>
          <p:cNvGrpSpPr>
            <a:grpSpLocks/>
          </p:cNvGrpSpPr>
          <p:nvPr/>
        </p:nvGrpSpPr>
        <p:grpSpPr bwMode="auto">
          <a:xfrm>
            <a:off x="5727700" y="3962400"/>
            <a:ext cx="1492250" cy="1112838"/>
            <a:chOff x="3608" y="2496"/>
            <a:chExt cx="940" cy="701"/>
          </a:xfrm>
        </p:grpSpPr>
        <p:sp>
          <p:nvSpPr>
            <p:cNvPr id="9283" name="Text Box 115">
              <a:extLst>
                <a:ext uri="{FF2B5EF4-FFF2-40B4-BE49-F238E27FC236}">
                  <a16:creationId xmlns:a16="http://schemas.microsoft.com/office/drawing/2014/main" xmlns="" id="{2BE0466E-3BA2-41B8-9DC3-9BA2BB99CD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7" y="2496"/>
              <a:ext cx="6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5 x 3</a:t>
              </a:r>
            </a:p>
          </p:txBody>
        </p:sp>
        <p:sp>
          <p:nvSpPr>
            <p:cNvPr id="9284" name="Text Box 116">
              <a:extLst>
                <a:ext uri="{FF2B5EF4-FFF2-40B4-BE49-F238E27FC236}">
                  <a16:creationId xmlns:a16="http://schemas.microsoft.com/office/drawing/2014/main" xmlns="" id="{7009C3A3-C191-49D8-90F4-962949C6D7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2832"/>
              <a:ext cx="75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12 x 3</a:t>
              </a:r>
            </a:p>
          </p:txBody>
        </p:sp>
        <p:sp>
          <p:nvSpPr>
            <p:cNvPr id="9285" name="Line 117">
              <a:extLst>
                <a:ext uri="{FF2B5EF4-FFF2-40B4-BE49-F238E27FC236}">
                  <a16:creationId xmlns:a16="http://schemas.microsoft.com/office/drawing/2014/main" xmlns="" id="{C285681C-ED09-4DF1-A586-52C3EED82D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48" y="2848"/>
              <a:ext cx="624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6" name="Text Box 118">
              <a:extLst>
                <a:ext uri="{FF2B5EF4-FFF2-40B4-BE49-F238E27FC236}">
                  <a16:creationId xmlns:a16="http://schemas.microsoft.com/office/drawing/2014/main" xmlns="" id="{A6ADB9E7-0490-4CCA-A06E-42DEFB4A89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8" y="2668"/>
              <a:ext cx="26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=</a:t>
              </a:r>
            </a:p>
          </p:txBody>
        </p:sp>
      </p:grpSp>
      <p:grpSp>
        <p:nvGrpSpPr>
          <p:cNvPr id="11" name="Group 142">
            <a:extLst>
              <a:ext uri="{FF2B5EF4-FFF2-40B4-BE49-F238E27FC236}">
                <a16:creationId xmlns:a16="http://schemas.microsoft.com/office/drawing/2014/main" xmlns="" id="{0F0C0E6C-1743-4AE5-8EDC-B0B93EDB5457}"/>
              </a:ext>
            </a:extLst>
          </p:cNvPr>
          <p:cNvGrpSpPr>
            <a:grpSpLocks/>
          </p:cNvGrpSpPr>
          <p:nvPr/>
        </p:nvGrpSpPr>
        <p:grpSpPr bwMode="auto">
          <a:xfrm>
            <a:off x="7064375" y="3962400"/>
            <a:ext cx="993775" cy="1112838"/>
            <a:chOff x="4450" y="2496"/>
            <a:chExt cx="626" cy="701"/>
          </a:xfrm>
        </p:grpSpPr>
        <p:sp>
          <p:nvSpPr>
            <p:cNvPr id="9287" name="Text Box 120">
              <a:extLst>
                <a:ext uri="{FF2B5EF4-FFF2-40B4-BE49-F238E27FC236}">
                  <a16:creationId xmlns:a16="http://schemas.microsoft.com/office/drawing/2014/main" xmlns="" id="{B041B872-DCEA-4BE2-9C8A-E517339814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4" y="2496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15</a:t>
              </a:r>
            </a:p>
          </p:txBody>
        </p:sp>
        <p:sp>
          <p:nvSpPr>
            <p:cNvPr id="9288" name="Text Box 121">
              <a:extLst>
                <a:ext uri="{FF2B5EF4-FFF2-40B4-BE49-F238E27FC236}">
                  <a16:creationId xmlns:a16="http://schemas.microsoft.com/office/drawing/2014/main" xmlns="" id="{1C6B66EE-128C-4CA1-897F-D8359AE187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4" y="2832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36</a:t>
              </a:r>
            </a:p>
          </p:txBody>
        </p:sp>
        <p:sp>
          <p:nvSpPr>
            <p:cNvPr id="9289" name="Line 122">
              <a:extLst>
                <a:ext uri="{FF2B5EF4-FFF2-40B4-BE49-F238E27FC236}">
                  <a16:creationId xmlns:a16="http://schemas.microsoft.com/office/drawing/2014/main" xmlns="" id="{5E1C2BB1-0D3C-4968-BFBF-6103D01F7F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2851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0" name="Text Box 123">
              <a:extLst>
                <a:ext uri="{FF2B5EF4-FFF2-40B4-BE49-F238E27FC236}">
                  <a16:creationId xmlns:a16="http://schemas.microsoft.com/office/drawing/2014/main" xmlns="" id="{4514C011-E884-4FAC-B35E-F8F597E884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50" y="2668"/>
              <a:ext cx="26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=</a:t>
              </a:r>
            </a:p>
          </p:txBody>
        </p:sp>
      </p:grpSp>
      <p:grpSp>
        <p:nvGrpSpPr>
          <p:cNvPr id="12" name="Group 187">
            <a:extLst>
              <a:ext uri="{FF2B5EF4-FFF2-40B4-BE49-F238E27FC236}">
                <a16:creationId xmlns:a16="http://schemas.microsoft.com/office/drawing/2014/main" xmlns="" id="{EC5292F4-64F8-4F8C-9DFF-697CCF8D84A0}"/>
              </a:ext>
            </a:extLst>
          </p:cNvPr>
          <p:cNvGrpSpPr>
            <a:grpSpLocks/>
          </p:cNvGrpSpPr>
          <p:nvPr/>
        </p:nvGrpSpPr>
        <p:grpSpPr bwMode="auto">
          <a:xfrm>
            <a:off x="5187950" y="5211763"/>
            <a:ext cx="603250" cy="1112837"/>
            <a:chOff x="1968" y="3251"/>
            <a:chExt cx="380" cy="701"/>
          </a:xfrm>
        </p:grpSpPr>
        <p:sp>
          <p:nvSpPr>
            <p:cNvPr id="9277" name="Text Box 126">
              <a:extLst>
                <a:ext uri="{FF2B5EF4-FFF2-40B4-BE49-F238E27FC236}">
                  <a16:creationId xmlns:a16="http://schemas.microsoft.com/office/drawing/2014/main" xmlns="" id="{646BBE37-80FD-4F42-9CD7-D64B0C1C5D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6" y="3251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9278" name="Text Box 127">
              <a:extLst>
                <a:ext uri="{FF2B5EF4-FFF2-40B4-BE49-F238E27FC236}">
                  <a16:creationId xmlns:a16="http://schemas.microsoft.com/office/drawing/2014/main" xmlns="" id="{C53846F0-7430-46CE-BFE1-0CC61A0E34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2" y="3587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36</a:t>
              </a:r>
            </a:p>
          </p:txBody>
        </p:sp>
        <p:sp>
          <p:nvSpPr>
            <p:cNvPr id="9279" name="Line 128">
              <a:extLst>
                <a:ext uri="{FF2B5EF4-FFF2-40B4-BE49-F238E27FC236}">
                  <a16:creationId xmlns:a16="http://schemas.microsoft.com/office/drawing/2014/main" xmlns="" id="{C6A7AAD6-78A2-4E7D-8D99-360F28F9AC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60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427" name="Text Box 139">
            <a:extLst>
              <a:ext uri="{FF2B5EF4-FFF2-40B4-BE49-F238E27FC236}">
                <a16:creationId xmlns:a16="http://schemas.microsoft.com/office/drawing/2014/main" xmlns="" id="{07F0186F-34D7-447B-96B0-3BF9CA39B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048000"/>
            <a:ext cx="1730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MSC: 36</a:t>
            </a:r>
          </a:p>
        </p:txBody>
      </p:sp>
      <p:sp>
        <p:nvSpPr>
          <p:cNvPr id="9354" name="Text Box 138">
            <a:extLst>
              <a:ext uri="{FF2B5EF4-FFF2-40B4-BE49-F238E27FC236}">
                <a16:creationId xmlns:a16="http://schemas.microsoft.com/office/drawing/2014/main" xmlns="" id="{E1AF0362-9DEF-49E2-A7C0-66090B010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562600"/>
            <a:ext cx="1828800" cy="3667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9355" name="Text Box 139">
            <a:extLst>
              <a:ext uri="{FF2B5EF4-FFF2-40B4-BE49-F238E27FC236}">
                <a16:creationId xmlns:a16="http://schemas.microsoft.com/office/drawing/2014/main" xmlns="" id="{17E5563D-D8EA-41C9-974E-014703281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424488"/>
            <a:ext cx="2133600" cy="51911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FF0066"/>
                </a:solidFill>
                <a:latin typeface="Times New Roman" panose="02020603050405020304" pitchFamily="18" charset="0"/>
              </a:rPr>
              <a:t>(Giữ nguyên)</a:t>
            </a:r>
          </a:p>
        </p:txBody>
      </p:sp>
      <p:sp>
        <p:nvSpPr>
          <p:cNvPr id="78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58225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01025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9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9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9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9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9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500"/>
                                        <p:tgtEl>
                                          <p:spTgt spid="9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24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24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24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93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93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93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46" grpId="0"/>
      <p:bldP spid="9306" grpId="0"/>
      <p:bldP spid="9308" grpId="0"/>
      <p:bldP spid="9293" grpId="0"/>
      <p:bldP spid="9294" grpId="0"/>
      <p:bldP spid="9295" grpId="0"/>
      <p:bldP spid="9297" grpId="0"/>
      <p:bldP spid="12427" grpId="0"/>
      <p:bldP spid="935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>
            <a:extLst>
              <a:ext uri="{FF2B5EF4-FFF2-40B4-BE49-F238E27FC236}">
                <a16:creationId xmlns:a16="http://schemas.microsoft.com/office/drawing/2014/main" xmlns="" id="{A9BA523B-0CD4-42C7-975B-43C40FDC5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1752600"/>
            <a:ext cx="12795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Bài 4. </a:t>
            </a:r>
          </a:p>
        </p:txBody>
      </p:sp>
      <p:sp>
        <p:nvSpPr>
          <p:cNvPr id="10243" name="WordArt 14">
            <a:extLst>
              <a:ext uri="{FF2B5EF4-FFF2-40B4-BE49-F238E27FC236}">
                <a16:creationId xmlns:a16="http://schemas.microsoft.com/office/drawing/2014/main" xmlns="" id="{7D9990F7-A68B-4EA3-B98C-7ABD4E24920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14600" y="1905000"/>
            <a:ext cx="304800" cy="3413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275" name="Text Box 34">
            <a:extLst>
              <a:ext uri="{FF2B5EF4-FFF2-40B4-BE49-F238E27FC236}">
                <a16:creationId xmlns:a16="http://schemas.microsoft.com/office/drawing/2014/main" xmlns="" id="{95D67ED5-00D3-439B-929B-D91B8982F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048000"/>
            <a:ext cx="488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0276" name="Text Box 35">
            <a:extLst>
              <a:ext uri="{FF2B5EF4-FFF2-40B4-BE49-F238E27FC236}">
                <a16:creationId xmlns:a16="http://schemas.microsoft.com/office/drawing/2014/main" xmlns="" id="{7C535554-208D-4A3A-A69D-22496B646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733800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 dirty="0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0277" name="Line 36">
            <a:extLst>
              <a:ext uri="{FF2B5EF4-FFF2-40B4-BE49-F238E27FC236}">
                <a16:creationId xmlns:a16="http://schemas.microsoft.com/office/drawing/2014/main" xmlns="" id="{210A6BB3-404E-498D-B70C-FD5C81F46D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8084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8" name="Text Box 37">
            <a:extLst>
              <a:ext uri="{FF2B5EF4-FFF2-40B4-BE49-F238E27FC236}">
                <a16:creationId xmlns:a16="http://schemas.microsoft.com/office/drawing/2014/main" xmlns="" id="{8F295AA0-7EA0-46FD-AD0E-F15361CAD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7850" y="3048000"/>
            <a:ext cx="488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0279" name="Text Box 38">
            <a:extLst>
              <a:ext uri="{FF2B5EF4-FFF2-40B4-BE49-F238E27FC236}">
                <a16:creationId xmlns:a16="http://schemas.microsoft.com/office/drawing/2014/main" xmlns="" id="{AF6B22DF-D439-4AB9-AAFD-D9DB9A67C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0" y="3716338"/>
            <a:ext cx="4889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10280" name="Line 39">
            <a:extLst>
              <a:ext uri="{FF2B5EF4-FFF2-40B4-BE49-F238E27FC236}">
                <a16:creationId xmlns:a16="http://schemas.microsoft.com/office/drawing/2014/main" xmlns="" id="{D27AB232-01A2-4BCD-BEAB-C1A1BDF6061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21650" y="38084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Text Box 40">
            <a:extLst>
              <a:ext uri="{FF2B5EF4-FFF2-40B4-BE49-F238E27FC236}">
                <a16:creationId xmlns:a16="http://schemas.microsoft.com/office/drawing/2014/main" xmlns="" id="{EE13EF33-E0F1-4E0E-9780-880A7444A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5050" y="3443288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10287" name="Text Box 17">
            <a:extLst>
              <a:ext uri="{FF2B5EF4-FFF2-40B4-BE49-F238E27FC236}">
                <a16:creationId xmlns:a16="http://schemas.microsoft.com/office/drawing/2014/main" xmlns="" id="{BB23C4AF-8E4C-4A40-BC8A-C9107F40B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048000"/>
            <a:ext cx="488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0288" name="Text Box 18">
            <a:extLst>
              <a:ext uri="{FF2B5EF4-FFF2-40B4-BE49-F238E27FC236}">
                <a16:creationId xmlns:a16="http://schemas.microsoft.com/office/drawing/2014/main" xmlns="" id="{5842376C-D681-4E84-9242-81AA8518B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16338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10289" name="Line 19">
            <a:extLst>
              <a:ext uri="{FF2B5EF4-FFF2-40B4-BE49-F238E27FC236}">
                <a16:creationId xmlns:a16="http://schemas.microsoft.com/office/drawing/2014/main" xmlns="" id="{75E027B6-A663-49A1-A0FC-804FAC549E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8084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0" name="Text Box 20">
            <a:extLst>
              <a:ext uri="{FF2B5EF4-FFF2-40B4-BE49-F238E27FC236}">
                <a16:creationId xmlns:a16="http://schemas.microsoft.com/office/drawing/2014/main" xmlns="" id="{FF782918-54AF-4234-A9ED-75EC1DC67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1850" y="3048000"/>
            <a:ext cx="488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0291" name="Text Box 21">
            <a:extLst>
              <a:ext uri="{FF2B5EF4-FFF2-40B4-BE49-F238E27FC236}">
                <a16:creationId xmlns:a16="http://schemas.microsoft.com/office/drawing/2014/main" xmlns="" id="{8116EB8F-2FCF-41CC-A9A0-2F07409E9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0" y="3733800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 dirty="0"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10292" name="Line 22">
            <a:extLst>
              <a:ext uri="{FF2B5EF4-FFF2-40B4-BE49-F238E27FC236}">
                <a16:creationId xmlns:a16="http://schemas.microsoft.com/office/drawing/2014/main" xmlns="" id="{25EB861F-B865-4D21-BD9D-2FF2B3DBD6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5650" y="38084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23">
            <a:extLst>
              <a:ext uri="{FF2B5EF4-FFF2-40B4-BE49-F238E27FC236}">
                <a16:creationId xmlns:a16="http://schemas.microsoft.com/office/drawing/2014/main" xmlns="" id="{D087BCE3-399A-4089-A85D-795327C0E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429000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10253" name="Text Box 48">
            <a:extLst>
              <a:ext uri="{FF2B5EF4-FFF2-40B4-BE49-F238E27FC236}">
                <a16:creationId xmlns:a16="http://schemas.microsoft.com/office/drawing/2014/main" xmlns="" id="{01B093D2-C286-4EF4-AFC8-C098F187C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3050" y="3367088"/>
            <a:ext cx="3873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 dirty="0"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10281" name="Text Box 26">
            <a:extLst>
              <a:ext uri="{FF2B5EF4-FFF2-40B4-BE49-F238E27FC236}">
                <a16:creationId xmlns:a16="http://schemas.microsoft.com/office/drawing/2014/main" xmlns="" id="{9B0D5F80-5555-4736-94FD-84C6D8D9D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0" y="3048000"/>
            <a:ext cx="488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0282" name="Text Box 27">
            <a:extLst>
              <a:ext uri="{FF2B5EF4-FFF2-40B4-BE49-F238E27FC236}">
                <a16:creationId xmlns:a16="http://schemas.microsoft.com/office/drawing/2014/main" xmlns="" id="{B88243DD-7117-4622-846D-CC32F4DD3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50" y="3733800"/>
            <a:ext cx="4889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 dirty="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0283" name="Line 28">
            <a:extLst>
              <a:ext uri="{FF2B5EF4-FFF2-40B4-BE49-F238E27FC236}">
                <a16:creationId xmlns:a16="http://schemas.microsoft.com/office/drawing/2014/main" xmlns="" id="{BC5A58CC-C15D-446B-B6C9-8502D0F3D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8084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4" name="Text Box 29">
            <a:extLst>
              <a:ext uri="{FF2B5EF4-FFF2-40B4-BE49-F238E27FC236}">
                <a16:creationId xmlns:a16="http://schemas.microsoft.com/office/drawing/2014/main" xmlns="" id="{13EB0697-CE8B-4D37-801A-51C872CD2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450" y="3048000"/>
            <a:ext cx="488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0285" name="Text Box 30">
            <a:extLst>
              <a:ext uri="{FF2B5EF4-FFF2-40B4-BE49-F238E27FC236}">
                <a16:creationId xmlns:a16="http://schemas.microsoft.com/office/drawing/2014/main" xmlns="" id="{49F7E2C5-9CA6-4A0A-888B-89684A4C5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7450" y="3733800"/>
            <a:ext cx="793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 dirty="0"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10286" name="Line 31">
            <a:extLst>
              <a:ext uri="{FF2B5EF4-FFF2-40B4-BE49-F238E27FC236}">
                <a16:creationId xmlns:a16="http://schemas.microsoft.com/office/drawing/2014/main" xmlns="" id="{DC53B351-3BFF-4A63-9DBD-159474CBD08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8084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Text Box 32">
            <a:extLst>
              <a:ext uri="{FF2B5EF4-FFF2-40B4-BE49-F238E27FC236}">
                <a16:creationId xmlns:a16="http://schemas.microsoft.com/office/drawing/2014/main" xmlns="" id="{8AB1C2D4-5389-451A-901E-DD6803425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0850" y="3429000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10254" name="Text Box 49">
            <a:extLst>
              <a:ext uri="{FF2B5EF4-FFF2-40B4-BE49-F238E27FC236}">
                <a16:creationId xmlns:a16="http://schemas.microsoft.com/office/drawing/2014/main" xmlns="" id="{B88CE63E-EC83-4571-BE32-555762BD1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0" y="3367088"/>
            <a:ext cx="3873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 dirty="0"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10256" name="Rectangle 68">
            <a:extLst>
              <a:ext uri="{FF2B5EF4-FFF2-40B4-BE49-F238E27FC236}">
                <a16:creationId xmlns:a16="http://schemas.microsoft.com/office/drawing/2014/main" xmlns="" id="{0DE4EBAE-E844-48D6-ABA2-425CF1A35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50" y="1295400"/>
            <a:ext cx="533400" cy="16002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>
                <a:latin typeface="Times New Roman" panose="02020603050405020304" pitchFamily="18" charset="0"/>
              </a:rPr>
              <a:t>&gt;</a:t>
            </a:r>
          </a:p>
          <a:p>
            <a:pPr algn="ctr" eaLnBrk="1" hangingPunct="1"/>
            <a:r>
              <a:rPr lang="en-US" altLang="en-US" sz="4000" b="1">
                <a:latin typeface="Times New Roman" panose="02020603050405020304" pitchFamily="18" charset="0"/>
              </a:rPr>
              <a:t>&lt;</a:t>
            </a:r>
          </a:p>
          <a:p>
            <a:pPr algn="ctr" eaLnBrk="1" hangingPunct="1"/>
            <a:r>
              <a:rPr lang="en-US" altLang="en-US" sz="4000" b="1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51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0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3">
            <a:extLst>
              <a:ext uri="{FF2B5EF4-FFF2-40B4-BE49-F238E27FC236}">
                <a16:creationId xmlns:a16="http://schemas.microsoft.com/office/drawing/2014/main" xmlns="" id="{EA19BD94-A9C3-4175-BD60-ED6AB4634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514600"/>
            <a:ext cx="2181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altLang="en-US" sz="2000" b="1">
              <a:solidFill>
                <a:srgbClr val="CC0000"/>
              </a:solidFill>
            </a:endParaRPr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xmlns="" id="{A047B762-D8C6-4892-BC2C-0C9D656C7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613" y="2733675"/>
            <a:ext cx="1979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>
              <a:latin typeface="VNI-Times" pitchFamily="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6630" name="AutoShape 6">
                <a:extLst>
                  <a:ext uri="{FF2B5EF4-FFF2-40B4-BE49-F238E27FC236}">
                    <a16:creationId xmlns:a16="http://schemas.microsoft.com/office/drawing/2014/main" id="{1259DF59-350E-4729-8675-EE73DA536B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576263"/>
                <a:ext cx="8991600" cy="1328737"/>
              </a:xfrm>
              <a:prstGeom prst="horizontalScroll">
                <a:avLst>
                  <a:gd name="adj" fmla="val 12500"/>
                </a:avLst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rgbClr val="0000FF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en-US" sz="2400" b="1"/>
                  <a:t>     Phân số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3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altLang="en-US" sz="3600" b="1"/>
                  <a:t/>
                </a:r>
                <a:r>
                  <a:rPr lang="en-US" altLang="en-US" sz="2400" b="1"/>
                  <a:t>biểu thị phần tô đậm của hình nào dưới đây?</a:t>
                </a:r>
              </a:p>
            </p:txBody>
          </p:sp>
        </mc:Choice>
        <mc:Fallback>
          <p:sp>
            <p:nvSpPr>
              <p:cNvPr id="26630" name="AutoShape 6">
                <a:extLst>
                  <a:ext uri="{FF2B5EF4-FFF2-40B4-BE49-F238E27FC236}">
                    <a16:creationId xmlns:a16="http://schemas.microsoft.com/office/drawing/2014/main" xmlns="" id="{1259DF59-350E-4729-8675-EE73DA536B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76263"/>
                <a:ext cx="8991600" cy="1328737"/>
              </a:xfrm>
              <a:prstGeom prst="horizontalScroll">
                <a:avLst>
                  <a:gd name="adj" fmla="val 12500"/>
                </a:avLst>
              </a:prstGeom>
              <a:blipFill>
                <a:blip r:embed="rId2"/>
                <a:stretch>
                  <a:fillRect/>
                </a:stretch>
              </a:blip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0000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632" name="AutoShape 8">
            <a:extLst>
              <a:ext uri="{FF2B5EF4-FFF2-40B4-BE49-F238E27FC236}">
                <a16:creationId xmlns:a16="http://schemas.microsoft.com/office/drawing/2014/main" xmlns="" id="{F3A84CE4-EB3C-49B7-89E4-1B9F3591F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981200"/>
            <a:ext cx="685800" cy="7620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26633" name="AutoShape 9">
            <a:extLst>
              <a:ext uri="{FF2B5EF4-FFF2-40B4-BE49-F238E27FC236}">
                <a16:creationId xmlns:a16="http://schemas.microsoft.com/office/drawing/2014/main" xmlns="" id="{CF05DEAB-87A7-4043-B32D-9443095CE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581400"/>
            <a:ext cx="685800" cy="7620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26634" name="AutoShape 10">
            <a:extLst>
              <a:ext uri="{FF2B5EF4-FFF2-40B4-BE49-F238E27FC236}">
                <a16:creationId xmlns:a16="http://schemas.microsoft.com/office/drawing/2014/main" xmlns="" id="{A02D0D6A-161B-4573-A20B-392E08BB2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334000"/>
            <a:ext cx="685800" cy="7620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26635" name="AutoShape 11">
            <a:extLst>
              <a:ext uri="{FF2B5EF4-FFF2-40B4-BE49-F238E27FC236}">
                <a16:creationId xmlns:a16="http://schemas.microsoft.com/office/drawing/2014/main" xmlns="" id="{35AB3107-AEBC-4E09-90BD-F37AEEBCC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981200"/>
            <a:ext cx="3130550" cy="838200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FFFF00"/>
                </a:solidFill>
                <a:latin typeface="Tahoma" panose="020B0604030504040204" pitchFamily="34" charset="0"/>
              </a:rPr>
              <a:t>Hình B</a:t>
            </a:r>
          </a:p>
        </p:txBody>
      </p:sp>
      <p:sp>
        <p:nvSpPr>
          <p:cNvPr id="26636" name="AutoShape 12">
            <a:extLst>
              <a:ext uri="{FF2B5EF4-FFF2-40B4-BE49-F238E27FC236}">
                <a16:creationId xmlns:a16="http://schemas.microsoft.com/office/drawing/2014/main" xmlns="" id="{EACD5F0D-918C-4295-B54C-C8865DF8D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505200"/>
            <a:ext cx="3130550" cy="838200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FFFF00"/>
                </a:solidFill>
                <a:latin typeface="Tahoma" panose="020B0604030504040204" pitchFamily="34" charset="0"/>
              </a:rPr>
              <a:t>Hình C</a:t>
            </a:r>
          </a:p>
        </p:txBody>
      </p:sp>
      <p:sp>
        <p:nvSpPr>
          <p:cNvPr id="26637" name="AutoShape 13">
            <a:extLst>
              <a:ext uri="{FF2B5EF4-FFF2-40B4-BE49-F238E27FC236}">
                <a16:creationId xmlns:a16="http://schemas.microsoft.com/office/drawing/2014/main" xmlns="" id="{A64591A0-0306-49DF-ABEA-7E42872FC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257800"/>
            <a:ext cx="3130550" cy="838200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FFFF00"/>
                </a:solidFill>
                <a:latin typeface="Tahoma" panose="020B0604030504040204" pitchFamily="34" charset="0"/>
              </a:rPr>
              <a:t>Hình A</a:t>
            </a:r>
          </a:p>
        </p:txBody>
      </p:sp>
      <p:sp>
        <p:nvSpPr>
          <p:cNvPr id="26639" name="Rectangle 15">
            <a:extLst>
              <a:ext uri="{FF2B5EF4-FFF2-40B4-BE49-F238E27FC236}">
                <a16:creationId xmlns:a16="http://schemas.microsoft.com/office/drawing/2014/main" xmlns="" id="{6C22AAD1-92A5-43EA-B0DD-0E26B3A23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905000"/>
            <a:ext cx="381000" cy="9144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>
              <a:solidFill>
                <a:schemeClr val="bg1"/>
              </a:solidFill>
            </a:endParaRPr>
          </a:p>
        </p:txBody>
      </p:sp>
      <p:grpSp>
        <p:nvGrpSpPr>
          <p:cNvPr id="2" name="Group 16">
            <a:extLst>
              <a:ext uri="{FF2B5EF4-FFF2-40B4-BE49-F238E27FC236}">
                <a16:creationId xmlns:a16="http://schemas.microsoft.com/office/drawing/2014/main" xmlns="" id="{92877401-5D38-4920-8CAE-B8255B42657F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905000"/>
            <a:ext cx="1143000" cy="914400"/>
            <a:chOff x="150" y="1358"/>
            <a:chExt cx="720" cy="576"/>
          </a:xfrm>
        </p:grpSpPr>
        <p:sp>
          <p:nvSpPr>
            <p:cNvPr id="26641" name="Rectangle 17">
              <a:extLst>
                <a:ext uri="{FF2B5EF4-FFF2-40B4-BE49-F238E27FC236}">
                  <a16:creationId xmlns:a16="http://schemas.microsoft.com/office/drawing/2014/main" xmlns="" id="{CBD18F04-B24B-4B4F-AEC2-BB958337E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" y="1358"/>
              <a:ext cx="240" cy="5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2" name="Rectangle 18">
              <a:extLst>
                <a:ext uri="{FF2B5EF4-FFF2-40B4-BE49-F238E27FC236}">
                  <a16:creationId xmlns:a16="http://schemas.microsoft.com/office/drawing/2014/main" xmlns="" id="{15725CB0-5C97-4025-9D31-734B22C264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" y="1358"/>
              <a:ext cx="240" cy="5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43" name="Text Box 19">
            <a:extLst>
              <a:ext uri="{FF2B5EF4-FFF2-40B4-BE49-F238E27FC236}">
                <a16:creationId xmlns:a16="http://schemas.microsoft.com/office/drawing/2014/main" xmlns="" id="{6CDA578B-4B2A-49BC-8001-8FA154660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743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3300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b="1"/>
              <a:t>A</a:t>
            </a:r>
          </a:p>
        </p:txBody>
      </p:sp>
      <p:grpSp>
        <p:nvGrpSpPr>
          <p:cNvPr id="3" name="Group 20">
            <a:extLst>
              <a:ext uri="{FF2B5EF4-FFF2-40B4-BE49-F238E27FC236}">
                <a16:creationId xmlns:a16="http://schemas.microsoft.com/office/drawing/2014/main" xmlns="" id="{B9268014-19FC-4ED1-AF61-A055CAD5C096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3352800"/>
            <a:ext cx="1219200" cy="1066800"/>
            <a:chOff x="144" y="2288"/>
            <a:chExt cx="768" cy="672"/>
          </a:xfrm>
        </p:grpSpPr>
        <p:sp>
          <p:nvSpPr>
            <p:cNvPr id="26645" name="Rectangle 21">
              <a:extLst>
                <a:ext uri="{FF2B5EF4-FFF2-40B4-BE49-F238E27FC236}">
                  <a16:creationId xmlns:a16="http://schemas.microsoft.com/office/drawing/2014/main" xmlns="" id="{AD25CE6F-C846-43C9-AC76-C0D897F10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288"/>
              <a:ext cx="384" cy="336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Rectangle 22">
              <a:extLst>
                <a:ext uri="{FF2B5EF4-FFF2-40B4-BE49-F238E27FC236}">
                  <a16:creationId xmlns:a16="http://schemas.microsoft.com/office/drawing/2014/main" xmlns="" id="{B779CDB8-B3F3-496B-B6D3-736B56471E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Rectangle 23">
              <a:extLst>
                <a:ext uri="{FF2B5EF4-FFF2-40B4-BE49-F238E27FC236}">
                  <a16:creationId xmlns:a16="http://schemas.microsoft.com/office/drawing/2014/main" xmlns="" id="{49447895-876B-44BA-BDD8-70073900CE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624"/>
              <a:ext cx="384" cy="336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24">
              <a:extLst>
                <a:ext uri="{FF2B5EF4-FFF2-40B4-BE49-F238E27FC236}">
                  <a16:creationId xmlns:a16="http://schemas.microsoft.com/office/drawing/2014/main" xmlns="" id="{5ED6E3C6-CD09-4F90-8249-D8B640CF59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288"/>
              <a:ext cx="384" cy="336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>
                <a:solidFill>
                  <a:srgbClr val="FFCC00"/>
                </a:solidFill>
              </a:endParaRPr>
            </a:p>
          </p:txBody>
        </p:sp>
      </p:grpSp>
      <p:sp>
        <p:nvSpPr>
          <p:cNvPr id="26649" name="Text Box 25">
            <a:extLst>
              <a:ext uri="{FF2B5EF4-FFF2-40B4-BE49-F238E27FC236}">
                <a16:creationId xmlns:a16="http://schemas.microsoft.com/office/drawing/2014/main" xmlns="" id="{146FF971-F5E7-4EBF-AB66-9E3E62254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4196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3300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b="1"/>
              <a:t>B</a:t>
            </a:r>
          </a:p>
        </p:txBody>
      </p:sp>
      <p:sp>
        <p:nvSpPr>
          <p:cNvPr id="26650" name="Text Box 26">
            <a:extLst>
              <a:ext uri="{FF2B5EF4-FFF2-40B4-BE49-F238E27FC236}">
                <a16:creationId xmlns:a16="http://schemas.microsoft.com/office/drawing/2014/main" xmlns="" id="{1708C069-1849-4C6B-993F-A47AAF154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6019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3300">
                    <a:alpha val="75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b="1"/>
              <a:t>C</a:t>
            </a:r>
          </a:p>
        </p:txBody>
      </p:sp>
      <p:pic>
        <p:nvPicPr>
          <p:cNvPr id="26651" name="Picture 27">
            <a:extLst>
              <a:ext uri="{FF2B5EF4-FFF2-40B4-BE49-F238E27FC236}">
                <a16:creationId xmlns:a16="http://schemas.microsoft.com/office/drawing/2014/main" xmlns="" id="{6C4E2001-E8B8-46A0-9E21-CA4748F39D4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973931"/>
            <a:ext cx="4000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6653" name="Picture 29">
            <a:extLst>
              <a:ext uri="{FF2B5EF4-FFF2-40B4-BE49-F238E27FC236}">
                <a16:creationId xmlns:a16="http://schemas.microsoft.com/office/drawing/2014/main" xmlns="" id="{8BDF2648-419A-4E73-B647-C3B332E7C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62150" y="4829175"/>
            <a:ext cx="131445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3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56" dur="3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3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animBg="1"/>
      <p:bldP spid="26632" grpId="0" animBg="1"/>
      <p:bldP spid="26633" grpId="0" animBg="1"/>
      <p:bldP spid="26634" grpId="0" animBg="1"/>
      <p:bldP spid="26635" grpId="0" animBg="1"/>
      <p:bldP spid="26636" grpId="0" animBg="1"/>
      <p:bldP spid="26637" grpId="0" animBg="1"/>
      <p:bldP spid="26637" grpId="1" animBg="1"/>
      <p:bldP spid="26639" grpId="0" animBg="1"/>
      <p:bldP spid="26643" grpId="0"/>
      <p:bldP spid="26649" grpId="0"/>
      <p:bldP spid="266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58225"/>
            <a:ext cx="137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01025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"/>
            <a:ext cx="5638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1953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>
            <a:extLst>
              <a:ext uri="{FF2B5EF4-FFF2-40B4-BE49-F238E27FC236}">
                <a16:creationId xmlns:a16="http://schemas.microsoft.com/office/drawing/2014/main" xmlns="" id="{5DDAF26D-AF86-4A0A-A439-4B8C90DDCA5F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2971800"/>
            <a:ext cx="2362200" cy="1524000"/>
            <a:chOff x="1584" y="1776"/>
            <a:chExt cx="1200" cy="624"/>
          </a:xfrm>
        </p:grpSpPr>
        <p:sp>
          <p:nvSpPr>
            <p:cNvPr id="6188" name="Rectangle 8">
              <a:extLst>
                <a:ext uri="{FF2B5EF4-FFF2-40B4-BE49-F238E27FC236}">
                  <a16:creationId xmlns:a16="http://schemas.microsoft.com/office/drawing/2014/main" xmlns="" id="{899A6DD7-8C48-4C44-9669-35D8DDD07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9" name="Rectangle 9">
              <a:extLst>
                <a:ext uri="{FF2B5EF4-FFF2-40B4-BE49-F238E27FC236}">
                  <a16:creationId xmlns:a16="http://schemas.microsoft.com/office/drawing/2014/main" xmlns="" id="{8DC55490-77AE-4002-A7D5-74C6BBA5E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776"/>
              <a:ext cx="240" cy="624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90" name="Rectangle 10">
              <a:extLst>
                <a:ext uri="{FF2B5EF4-FFF2-40B4-BE49-F238E27FC236}">
                  <a16:creationId xmlns:a16="http://schemas.microsoft.com/office/drawing/2014/main" xmlns="" id="{C5CBD059-4873-4BB0-A95F-69C6D94B59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91" name="Rectangle 11">
              <a:extLst>
                <a:ext uri="{FF2B5EF4-FFF2-40B4-BE49-F238E27FC236}">
                  <a16:creationId xmlns:a16="http://schemas.microsoft.com/office/drawing/2014/main" xmlns="" id="{D1BA5DA7-C15E-4F5E-9D13-10B80C81FB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776"/>
              <a:ext cx="240" cy="624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92" name="Rectangle 12">
              <a:extLst>
                <a:ext uri="{FF2B5EF4-FFF2-40B4-BE49-F238E27FC236}">
                  <a16:creationId xmlns:a16="http://schemas.microsoft.com/office/drawing/2014/main" xmlns="" id="{95C5402D-47BF-4D2E-952E-6CA1656B2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" name="Group 13">
            <a:extLst>
              <a:ext uri="{FF2B5EF4-FFF2-40B4-BE49-F238E27FC236}">
                <a16:creationId xmlns:a16="http://schemas.microsoft.com/office/drawing/2014/main" xmlns="" id="{7AC16159-CFD9-4DB8-8A43-5751E8FEC482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2895600"/>
            <a:ext cx="990600" cy="1600200"/>
            <a:chOff x="4128" y="1824"/>
            <a:chExt cx="384" cy="768"/>
          </a:xfrm>
        </p:grpSpPr>
        <p:sp>
          <p:nvSpPr>
            <p:cNvPr id="6180" name="AutoShape 14">
              <a:extLst>
                <a:ext uri="{FF2B5EF4-FFF2-40B4-BE49-F238E27FC236}">
                  <a16:creationId xmlns:a16="http://schemas.microsoft.com/office/drawing/2014/main" xmlns="" id="{00A02E63-6C4C-4351-9588-1F609126E2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400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1" name="AutoShape 15">
              <a:extLst>
                <a:ext uri="{FF2B5EF4-FFF2-40B4-BE49-F238E27FC236}">
                  <a16:creationId xmlns:a16="http://schemas.microsoft.com/office/drawing/2014/main" xmlns="" id="{DF06E803-AF55-4E1B-B1BD-26F6B88756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400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2" name="AutoShape 16">
              <a:extLst>
                <a:ext uri="{FF2B5EF4-FFF2-40B4-BE49-F238E27FC236}">
                  <a16:creationId xmlns:a16="http://schemas.microsoft.com/office/drawing/2014/main" xmlns="" id="{52EF598B-6F4E-4BF7-820A-7E4CCACF15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208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3" name="AutoShape 17">
              <a:extLst>
                <a:ext uri="{FF2B5EF4-FFF2-40B4-BE49-F238E27FC236}">
                  <a16:creationId xmlns:a16="http://schemas.microsoft.com/office/drawing/2014/main" xmlns="" id="{CDE1D13A-6109-4091-8E8E-8726CA35A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208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4" name="AutoShape 18">
              <a:extLst>
                <a:ext uri="{FF2B5EF4-FFF2-40B4-BE49-F238E27FC236}">
                  <a16:creationId xmlns:a16="http://schemas.microsoft.com/office/drawing/2014/main" xmlns="" id="{FF1122A7-6ED2-4F9D-8E6A-0362E7F7F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016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5" name="AutoShape 19">
              <a:extLst>
                <a:ext uri="{FF2B5EF4-FFF2-40B4-BE49-F238E27FC236}">
                  <a16:creationId xmlns:a16="http://schemas.microsoft.com/office/drawing/2014/main" xmlns="" id="{E15C3A1E-8372-432F-A7DC-84AED9AE1A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016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6" name="AutoShape 20">
              <a:extLst>
                <a:ext uri="{FF2B5EF4-FFF2-40B4-BE49-F238E27FC236}">
                  <a16:creationId xmlns:a16="http://schemas.microsoft.com/office/drawing/2014/main" xmlns="" id="{CE5BD72B-32CE-4B3F-80E1-8B943A7B81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1824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7" name="AutoShape 21">
              <a:extLst>
                <a:ext uri="{FF2B5EF4-FFF2-40B4-BE49-F238E27FC236}">
                  <a16:creationId xmlns:a16="http://schemas.microsoft.com/office/drawing/2014/main" xmlns="" id="{C4F514C6-B61C-469F-BE64-DF759588E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824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pic>
        <p:nvPicPr>
          <p:cNvPr id="15382" name="Picture 22">
            <a:extLst>
              <a:ext uri="{FF2B5EF4-FFF2-40B4-BE49-F238E27FC236}">
                <a16:creationId xmlns:a16="http://schemas.microsoft.com/office/drawing/2014/main" xmlns="" id="{045F483B-B063-414A-9897-94A9102DF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678113"/>
            <a:ext cx="2667000" cy="204628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23">
            <a:extLst>
              <a:ext uri="{FF2B5EF4-FFF2-40B4-BE49-F238E27FC236}">
                <a16:creationId xmlns:a16="http://schemas.microsoft.com/office/drawing/2014/main" xmlns="" id="{B9252A8B-2D05-47C8-BF48-651E363CA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6482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i="1">
                <a:latin typeface="Times New Roman" panose="02020603050405020304" pitchFamily="18" charset="0"/>
              </a:rPr>
              <a:t>Hình 1</a:t>
            </a:r>
          </a:p>
        </p:txBody>
      </p:sp>
      <p:sp>
        <p:nvSpPr>
          <p:cNvPr id="6150" name="Text Box 29">
            <a:extLst>
              <a:ext uri="{FF2B5EF4-FFF2-40B4-BE49-F238E27FC236}">
                <a16:creationId xmlns:a16="http://schemas.microsoft.com/office/drawing/2014/main" xmlns="" id="{29596E8B-59E5-4A29-A4B0-0807AFF0A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525" y="2017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1" name="Text Box 30">
            <a:extLst>
              <a:ext uri="{FF2B5EF4-FFF2-40B4-BE49-F238E27FC236}">
                <a16:creationId xmlns:a16="http://schemas.microsoft.com/office/drawing/2014/main" xmlns="" id="{A6F2C957-8D22-4B21-B477-1BAC200E6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5" y="1263650"/>
            <a:ext cx="90900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b="1">
                <a:latin typeface="Times New Roman" panose="02020603050405020304" pitchFamily="18" charset="0"/>
              </a:rPr>
              <a:t>Bài 1. a) Viết phân số chỉ phần đã tô màu của mỗi hình dưới đây:</a:t>
            </a:r>
          </a:p>
        </p:txBody>
      </p:sp>
      <p:sp>
        <p:nvSpPr>
          <p:cNvPr id="15391" name="Text Box 31">
            <a:extLst>
              <a:ext uri="{FF2B5EF4-FFF2-40B4-BE49-F238E27FC236}">
                <a16:creationId xmlns:a16="http://schemas.microsoft.com/office/drawing/2014/main" xmlns="" id="{AEA6EFCB-D209-4EDB-9C33-338E9F56B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6482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i="1">
                <a:latin typeface="Times New Roman" panose="02020603050405020304" pitchFamily="18" charset="0"/>
              </a:rPr>
              <a:t>Hình 2</a:t>
            </a:r>
          </a:p>
        </p:txBody>
      </p:sp>
      <p:sp>
        <p:nvSpPr>
          <p:cNvPr id="15392" name="Text Box 32">
            <a:extLst>
              <a:ext uri="{FF2B5EF4-FFF2-40B4-BE49-F238E27FC236}">
                <a16:creationId xmlns:a16="http://schemas.microsoft.com/office/drawing/2014/main" xmlns="" id="{CEB0A89F-2449-4D6E-A9A9-E79EC4EB8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6482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i="1">
                <a:latin typeface="Times New Roman" panose="02020603050405020304" pitchFamily="18" charset="0"/>
              </a:rPr>
              <a:t>Hình 3</a:t>
            </a:r>
          </a:p>
        </p:txBody>
      </p:sp>
      <p:sp>
        <p:nvSpPr>
          <p:cNvPr id="15393" name="Text Box 33">
            <a:extLst>
              <a:ext uri="{FF2B5EF4-FFF2-40B4-BE49-F238E27FC236}">
                <a16:creationId xmlns:a16="http://schemas.microsoft.com/office/drawing/2014/main" xmlns="" id="{91401298-1902-4E94-8F84-54DA88E9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46482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i="1">
                <a:latin typeface="Times New Roman" panose="02020603050405020304" pitchFamily="18" charset="0"/>
              </a:rPr>
              <a:t>Hình 4</a:t>
            </a:r>
          </a:p>
        </p:txBody>
      </p:sp>
      <p:grpSp>
        <p:nvGrpSpPr>
          <p:cNvPr id="4" name="Group 61">
            <a:extLst>
              <a:ext uri="{FF2B5EF4-FFF2-40B4-BE49-F238E27FC236}">
                <a16:creationId xmlns:a16="http://schemas.microsoft.com/office/drawing/2014/main" xmlns="" id="{8933ED67-110A-400B-A764-6553D1283274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257800"/>
            <a:ext cx="533400" cy="1295400"/>
            <a:chOff x="480" y="3360"/>
            <a:chExt cx="336" cy="816"/>
          </a:xfrm>
        </p:grpSpPr>
        <p:sp>
          <p:nvSpPr>
            <p:cNvPr id="6177" name="Text Box 40">
              <a:extLst>
                <a:ext uri="{FF2B5EF4-FFF2-40B4-BE49-F238E27FC236}">
                  <a16:creationId xmlns:a16="http://schemas.microsoft.com/office/drawing/2014/main" xmlns="" id="{869AFA2B-BE86-4C56-BA7B-BCC2AF6A3A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6178" name="Text Box 41">
              <a:extLst>
                <a:ext uri="{FF2B5EF4-FFF2-40B4-BE49-F238E27FC236}">
                  <a16:creationId xmlns:a16="http://schemas.microsoft.com/office/drawing/2014/main" xmlns="" id="{D3CE8CFD-07B2-4F0C-93A2-F15B8C2544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4" y="3734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6179" name="Line 42">
              <a:extLst>
                <a:ext uri="{FF2B5EF4-FFF2-40B4-BE49-F238E27FC236}">
                  <a16:creationId xmlns:a16="http://schemas.microsoft.com/office/drawing/2014/main" xmlns="" id="{07F934A7-5859-44A1-8256-4EFB092DD9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77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62">
            <a:extLst>
              <a:ext uri="{FF2B5EF4-FFF2-40B4-BE49-F238E27FC236}">
                <a16:creationId xmlns:a16="http://schemas.microsoft.com/office/drawing/2014/main" xmlns="" id="{44D91B7C-1E29-4534-8E81-E476891FD871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5257800"/>
            <a:ext cx="533400" cy="1295400"/>
            <a:chOff x="2016" y="3360"/>
            <a:chExt cx="336" cy="816"/>
          </a:xfrm>
        </p:grpSpPr>
        <p:sp>
          <p:nvSpPr>
            <p:cNvPr id="6174" name="Text Box 45">
              <a:extLst>
                <a:ext uri="{FF2B5EF4-FFF2-40B4-BE49-F238E27FC236}">
                  <a16:creationId xmlns:a16="http://schemas.microsoft.com/office/drawing/2014/main" xmlns="" id="{39461366-253A-43FA-B894-1A1988901F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360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 dirty="0">
                  <a:solidFill>
                    <a:srgbClr val="FF0066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6175" name="Text Box 46">
              <a:extLst>
                <a:ext uri="{FF2B5EF4-FFF2-40B4-BE49-F238E27FC236}">
                  <a16:creationId xmlns:a16="http://schemas.microsoft.com/office/drawing/2014/main" xmlns="" id="{5918C84F-D668-42A0-ADB0-7AF9FD3F3D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0" y="3734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6176" name="Line 47">
              <a:extLst>
                <a:ext uri="{FF2B5EF4-FFF2-40B4-BE49-F238E27FC236}">
                  <a16:creationId xmlns:a16="http://schemas.microsoft.com/office/drawing/2014/main" xmlns="" id="{94F5B53E-3BE1-49AA-9379-307DF8B5E3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377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65">
            <a:extLst>
              <a:ext uri="{FF2B5EF4-FFF2-40B4-BE49-F238E27FC236}">
                <a16:creationId xmlns:a16="http://schemas.microsoft.com/office/drawing/2014/main" xmlns="" id="{56D96389-7B12-49A2-BFC3-7EA65A293C7A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5318125"/>
            <a:ext cx="533400" cy="1250950"/>
            <a:chOff x="3744" y="3350"/>
            <a:chExt cx="336" cy="788"/>
          </a:xfrm>
        </p:grpSpPr>
        <p:sp>
          <p:nvSpPr>
            <p:cNvPr id="6171" name="Text Box 49">
              <a:extLst>
                <a:ext uri="{FF2B5EF4-FFF2-40B4-BE49-F238E27FC236}">
                  <a16:creationId xmlns:a16="http://schemas.microsoft.com/office/drawing/2014/main" xmlns="" id="{F5CDF631-AC56-4AA0-8072-5043F7C326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350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6172" name="Text Box 50">
              <a:extLst>
                <a:ext uri="{FF2B5EF4-FFF2-40B4-BE49-F238E27FC236}">
                  <a16:creationId xmlns:a16="http://schemas.microsoft.com/office/drawing/2014/main" xmlns="" id="{BA286DEE-9526-46FA-A9EF-AA5730A68E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3696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 dirty="0">
                  <a:solidFill>
                    <a:srgbClr val="FF0066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6173" name="Line 51">
              <a:extLst>
                <a:ext uri="{FF2B5EF4-FFF2-40B4-BE49-F238E27FC236}">
                  <a16:creationId xmlns:a16="http://schemas.microsoft.com/office/drawing/2014/main" xmlns="" id="{5F9704A3-B17B-40D2-8F8F-79B0065DD5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3769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66">
            <a:extLst>
              <a:ext uri="{FF2B5EF4-FFF2-40B4-BE49-F238E27FC236}">
                <a16:creationId xmlns:a16="http://schemas.microsoft.com/office/drawing/2014/main" xmlns="" id="{1D4314A3-54B4-4BDF-8B9C-08D410902CFD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5318125"/>
            <a:ext cx="533400" cy="1235075"/>
            <a:chOff x="5040" y="3350"/>
            <a:chExt cx="336" cy="778"/>
          </a:xfrm>
        </p:grpSpPr>
        <p:sp>
          <p:nvSpPr>
            <p:cNvPr id="6168" name="Text Box 53">
              <a:extLst>
                <a:ext uri="{FF2B5EF4-FFF2-40B4-BE49-F238E27FC236}">
                  <a16:creationId xmlns:a16="http://schemas.microsoft.com/office/drawing/2014/main" xmlns="" id="{0832F450-91C1-4773-95C6-2B61427156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88" y="3350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6169" name="Text Box 54">
              <a:extLst>
                <a:ext uri="{FF2B5EF4-FFF2-40B4-BE49-F238E27FC236}">
                  <a16:creationId xmlns:a16="http://schemas.microsoft.com/office/drawing/2014/main" xmlns="" id="{3EB884A8-1468-467D-8810-131CE7C611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84" y="3686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6170" name="Line 55">
              <a:extLst>
                <a:ext uri="{FF2B5EF4-FFF2-40B4-BE49-F238E27FC236}">
                  <a16:creationId xmlns:a16="http://schemas.microsoft.com/office/drawing/2014/main" xmlns="" id="{018436BE-741D-49A3-8226-35D4A0733D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0" y="3769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60">
            <a:extLst>
              <a:ext uri="{FF2B5EF4-FFF2-40B4-BE49-F238E27FC236}">
                <a16:creationId xmlns:a16="http://schemas.microsoft.com/office/drawing/2014/main" xmlns="" id="{6DCEC6B7-C146-440D-9BE7-0C8B6B57366E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971800"/>
            <a:ext cx="1676400" cy="1524000"/>
            <a:chOff x="240" y="2016"/>
            <a:chExt cx="1056" cy="960"/>
          </a:xfrm>
        </p:grpSpPr>
        <p:sp>
          <p:nvSpPr>
            <p:cNvPr id="6164" name="Rectangle 56">
              <a:extLst>
                <a:ext uri="{FF2B5EF4-FFF2-40B4-BE49-F238E27FC236}">
                  <a16:creationId xmlns:a16="http://schemas.microsoft.com/office/drawing/2014/main" xmlns="" id="{BCF84B4D-6D2C-40AD-97D4-3AB851E3F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01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5" name="Rectangle 57">
              <a:extLst>
                <a:ext uri="{FF2B5EF4-FFF2-40B4-BE49-F238E27FC236}">
                  <a16:creationId xmlns:a16="http://schemas.microsoft.com/office/drawing/2014/main" xmlns="" id="{0ECE3EEC-16EF-4CEE-9ACB-B92F2A632D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016"/>
              <a:ext cx="528" cy="48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6" name="Rectangle 58">
              <a:extLst>
                <a:ext uri="{FF2B5EF4-FFF2-40B4-BE49-F238E27FC236}">
                  <a16:creationId xmlns:a16="http://schemas.microsoft.com/office/drawing/2014/main" xmlns="" id="{EDBF9254-2E76-4BF0-992C-2D65E8CF1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49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7" name="Rectangle 59">
              <a:extLst>
                <a:ext uri="{FF2B5EF4-FFF2-40B4-BE49-F238E27FC236}">
                  <a16:creationId xmlns:a16="http://schemas.microsoft.com/office/drawing/2014/main" xmlns="" id="{2208A5C5-38D9-4BF7-811F-6A6D7A0303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49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0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0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1" grpId="0"/>
      <p:bldP spid="15391" grpId="1"/>
      <p:bldP spid="15392" grpId="0"/>
      <p:bldP spid="15392" grpId="1"/>
      <p:bldP spid="15393" grpId="0"/>
      <p:bldP spid="1539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>
            <a:extLst>
              <a:ext uri="{FF2B5EF4-FFF2-40B4-BE49-F238E27FC236}">
                <a16:creationId xmlns:a16="http://schemas.microsoft.com/office/drawing/2014/main" xmlns="" id="{5DDAF26D-AF86-4A0A-A439-4B8C90DDCA5F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2427287"/>
            <a:ext cx="2362200" cy="1524000"/>
            <a:chOff x="1584" y="1776"/>
            <a:chExt cx="1200" cy="624"/>
          </a:xfrm>
        </p:grpSpPr>
        <p:sp>
          <p:nvSpPr>
            <p:cNvPr id="6188" name="Rectangle 8">
              <a:extLst>
                <a:ext uri="{FF2B5EF4-FFF2-40B4-BE49-F238E27FC236}">
                  <a16:creationId xmlns:a16="http://schemas.microsoft.com/office/drawing/2014/main" xmlns="" id="{899A6DD7-8C48-4C44-9669-35D8DDD07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9" name="Rectangle 9">
              <a:extLst>
                <a:ext uri="{FF2B5EF4-FFF2-40B4-BE49-F238E27FC236}">
                  <a16:creationId xmlns:a16="http://schemas.microsoft.com/office/drawing/2014/main" xmlns="" id="{8DC55490-77AE-4002-A7D5-74C6BBA5E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776"/>
              <a:ext cx="240" cy="624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90" name="Rectangle 10">
              <a:extLst>
                <a:ext uri="{FF2B5EF4-FFF2-40B4-BE49-F238E27FC236}">
                  <a16:creationId xmlns:a16="http://schemas.microsoft.com/office/drawing/2014/main" xmlns="" id="{C5CBD059-4873-4BB0-A95F-69C6D94B59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91" name="Rectangle 11">
              <a:extLst>
                <a:ext uri="{FF2B5EF4-FFF2-40B4-BE49-F238E27FC236}">
                  <a16:creationId xmlns:a16="http://schemas.microsoft.com/office/drawing/2014/main" xmlns="" id="{D1BA5DA7-C15E-4F5E-9D13-10B80C81FB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776"/>
              <a:ext cx="240" cy="624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92" name="Rectangle 12">
              <a:extLst>
                <a:ext uri="{FF2B5EF4-FFF2-40B4-BE49-F238E27FC236}">
                  <a16:creationId xmlns:a16="http://schemas.microsoft.com/office/drawing/2014/main" xmlns="" id="{95C5402D-47BF-4D2E-952E-6CA1656B2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" name="Group 13">
            <a:extLst>
              <a:ext uri="{FF2B5EF4-FFF2-40B4-BE49-F238E27FC236}">
                <a16:creationId xmlns:a16="http://schemas.microsoft.com/office/drawing/2014/main" xmlns="" id="{7AC16159-CFD9-4DB8-8A43-5751E8FEC482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2351087"/>
            <a:ext cx="990600" cy="1600200"/>
            <a:chOff x="4128" y="1824"/>
            <a:chExt cx="384" cy="768"/>
          </a:xfrm>
        </p:grpSpPr>
        <p:sp>
          <p:nvSpPr>
            <p:cNvPr id="6180" name="AutoShape 14">
              <a:extLst>
                <a:ext uri="{FF2B5EF4-FFF2-40B4-BE49-F238E27FC236}">
                  <a16:creationId xmlns:a16="http://schemas.microsoft.com/office/drawing/2014/main" xmlns="" id="{00A02E63-6C4C-4351-9588-1F609126E2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400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1" name="AutoShape 15">
              <a:extLst>
                <a:ext uri="{FF2B5EF4-FFF2-40B4-BE49-F238E27FC236}">
                  <a16:creationId xmlns:a16="http://schemas.microsoft.com/office/drawing/2014/main" xmlns="" id="{DF06E803-AF55-4E1B-B1BD-26F6B88756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400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2" name="AutoShape 16">
              <a:extLst>
                <a:ext uri="{FF2B5EF4-FFF2-40B4-BE49-F238E27FC236}">
                  <a16:creationId xmlns:a16="http://schemas.microsoft.com/office/drawing/2014/main" xmlns="" id="{52EF598B-6F4E-4BF7-820A-7E4CCACF15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208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3" name="AutoShape 17">
              <a:extLst>
                <a:ext uri="{FF2B5EF4-FFF2-40B4-BE49-F238E27FC236}">
                  <a16:creationId xmlns:a16="http://schemas.microsoft.com/office/drawing/2014/main" xmlns="" id="{CDE1D13A-6109-4091-8E8E-8726CA35A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208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4" name="AutoShape 18">
              <a:extLst>
                <a:ext uri="{FF2B5EF4-FFF2-40B4-BE49-F238E27FC236}">
                  <a16:creationId xmlns:a16="http://schemas.microsoft.com/office/drawing/2014/main" xmlns="" id="{FF1122A7-6ED2-4F9D-8E6A-0362E7F7F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016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5" name="AutoShape 19">
              <a:extLst>
                <a:ext uri="{FF2B5EF4-FFF2-40B4-BE49-F238E27FC236}">
                  <a16:creationId xmlns:a16="http://schemas.microsoft.com/office/drawing/2014/main" xmlns="" id="{E15C3A1E-8372-432F-A7DC-84AED9AE1A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016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6" name="AutoShape 20">
              <a:extLst>
                <a:ext uri="{FF2B5EF4-FFF2-40B4-BE49-F238E27FC236}">
                  <a16:creationId xmlns:a16="http://schemas.microsoft.com/office/drawing/2014/main" xmlns="" id="{CE5BD72B-32CE-4B3F-80E1-8B943A7B81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1824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7" name="AutoShape 21">
              <a:extLst>
                <a:ext uri="{FF2B5EF4-FFF2-40B4-BE49-F238E27FC236}">
                  <a16:creationId xmlns:a16="http://schemas.microsoft.com/office/drawing/2014/main" xmlns="" id="{C4F514C6-B61C-469F-BE64-DF759588E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824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pic>
        <p:nvPicPr>
          <p:cNvPr id="15382" name="Picture 22">
            <a:extLst>
              <a:ext uri="{FF2B5EF4-FFF2-40B4-BE49-F238E27FC236}">
                <a16:creationId xmlns:a16="http://schemas.microsoft.com/office/drawing/2014/main" xmlns="" id="{045F483B-B063-414A-9897-94A9102DF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133600"/>
            <a:ext cx="2667000" cy="204628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23">
            <a:extLst>
              <a:ext uri="{FF2B5EF4-FFF2-40B4-BE49-F238E27FC236}">
                <a16:creationId xmlns:a16="http://schemas.microsoft.com/office/drawing/2014/main" xmlns="" id="{B9252A8B-2D05-47C8-BF48-651E363CA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103687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i="1">
                <a:latin typeface="Times New Roman" panose="02020603050405020304" pitchFamily="18" charset="0"/>
              </a:rPr>
              <a:t>Hình 1</a:t>
            </a:r>
          </a:p>
        </p:txBody>
      </p:sp>
      <p:sp>
        <p:nvSpPr>
          <p:cNvPr id="6150" name="Text Box 29">
            <a:extLst>
              <a:ext uri="{FF2B5EF4-FFF2-40B4-BE49-F238E27FC236}">
                <a16:creationId xmlns:a16="http://schemas.microsoft.com/office/drawing/2014/main" xmlns="" id="{29596E8B-59E5-4A29-A4B0-0807AFF0A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525" y="2017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1" name="Text Box 30">
            <a:extLst>
              <a:ext uri="{FF2B5EF4-FFF2-40B4-BE49-F238E27FC236}">
                <a16:creationId xmlns:a16="http://schemas.microsoft.com/office/drawing/2014/main" xmlns="" id="{A6F2C957-8D22-4B21-B477-1BAC200E6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5" y="1219200"/>
            <a:ext cx="90900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>
                <a:latin typeface="Times New Roman" panose="02020603050405020304" pitchFamily="18" charset="0"/>
              </a:rPr>
              <a:t> 1. a)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Viết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chỉ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phần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đã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tô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màu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mỗi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hình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dưới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đây</a:t>
            </a:r>
            <a:r>
              <a:rPr lang="en-US" altLang="en-US" sz="28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5391" name="Text Box 31">
            <a:extLst>
              <a:ext uri="{FF2B5EF4-FFF2-40B4-BE49-F238E27FC236}">
                <a16:creationId xmlns:a16="http://schemas.microsoft.com/office/drawing/2014/main" xmlns="" id="{AEA6EFCB-D209-4EDB-9C33-338E9F56B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103687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i="1">
                <a:latin typeface="Times New Roman" panose="02020603050405020304" pitchFamily="18" charset="0"/>
              </a:rPr>
              <a:t>Hình 2</a:t>
            </a:r>
          </a:p>
        </p:txBody>
      </p:sp>
      <p:sp>
        <p:nvSpPr>
          <p:cNvPr id="15392" name="Text Box 32">
            <a:extLst>
              <a:ext uri="{FF2B5EF4-FFF2-40B4-BE49-F238E27FC236}">
                <a16:creationId xmlns:a16="http://schemas.microsoft.com/office/drawing/2014/main" xmlns="" id="{CEB0A89F-2449-4D6E-A9A9-E79EC4EB8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103687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i="1">
                <a:latin typeface="Times New Roman" panose="02020603050405020304" pitchFamily="18" charset="0"/>
              </a:rPr>
              <a:t>Hình 3</a:t>
            </a:r>
          </a:p>
        </p:txBody>
      </p:sp>
      <p:sp>
        <p:nvSpPr>
          <p:cNvPr id="15393" name="Text Box 33">
            <a:extLst>
              <a:ext uri="{FF2B5EF4-FFF2-40B4-BE49-F238E27FC236}">
                <a16:creationId xmlns:a16="http://schemas.microsoft.com/office/drawing/2014/main" xmlns="" id="{91401298-1902-4E94-8F84-54DA88E9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4103687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i="1">
                <a:latin typeface="Times New Roman" panose="02020603050405020304" pitchFamily="18" charset="0"/>
              </a:rPr>
              <a:t>Hình 4</a:t>
            </a:r>
          </a:p>
        </p:txBody>
      </p:sp>
      <p:grpSp>
        <p:nvGrpSpPr>
          <p:cNvPr id="4" name="Group 61">
            <a:extLst>
              <a:ext uri="{FF2B5EF4-FFF2-40B4-BE49-F238E27FC236}">
                <a16:creationId xmlns:a16="http://schemas.microsoft.com/office/drawing/2014/main" xmlns="" id="{8933ED67-110A-400B-A764-6553D1283274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4495800"/>
            <a:ext cx="533400" cy="1295400"/>
            <a:chOff x="480" y="3360"/>
            <a:chExt cx="336" cy="816"/>
          </a:xfrm>
        </p:grpSpPr>
        <p:sp>
          <p:nvSpPr>
            <p:cNvPr id="6177" name="Text Box 40">
              <a:extLst>
                <a:ext uri="{FF2B5EF4-FFF2-40B4-BE49-F238E27FC236}">
                  <a16:creationId xmlns:a16="http://schemas.microsoft.com/office/drawing/2014/main" xmlns="" id="{869AFA2B-BE86-4C56-BA7B-BCC2AF6A3A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6178" name="Text Box 41">
              <a:extLst>
                <a:ext uri="{FF2B5EF4-FFF2-40B4-BE49-F238E27FC236}">
                  <a16:creationId xmlns:a16="http://schemas.microsoft.com/office/drawing/2014/main" xmlns="" id="{D3CE8CFD-07B2-4F0C-93A2-F15B8C2544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4" y="3734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6179" name="Line 42">
              <a:extLst>
                <a:ext uri="{FF2B5EF4-FFF2-40B4-BE49-F238E27FC236}">
                  <a16:creationId xmlns:a16="http://schemas.microsoft.com/office/drawing/2014/main" xmlns="" id="{07F934A7-5859-44A1-8256-4EFB092DD9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77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62">
            <a:extLst>
              <a:ext uri="{FF2B5EF4-FFF2-40B4-BE49-F238E27FC236}">
                <a16:creationId xmlns:a16="http://schemas.microsoft.com/office/drawing/2014/main" xmlns="" id="{44D91B7C-1E29-4534-8E81-E476891FD871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4495800"/>
            <a:ext cx="533400" cy="1295400"/>
            <a:chOff x="2016" y="3360"/>
            <a:chExt cx="336" cy="816"/>
          </a:xfrm>
        </p:grpSpPr>
        <p:sp>
          <p:nvSpPr>
            <p:cNvPr id="6174" name="Text Box 45">
              <a:extLst>
                <a:ext uri="{FF2B5EF4-FFF2-40B4-BE49-F238E27FC236}">
                  <a16:creationId xmlns:a16="http://schemas.microsoft.com/office/drawing/2014/main" xmlns="" id="{39461366-253A-43FA-B894-1A1988901F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360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6175" name="Text Box 46">
              <a:extLst>
                <a:ext uri="{FF2B5EF4-FFF2-40B4-BE49-F238E27FC236}">
                  <a16:creationId xmlns:a16="http://schemas.microsoft.com/office/drawing/2014/main" xmlns="" id="{5918C84F-D668-42A0-ADB0-7AF9FD3F3D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0" y="3734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6176" name="Line 47">
              <a:extLst>
                <a:ext uri="{FF2B5EF4-FFF2-40B4-BE49-F238E27FC236}">
                  <a16:creationId xmlns:a16="http://schemas.microsoft.com/office/drawing/2014/main" xmlns="" id="{94F5B53E-3BE1-49AA-9379-307DF8B5E3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377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65">
            <a:extLst>
              <a:ext uri="{FF2B5EF4-FFF2-40B4-BE49-F238E27FC236}">
                <a16:creationId xmlns:a16="http://schemas.microsoft.com/office/drawing/2014/main" xmlns="" id="{56D96389-7B12-49A2-BFC3-7EA65A293C7A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4556125"/>
            <a:ext cx="533400" cy="1250950"/>
            <a:chOff x="3744" y="3350"/>
            <a:chExt cx="336" cy="788"/>
          </a:xfrm>
        </p:grpSpPr>
        <p:sp>
          <p:nvSpPr>
            <p:cNvPr id="6171" name="Text Box 49">
              <a:extLst>
                <a:ext uri="{FF2B5EF4-FFF2-40B4-BE49-F238E27FC236}">
                  <a16:creationId xmlns:a16="http://schemas.microsoft.com/office/drawing/2014/main" xmlns="" id="{F5CDF631-AC56-4AA0-8072-5043F7C326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350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 dirty="0">
                  <a:solidFill>
                    <a:srgbClr val="FF0066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6172" name="Text Box 50">
              <a:extLst>
                <a:ext uri="{FF2B5EF4-FFF2-40B4-BE49-F238E27FC236}">
                  <a16:creationId xmlns:a16="http://schemas.microsoft.com/office/drawing/2014/main" xmlns="" id="{BA286DEE-9526-46FA-A9EF-AA5730A68E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3696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 dirty="0">
                  <a:solidFill>
                    <a:srgbClr val="FF0066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6173" name="Line 51">
              <a:extLst>
                <a:ext uri="{FF2B5EF4-FFF2-40B4-BE49-F238E27FC236}">
                  <a16:creationId xmlns:a16="http://schemas.microsoft.com/office/drawing/2014/main" xmlns="" id="{5F9704A3-B17B-40D2-8F8F-79B0065DD5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3769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66">
            <a:extLst>
              <a:ext uri="{FF2B5EF4-FFF2-40B4-BE49-F238E27FC236}">
                <a16:creationId xmlns:a16="http://schemas.microsoft.com/office/drawing/2014/main" xmlns="" id="{1D4314A3-54B4-4BDF-8B9C-08D410902CFD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572000"/>
            <a:ext cx="533400" cy="1235075"/>
            <a:chOff x="5040" y="3350"/>
            <a:chExt cx="336" cy="778"/>
          </a:xfrm>
        </p:grpSpPr>
        <p:sp>
          <p:nvSpPr>
            <p:cNvPr id="6168" name="Text Box 53">
              <a:extLst>
                <a:ext uri="{FF2B5EF4-FFF2-40B4-BE49-F238E27FC236}">
                  <a16:creationId xmlns:a16="http://schemas.microsoft.com/office/drawing/2014/main" xmlns="" id="{0832F450-91C1-4773-95C6-2B61427156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88" y="3350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 dirty="0">
                  <a:solidFill>
                    <a:srgbClr val="FF0066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6169" name="Text Box 54">
              <a:extLst>
                <a:ext uri="{FF2B5EF4-FFF2-40B4-BE49-F238E27FC236}">
                  <a16:creationId xmlns:a16="http://schemas.microsoft.com/office/drawing/2014/main" xmlns="" id="{3EB884A8-1468-467D-8810-131CE7C611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84" y="3686"/>
              <a:ext cx="2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6170" name="Line 55">
              <a:extLst>
                <a:ext uri="{FF2B5EF4-FFF2-40B4-BE49-F238E27FC236}">
                  <a16:creationId xmlns:a16="http://schemas.microsoft.com/office/drawing/2014/main" xmlns="" id="{018436BE-741D-49A3-8226-35D4A0733D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0" y="3769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60">
            <a:extLst>
              <a:ext uri="{FF2B5EF4-FFF2-40B4-BE49-F238E27FC236}">
                <a16:creationId xmlns:a16="http://schemas.microsoft.com/office/drawing/2014/main" xmlns="" id="{6DCEC6B7-C146-440D-9BE7-0C8B6B57366E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427287"/>
            <a:ext cx="1676400" cy="1524000"/>
            <a:chOff x="240" y="2016"/>
            <a:chExt cx="1056" cy="960"/>
          </a:xfrm>
        </p:grpSpPr>
        <p:sp>
          <p:nvSpPr>
            <p:cNvPr id="6164" name="Rectangle 56">
              <a:extLst>
                <a:ext uri="{FF2B5EF4-FFF2-40B4-BE49-F238E27FC236}">
                  <a16:creationId xmlns:a16="http://schemas.microsoft.com/office/drawing/2014/main" xmlns="" id="{BCF84B4D-6D2C-40AD-97D4-3AB851E3F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01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5" name="Rectangle 57">
              <a:extLst>
                <a:ext uri="{FF2B5EF4-FFF2-40B4-BE49-F238E27FC236}">
                  <a16:creationId xmlns:a16="http://schemas.microsoft.com/office/drawing/2014/main" xmlns="" id="{0ECE3EEC-16EF-4CEE-9ACB-B92F2A632D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016"/>
              <a:ext cx="528" cy="48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6" name="Rectangle 58">
              <a:extLst>
                <a:ext uri="{FF2B5EF4-FFF2-40B4-BE49-F238E27FC236}">
                  <a16:creationId xmlns:a16="http://schemas.microsoft.com/office/drawing/2014/main" xmlns="" id="{EDBF9254-2E76-4BF0-992C-2D65E8CF1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49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7" name="Rectangle 59">
              <a:extLst>
                <a:ext uri="{FF2B5EF4-FFF2-40B4-BE49-F238E27FC236}">
                  <a16:creationId xmlns:a16="http://schemas.microsoft.com/office/drawing/2014/main" xmlns="" id="{2208A5C5-38D9-4BF7-811F-6A6D7A0303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49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0" name="Text Box 30">
            <a:extLst>
              <a:ext uri="{FF2B5EF4-FFF2-40B4-BE49-F238E27FC236}">
                <a16:creationId xmlns:a16="http://schemas.microsoft.com/office/drawing/2014/main" xmlns="" id="{A6F2C957-8D22-4B21-B477-1BAC200E6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83250"/>
            <a:ext cx="90900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b="1" dirty="0" smtClean="0">
                <a:latin typeface="Times New Roman" panose="02020603050405020304" pitchFamily="18" charset="0"/>
              </a:rPr>
              <a:t>*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Đọc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trên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và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nêu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tử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và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mẫu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đó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.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51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0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31">
            <a:extLst>
              <a:ext uri="{FF2B5EF4-FFF2-40B4-BE49-F238E27FC236}">
                <a16:creationId xmlns:a16="http://schemas.microsoft.com/office/drawing/2014/main" xmlns="" id="{2FA5B2DB-F4CC-44F8-97A1-BDE290DD31F3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981200"/>
            <a:ext cx="1905000" cy="1130300"/>
            <a:chOff x="624" y="768"/>
            <a:chExt cx="1440" cy="904"/>
          </a:xfrm>
        </p:grpSpPr>
        <p:sp>
          <p:nvSpPr>
            <p:cNvPr id="7227" name="Oval 2">
              <a:extLst>
                <a:ext uri="{FF2B5EF4-FFF2-40B4-BE49-F238E27FC236}">
                  <a16:creationId xmlns:a16="http://schemas.microsoft.com/office/drawing/2014/main" xmlns="" id="{2E08F68D-18B9-4BBD-8442-4E1D5ADEB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912"/>
              <a:ext cx="624" cy="615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0000FF"/>
                </a:solidFill>
              </a:endParaRPr>
            </a:p>
          </p:txBody>
        </p:sp>
        <p:pic>
          <p:nvPicPr>
            <p:cNvPr id="7228" name="Picture 3">
              <a:extLst>
                <a:ext uri="{FF2B5EF4-FFF2-40B4-BE49-F238E27FC236}">
                  <a16:creationId xmlns:a16="http://schemas.microsoft.com/office/drawing/2014/main" xmlns="" id="{4B14867C-7912-4EBE-91A2-20DC544B82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" y="768"/>
              <a:ext cx="764" cy="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29" name="AutoShape 4">
              <a:extLst>
                <a:ext uri="{FF2B5EF4-FFF2-40B4-BE49-F238E27FC236}">
                  <a16:creationId xmlns:a16="http://schemas.microsoft.com/office/drawing/2014/main" xmlns="" id="{A016A9CD-B1DD-4CFB-B136-B6642D78CFC5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1194" y="1084"/>
              <a:ext cx="171" cy="1005"/>
            </a:xfrm>
            <a:prstGeom prst="leftBrace">
              <a:avLst>
                <a:gd name="adj1" fmla="val 48977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4357" name="Group 21">
            <a:extLst>
              <a:ext uri="{FF2B5EF4-FFF2-40B4-BE49-F238E27FC236}">
                <a16:creationId xmlns:a16="http://schemas.microsoft.com/office/drawing/2014/main" xmlns="" id="{C3FEB765-A960-48E9-8ED2-B1D9CDFAF4EA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2209800"/>
            <a:ext cx="2667000" cy="990600"/>
            <a:chOff x="2736" y="1632"/>
            <a:chExt cx="2208" cy="792"/>
          </a:xfrm>
        </p:grpSpPr>
        <p:sp>
          <p:nvSpPr>
            <p:cNvPr id="7220" name="AutoShape 5">
              <a:extLst>
                <a:ext uri="{FF2B5EF4-FFF2-40B4-BE49-F238E27FC236}">
                  <a16:creationId xmlns:a16="http://schemas.microsoft.com/office/drawing/2014/main" xmlns="" id="{22CE1A67-6755-424A-9081-119FBFE5C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632"/>
              <a:ext cx="624" cy="576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1" name="AutoShape 6">
              <a:extLst>
                <a:ext uri="{FF2B5EF4-FFF2-40B4-BE49-F238E27FC236}">
                  <a16:creationId xmlns:a16="http://schemas.microsoft.com/office/drawing/2014/main" xmlns="" id="{84AD4983-8026-42EF-8202-40231FFE6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1632"/>
              <a:ext cx="624" cy="576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2" name="AutoShape 7">
              <a:extLst>
                <a:ext uri="{FF2B5EF4-FFF2-40B4-BE49-F238E27FC236}">
                  <a16:creationId xmlns:a16="http://schemas.microsoft.com/office/drawing/2014/main" xmlns="" id="{BB12AA0F-7D19-4835-970E-2DD64AFE8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920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3" name="AutoShape 8">
              <a:extLst>
                <a:ext uri="{FF2B5EF4-FFF2-40B4-BE49-F238E27FC236}">
                  <a16:creationId xmlns:a16="http://schemas.microsoft.com/office/drawing/2014/main" xmlns="" id="{3E306EDB-6CA2-497D-965C-2878F3C49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920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4" name="AutoShape 9">
              <a:extLst>
                <a:ext uri="{FF2B5EF4-FFF2-40B4-BE49-F238E27FC236}">
                  <a16:creationId xmlns:a16="http://schemas.microsoft.com/office/drawing/2014/main" xmlns="" id="{E0607892-7E1D-4FAF-97FB-7A07CC685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632"/>
              <a:ext cx="336" cy="288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5" name="AutoShape 10">
              <a:extLst>
                <a:ext uri="{FF2B5EF4-FFF2-40B4-BE49-F238E27FC236}">
                  <a16:creationId xmlns:a16="http://schemas.microsoft.com/office/drawing/2014/main" xmlns="" id="{71D1B169-07A6-4C77-95E1-9EADD36588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632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6" name="AutoShape 11">
              <a:extLst>
                <a:ext uri="{FF2B5EF4-FFF2-40B4-BE49-F238E27FC236}">
                  <a16:creationId xmlns:a16="http://schemas.microsoft.com/office/drawing/2014/main" xmlns="" id="{2585B4CC-BC91-43D0-A031-7EC7923B53BC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3720" y="1512"/>
              <a:ext cx="216" cy="1608"/>
            </a:xfrm>
            <a:prstGeom prst="leftBrace">
              <a:avLst>
                <a:gd name="adj1" fmla="val 62037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4355" name="Group 19">
            <a:extLst>
              <a:ext uri="{FF2B5EF4-FFF2-40B4-BE49-F238E27FC236}">
                <a16:creationId xmlns:a16="http://schemas.microsoft.com/office/drawing/2014/main" xmlns="" id="{4FD30492-63B9-479B-BF1D-3C0DFA77BED1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457700"/>
            <a:ext cx="3429000" cy="1028700"/>
            <a:chOff x="240" y="2640"/>
            <a:chExt cx="2130" cy="744"/>
          </a:xfrm>
        </p:grpSpPr>
        <p:sp>
          <p:nvSpPr>
            <p:cNvPr id="7213" name="AutoShape 12">
              <a:extLst>
                <a:ext uri="{FF2B5EF4-FFF2-40B4-BE49-F238E27FC236}">
                  <a16:creationId xmlns:a16="http://schemas.microsoft.com/office/drawing/2014/main" xmlns="" id="{979EA0CF-56B8-4D4E-B770-2ABD5FAE9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4" name="AutoShape 13">
              <a:extLst>
                <a:ext uri="{FF2B5EF4-FFF2-40B4-BE49-F238E27FC236}">
                  <a16:creationId xmlns:a16="http://schemas.microsoft.com/office/drawing/2014/main" xmlns="" id="{19EBD3A4-A33A-4798-AAA9-147B69F54C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5" name="AutoShape 14">
              <a:extLst>
                <a:ext uri="{FF2B5EF4-FFF2-40B4-BE49-F238E27FC236}">
                  <a16:creationId xmlns:a16="http://schemas.microsoft.com/office/drawing/2014/main" xmlns="" id="{D1739C7B-4F45-4408-BDAC-98C31716CD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6" name="AutoShape 15">
              <a:extLst>
                <a:ext uri="{FF2B5EF4-FFF2-40B4-BE49-F238E27FC236}">
                  <a16:creationId xmlns:a16="http://schemas.microsoft.com/office/drawing/2014/main" xmlns="" id="{BB197FA4-BE6B-49D1-96DA-DD39F25553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2" y="2640"/>
              <a:ext cx="144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7" name="AutoShape 16">
              <a:extLst>
                <a:ext uri="{FF2B5EF4-FFF2-40B4-BE49-F238E27FC236}">
                  <a16:creationId xmlns:a16="http://schemas.microsoft.com/office/drawing/2014/main" xmlns="" id="{DA4BCE1E-ADDF-48AD-81AD-C9F97F6A0A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640"/>
              <a:ext cx="144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8" name="AutoShape 17">
              <a:extLst>
                <a:ext uri="{FF2B5EF4-FFF2-40B4-BE49-F238E27FC236}">
                  <a16:creationId xmlns:a16="http://schemas.microsoft.com/office/drawing/2014/main" xmlns="" id="{827F6A09-CC7C-4502-805F-09F55ADD4D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6" y="2640"/>
              <a:ext cx="144" cy="480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9" name="AutoShape 18">
              <a:extLst>
                <a:ext uri="{FF2B5EF4-FFF2-40B4-BE49-F238E27FC236}">
                  <a16:creationId xmlns:a16="http://schemas.microsoft.com/office/drawing/2014/main" xmlns="" id="{8A6CB46D-C018-4B4F-B75A-A613A70E34D8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1164" y="2388"/>
              <a:ext cx="216" cy="1776"/>
            </a:xfrm>
            <a:prstGeom prst="leftBrace">
              <a:avLst>
                <a:gd name="adj1" fmla="val 68519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4358" name="Group 22">
            <a:extLst>
              <a:ext uri="{FF2B5EF4-FFF2-40B4-BE49-F238E27FC236}">
                <a16:creationId xmlns:a16="http://schemas.microsoft.com/office/drawing/2014/main" xmlns="" id="{9CB834D4-2BFF-4A2E-A327-287A03DB9909}"/>
              </a:ext>
            </a:extLst>
          </p:cNvPr>
          <p:cNvGrpSpPr>
            <a:grpSpLocks/>
          </p:cNvGrpSpPr>
          <p:nvPr/>
        </p:nvGrpSpPr>
        <p:grpSpPr bwMode="auto">
          <a:xfrm>
            <a:off x="4300538" y="4352925"/>
            <a:ext cx="4691062" cy="1133475"/>
            <a:chOff x="2679" y="1536"/>
            <a:chExt cx="2955" cy="714"/>
          </a:xfrm>
        </p:grpSpPr>
        <p:sp>
          <p:nvSpPr>
            <p:cNvPr id="7207" name="AutoShape 23">
              <a:extLst>
                <a:ext uri="{FF2B5EF4-FFF2-40B4-BE49-F238E27FC236}">
                  <a16:creationId xmlns:a16="http://schemas.microsoft.com/office/drawing/2014/main" xmlns="" id="{1DEFAEF9-61AC-440D-B003-D4EED99540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8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8" name="AutoShape 24">
              <a:extLst>
                <a:ext uri="{FF2B5EF4-FFF2-40B4-BE49-F238E27FC236}">
                  <a16:creationId xmlns:a16="http://schemas.microsoft.com/office/drawing/2014/main" xmlns="" id="{1B0AF018-6519-49F7-AF17-0E720A583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9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9" name="AutoShape 25">
              <a:extLst>
                <a:ext uri="{FF2B5EF4-FFF2-40B4-BE49-F238E27FC236}">
                  <a16:creationId xmlns:a16="http://schemas.microsoft.com/office/drawing/2014/main" xmlns="" id="{6EAEDE39-0418-4A31-AC84-A548EEDE1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4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0" name="AutoShape 26">
              <a:extLst>
                <a:ext uri="{FF2B5EF4-FFF2-40B4-BE49-F238E27FC236}">
                  <a16:creationId xmlns:a16="http://schemas.microsoft.com/office/drawing/2014/main" xmlns="" id="{83F332CB-89CC-4AC2-ABCE-7B54F2C39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0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pic>
          <p:nvPicPr>
            <p:cNvPr id="7211" name="Picture 27">
              <a:extLst>
                <a:ext uri="{FF2B5EF4-FFF2-40B4-BE49-F238E27FC236}">
                  <a16:creationId xmlns:a16="http://schemas.microsoft.com/office/drawing/2014/main" xmlns="" id="{A27F4517-B264-4357-9D7D-0C5EA72108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0" y="1536"/>
              <a:ext cx="684" cy="51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12" name="AutoShape 28">
              <a:extLst>
                <a:ext uri="{FF2B5EF4-FFF2-40B4-BE49-F238E27FC236}">
                  <a16:creationId xmlns:a16="http://schemas.microsoft.com/office/drawing/2014/main" xmlns="" id="{B1CB8B75-A162-4ACF-A92A-05D62735F63F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4044" y="966"/>
              <a:ext cx="216" cy="2352"/>
            </a:xfrm>
            <a:prstGeom prst="leftBrace">
              <a:avLst>
                <a:gd name="adj1" fmla="val 90741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174" name="Text Box 32">
            <a:extLst>
              <a:ext uri="{FF2B5EF4-FFF2-40B4-BE49-F238E27FC236}">
                <a16:creationId xmlns:a16="http://schemas.microsoft.com/office/drawing/2014/main" xmlns="" id="{560F1B68-9C73-4015-90E8-687B03CC3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8575" y="1295400"/>
            <a:ext cx="90900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</a:rPr>
              <a:t>b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Viết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hỗn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chỉ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phần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đã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tô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màu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mỗi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hình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dưới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đây</a:t>
            </a:r>
            <a:r>
              <a:rPr lang="en-US" altLang="en-US" sz="28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7175" name="Text Box 33">
            <a:extLst>
              <a:ext uri="{FF2B5EF4-FFF2-40B4-BE49-F238E27FC236}">
                <a16:creationId xmlns:a16="http://schemas.microsoft.com/office/drawing/2014/main" xmlns="" id="{FA594F89-0545-4222-9D99-08A632E07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048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1</a:t>
            </a:r>
          </a:p>
        </p:txBody>
      </p:sp>
      <p:sp>
        <p:nvSpPr>
          <p:cNvPr id="14370" name="Text Box 34">
            <a:extLst>
              <a:ext uri="{FF2B5EF4-FFF2-40B4-BE49-F238E27FC236}">
                <a16:creationId xmlns:a16="http://schemas.microsoft.com/office/drawing/2014/main" xmlns="" id="{0BE8ABDC-538E-4D86-AEF4-3B86BA66C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048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2</a:t>
            </a:r>
          </a:p>
        </p:txBody>
      </p:sp>
      <p:sp>
        <p:nvSpPr>
          <p:cNvPr id="14371" name="Text Box 35">
            <a:extLst>
              <a:ext uri="{FF2B5EF4-FFF2-40B4-BE49-F238E27FC236}">
                <a16:creationId xmlns:a16="http://schemas.microsoft.com/office/drawing/2014/main" xmlns="" id="{EFE90B5F-F5E3-4E0A-9082-C0A92300E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410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3</a:t>
            </a:r>
          </a:p>
        </p:txBody>
      </p:sp>
      <p:sp>
        <p:nvSpPr>
          <p:cNvPr id="14372" name="Text Box 36">
            <a:extLst>
              <a:ext uri="{FF2B5EF4-FFF2-40B4-BE49-F238E27FC236}">
                <a16:creationId xmlns:a16="http://schemas.microsoft.com/office/drawing/2014/main" xmlns="" id="{9B3EC857-4154-456F-8DFF-A0A443DE7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410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4</a:t>
            </a:r>
          </a:p>
        </p:txBody>
      </p:sp>
      <p:grpSp>
        <p:nvGrpSpPr>
          <p:cNvPr id="14390" name="Group 54">
            <a:extLst>
              <a:ext uri="{FF2B5EF4-FFF2-40B4-BE49-F238E27FC236}">
                <a16:creationId xmlns:a16="http://schemas.microsoft.com/office/drawing/2014/main" xmlns="" id="{FC4B187F-4629-4B95-B50E-D59E0EC14FA6}"/>
              </a:ext>
            </a:extLst>
          </p:cNvPr>
          <p:cNvGrpSpPr>
            <a:grpSpLocks/>
          </p:cNvGrpSpPr>
          <p:nvPr/>
        </p:nvGrpSpPr>
        <p:grpSpPr bwMode="auto">
          <a:xfrm>
            <a:off x="1289050" y="3335338"/>
            <a:ext cx="920750" cy="1084262"/>
            <a:chOff x="668" y="2149"/>
            <a:chExt cx="580" cy="683"/>
          </a:xfrm>
        </p:grpSpPr>
        <p:grpSp>
          <p:nvGrpSpPr>
            <p:cNvPr id="7202" name="Group 37">
              <a:extLst>
                <a:ext uri="{FF2B5EF4-FFF2-40B4-BE49-F238E27FC236}">
                  <a16:creationId xmlns:a16="http://schemas.microsoft.com/office/drawing/2014/main" xmlns="" id="{DDAB470A-9096-4546-B9EA-5F5043F3F0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149"/>
              <a:ext cx="336" cy="683"/>
              <a:chOff x="480" y="3157"/>
              <a:chExt cx="336" cy="683"/>
            </a:xfrm>
          </p:grpSpPr>
          <p:sp>
            <p:nvSpPr>
              <p:cNvPr id="7204" name="Text Box 38">
                <a:extLst>
                  <a:ext uri="{FF2B5EF4-FFF2-40B4-BE49-F238E27FC236}">
                    <a16:creationId xmlns:a16="http://schemas.microsoft.com/office/drawing/2014/main" xmlns="" id="{E7E96EC4-5A52-42E2-AD62-5743DEC0A4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7205" name="Text Box 39">
                <a:extLst>
                  <a:ext uri="{FF2B5EF4-FFF2-40B4-BE49-F238E27FC236}">
                    <a16:creationId xmlns:a16="http://schemas.microsoft.com/office/drawing/2014/main" xmlns="" id="{B4F38D67-43DF-4860-9DE5-64C9D3D74E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7206" name="Line 40">
                <a:extLst>
                  <a:ext uri="{FF2B5EF4-FFF2-40B4-BE49-F238E27FC236}">
                    <a16:creationId xmlns:a16="http://schemas.microsoft.com/office/drawing/2014/main" xmlns="" id="{532CECFE-0CB3-4440-9187-9E9FDC95C0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03" name="Text Box 53">
              <a:extLst>
                <a:ext uri="{FF2B5EF4-FFF2-40B4-BE49-F238E27FC236}">
                  <a16:creationId xmlns:a16="http://schemas.microsoft.com/office/drawing/2014/main" xmlns="" id="{9E642E0D-E2F3-401E-A0F9-54E5FD8BAA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8" y="2304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4396" name="Group 60">
            <a:extLst>
              <a:ext uri="{FF2B5EF4-FFF2-40B4-BE49-F238E27FC236}">
                <a16:creationId xmlns:a16="http://schemas.microsoft.com/office/drawing/2014/main" xmlns="" id="{3979D5BA-08E6-46A0-A6F1-6C45115B26B0}"/>
              </a:ext>
            </a:extLst>
          </p:cNvPr>
          <p:cNvGrpSpPr>
            <a:grpSpLocks/>
          </p:cNvGrpSpPr>
          <p:nvPr/>
        </p:nvGrpSpPr>
        <p:grpSpPr bwMode="auto">
          <a:xfrm>
            <a:off x="5632450" y="3352800"/>
            <a:ext cx="920750" cy="1084263"/>
            <a:chOff x="3500" y="2112"/>
            <a:chExt cx="580" cy="683"/>
          </a:xfrm>
        </p:grpSpPr>
        <p:grpSp>
          <p:nvGrpSpPr>
            <p:cNvPr id="7197" name="Group 41">
              <a:extLst>
                <a:ext uri="{FF2B5EF4-FFF2-40B4-BE49-F238E27FC236}">
                  <a16:creationId xmlns:a16="http://schemas.microsoft.com/office/drawing/2014/main" xmlns="" id="{6F66B339-195E-4CB0-B31E-8158C4928F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4" y="2112"/>
              <a:ext cx="336" cy="683"/>
              <a:chOff x="480" y="3157"/>
              <a:chExt cx="336" cy="683"/>
            </a:xfrm>
          </p:grpSpPr>
          <p:sp>
            <p:nvSpPr>
              <p:cNvPr id="7199" name="Text Box 42">
                <a:extLst>
                  <a:ext uri="{FF2B5EF4-FFF2-40B4-BE49-F238E27FC236}">
                    <a16:creationId xmlns:a16="http://schemas.microsoft.com/office/drawing/2014/main" xmlns="" id="{782F37C5-E8C4-4596-9EF1-E409D3C30D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7200" name="Text Box 43">
                <a:extLst>
                  <a:ext uri="{FF2B5EF4-FFF2-40B4-BE49-F238E27FC236}">
                    <a16:creationId xmlns:a16="http://schemas.microsoft.com/office/drawing/2014/main" xmlns="" id="{671F7181-500B-4D82-AA3C-63C1EFD42B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7201" name="Line 44">
                <a:extLst>
                  <a:ext uri="{FF2B5EF4-FFF2-40B4-BE49-F238E27FC236}">
                    <a16:creationId xmlns:a16="http://schemas.microsoft.com/office/drawing/2014/main" xmlns="" id="{B8A201E1-8DE4-48A4-8E43-4E2F2CAAFF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98" name="Text Box 55">
              <a:extLst>
                <a:ext uri="{FF2B5EF4-FFF2-40B4-BE49-F238E27FC236}">
                  <a16:creationId xmlns:a16="http://schemas.microsoft.com/office/drawing/2014/main" xmlns="" id="{6CA65939-FFA4-4E5C-B787-5C2EC0DFD0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0" y="2256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14394" name="Group 58">
            <a:extLst>
              <a:ext uri="{FF2B5EF4-FFF2-40B4-BE49-F238E27FC236}">
                <a16:creationId xmlns:a16="http://schemas.microsoft.com/office/drawing/2014/main" xmlns="" id="{E1DEF5E7-0142-469E-87ED-E8C7C3F8F835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5697538"/>
            <a:ext cx="914400" cy="1084262"/>
            <a:chOff x="672" y="3637"/>
            <a:chExt cx="576" cy="683"/>
          </a:xfrm>
        </p:grpSpPr>
        <p:grpSp>
          <p:nvGrpSpPr>
            <p:cNvPr id="7192" name="Group 45">
              <a:extLst>
                <a:ext uri="{FF2B5EF4-FFF2-40B4-BE49-F238E27FC236}">
                  <a16:creationId xmlns:a16="http://schemas.microsoft.com/office/drawing/2014/main" xmlns="" id="{3D3970D7-A0EC-4396-81E8-D43091A78B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3637"/>
              <a:ext cx="336" cy="683"/>
              <a:chOff x="480" y="3157"/>
              <a:chExt cx="336" cy="683"/>
            </a:xfrm>
          </p:grpSpPr>
          <p:sp>
            <p:nvSpPr>
              <p:cNvPr id="7194" name="Text Box 46">
                <a:extLst>
                  <a:ext uri="{FF2B5EF4-FFF2-40B4-BE49-F238E27FC236}">
                    <a16:creationId xmlns:a16="http://schemas.microsoft.com/office/drawing/2014/main" xmlns="" id="{072C25B4-7E4D-4799-824F-C2A589924F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7195" name="Text Box 47">
                <a:extLst>
                  <a:ext uri="{FF2B5EF4-FFF2-40B4-BE49-F238E27FC236}">
                    <a16:creationId xmlns:a16="http://schemas.microsoft.com/office/drawing/2014/main" xmlns="" id="{C3DF3EAA-CE4B-44C5-89B5-87BC6A425C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7196" name="Line 48">
                <a:extLst>
                  <a:ext uri="{FF2B5EF4-FFF2-40B4-BE49-F238E27FC236}">
                    <a16:creationId xmlns:a16="http://schemas.microsoft.com/office/drawing/2014/main" xmlns="" id="{500DC402-FC3E-4F3F-B855-AA975E1E79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93" name="Text Box 56">
              <a:extLst>
                <a:ext uri="{FF2B5EF4-FFF2-40B4-BE49-F238E27FC236}">
                  <a16:creationId xmlns:a16="http://schemas.microsoft.com/office/drawing/2014/main" xmlns="" id="{25CA5BC2-92B6-49FE-BB34-0A3A2E1DB7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792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14395" name="Group 59">
            <a:extLst>
              <a:ext uri="{FF2B5EF4-FFF2-40B4-BE49-F238E27FC236}">
                <a16:creationId xmlns:a16="http://schemas.microsoft.com/office/drawing/2014/main" xmlns="" id="{FF980583-B583-4D01-907E-41BF707D5DB6}"/>
              </a:ext>
            </a:extLst>
          </p:cNvPr>
          <p:cNvGrpSpPr>
            <a:grpSpLocks/>
          </p:cNvGrpSpPr>
          <p:nvPr/>
        </p:nvGrpSpPr>
        <p:grpSpPr bwMode="auto">
          <a:xfrm>
            <a:off x="6165850" y="5697538"/>
            <a:ext cx="920750" cy="1084262"/>
            <a:chOff x="3788" y="3637"/>
            <a:chExt cx="580" cy="683"/>
          </a:xfrm>
        </p:grpSpPr>
        <p:grpSp>
          <p:nvGrpSpPr>
            <p:cNvPr id="7187" name="Group 49">
              <a:extLst>
                <a:ext uri="{FF2B5EF4-FFF2-40B4-BE49-F238E27FC236}">
                  <a16:creationId xmlns:a16="http://schemas.microsoft.com/office/drawing/2014/main" xmlns="" id="{BACB3ABB-E2F0-4C04-899B-B288D3AD08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32" y="3637"/>
              <a:ext cx="336" cy="683"/>
              <a:chOff x="480" y="3157"/>
              <a:chExt cx="336" cy="683"/>
            </a:xfrm>
          </p:grpSpPr>
          <p:sp>
            <p:nvSpPr>
              <p:cNvPr id="7189" name="Text Box 50">
                <a:extLst>
                  <a:ext uri="{FF2B5EF4-FFF2-40B4-BE49-F238E27FC236}">
                    <a16:creationId xmlns:a16="http://schemas.microsoft.com/office/drawing/2014/main" xmlns="" id="{0214877A-E837-42D2-9757-B2CF1E777B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7190" name="Text Box 51">
                <a:extLst>
                  <a:ext uri="{FF2B5EF4-FFF2-40B4-BE49-F238E27FC236}">
                    <a16:creationId xmlns:a16="http://schemas.microsoft.com/office/drawing/2014/main" xmlns="" id="{526B22D9-E56D-4800-9A0E-B4B1CED2B9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 dirty="0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7191" name="Line 52">
                <a:extLst>
                  <a:ext uri="{FF2B5EF4-FFF2-40B4-BE49-F238E27FC236}">
                    <a16:creationId xmlns:a16="http://schemas.microsoft.com/office/drawing/2014/main" xmlns="" id="{CF4E079F-F3DD-4ECE-85ED-5A9DABE44D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88" name="Text Box 57">
              <a:extLst>
                <a:ext uri="{FF2B5EF4-FFF2-40B4-BE49-F238E27FC236}">
                  <a16:creationId xmlns:a16="http://schemas.microsoft.com/office/drawing/2014/main" xmlns="" id="{BF2382F4-8BDF-4EEF-A54D-005D311A5D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3792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solidFill>
                    <a:srgbClr val="FF0066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</p:grpSp>
      <p:sp>
        <p:nvSpPr>
          <p:cNvPr id="63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0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1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0" grpId="0"/>
      <p:bldP spid="14370" grpId="1"/>
      <p:bldP spid="14371" grpId="0"/>
      <p:bldP spid="14371" grpId="1"/>
      <p:bldP spid="14372" grpId="0"/>
      <p:bldP spid="1437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>
            <a:extLst>
              <a:ext uri="{FF2B5EF4-FFF2-40B4-BE49-F238E27FC236}">
                <a16:creationId xmlns:a16="http://schemas.microsoft.com/office/drawing/2014/main" xmlns="" id="{2FA5B2DB-F4CC-44F8-97A1-BDE290DD31F3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447800"/>
            <a:ext cx="1905000" cy="1130300"/>
            <a:chOff x="624" y="768"/>
            <a:chExt cx="1440" cy="904"/>
          </a:xfrm>
        </p:grpSpPr>
        <p:sp>
          <p:nvSpPr>
            <p:cNvPr id="7227" name="Oval 2">
              <a:extLst>
                <a:ext uri="{FF2B5EF4-FFF2-40B4-BE49-F238E27FC236}">
                  <a16:creationId xmlns:a16="http://schemas.microsoft.com/office/drawing/2014/main" xmlns="" id="{2E08F68D-18B9-4BBD-8442-4E1D5ADEB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912"/>
              <a:ext cx="624" cy="615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0000FF"/>
                </a:solidFill>
              </a:endParaRPr>
            </a:p>
          </p:txBody>
        </p:sp>
        <p:pic>
          <p:nvPicPr>
            <p:cNvPr id="7228" name="Picture 3">
              <a:extLst>
                <a:ext uri="{FF2B5EF4-FFF2-40B4-BE49-F238E27FC236}">
                  <a16:creationId xmlns:a16="http://schemas.microsoft.com/office/drawing/2014/main" xmlns="" id="{4B14867C-7912-4EBE-91A2-20DC544B82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" y="768"/>
              <a:ext cx="764" cy="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29" name="AutoShape 4">
              <a:extLst>
                <a:ext uri="{FF2B5EF4-FFF2-40B4-BE49-F238E27FC236}">
                  <a16:creationId xmlns:a16="http://schemas.microsoft.com/office/drawing/2014/main" xmlns="" id="{A016A9CD-B1DD-4CFB-B136-B6642D78CFC5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1194" y="1084"/>
              <a:ext cx="171" cy="1005"/>
            </a:xfrm>
            <a:prstGeom prst="leftBrace">
              <a:avLst>
                <a:gd name="adj1" fmla="val 48977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" name="Group 21">
            <a:extLst>
              <a:ext uri="{FF2B5EF4-FFF2-40B4-BE49-F238E27FC236}">
                <a16:creationId xmlns:a16="http://schemas.microsoft.com/office/drawing/2014/main" xmlns="" id="{C3FEB765-A960-48E9-8ED2-B1D9CDFAF4EA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1676400"/>
            <a:ext cx="2667000" cy="990600"/>
            <a:chOff x="2736" y="1632"/>
            <a:chExt cx="2208" cy="792"/>
          </a:xfrm>
        </p:grpSpPr>
        <p:sp>
          <p:nvSpPr>
            <p:cNvPr id="7220" name="AutoShape 5">
              <a:extLst>
                <a:ext uri="{FF2B5EF4-FFF2-40B4-BE49-F238E27FC236}">
                  <a16:creationId xmlns:a16="http://schemas.microsoft.com/office/drawing/2014/main" xmlns="" id="{22CE1A67-6755-424A-9081-119FBFE5C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632"/>
              <a:ext cx="624" cy="576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1" name="AutoShape 6">
              <a:extLst>
                <a:ext uri="{FF2B5EF4-FFF2-40B4-BE49-F238E27FC236}">
                  <a16:creationId xmlns:a16="http://schemas.microsoft.com/office/drawing/2014/main" xmlns="" id="{84AD4983-8026-42EF-8202-40231FFE6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1632"/>
              <a:ext cx="624" cy="576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2" name="AutoShape 7">
              <a:extLst>
                <a:ext uri="{FF2B5EF4-FFF2-40B4-BE49-F238E27FC236}">
                  <a16:creationId xmlns:a16="http://schemas.microsoft.com/office/drawing/2014/main" xmlns="" id="{BB12AA0F-7D19-4835-970E-2DD64AFE8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920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3" name="AutoShape 8">
              <a:extLst>
                <a:ext uri="{FF2B5EF4-FFF2-40B4-BE49-F238E27FC236}">
                  <a16:creationId xmlns:a16="http://schemas.microsoft.com/office/drawing/2014/main" xmlns="" id="{3E306EDB-6CA2-497D-965C-2878F3C49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920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4" name="AutoShape 9">
              <a:extLst>
                <a:ext uri="{FF2B5EF4-FFF2-40B4-BE49-F238E27FC236}">
                  <a16:creationId xmlns:a16="http://schemas.microsoft.com/office/drawing/2014/main" xmlns="" id="{E0607892-7E1D-4FAF-97FB-7A07CC685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632"/>
              <a:ext cx="336" cy="288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5" name="AutoShape 10">
              <a:extLst>
                <a:ext uri="{FF2B5EF4-FFF2-40B4-BE49-F238E27FC236}">
                  <a16:creationId xmlns:a16="http://schemas.microsoft.com/office/drawing/2014/main" xmlns="" id="{71D1B169-07A6-4C77-95E1-9EADD36588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632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6" name="AutoShape 11">
              <a:extLst>
                <a:ext uri="{FF2B5EF4-FFF2-40B4-BE49-F238E27FC236}">
                  <a16:creationId xmlns:a16="http://schemas.microsoft.com/office/drawing/2014/main" xmlns="" id="{2585B4CC-BC91-43D0-A031-7EC7923B53BC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3720" y="1512"/>
              <a:ext cx="216" cy="1608"/>
            </a:xfrm>
            <a:prstGeom prst="leftBrace">
              <a:avLst>
                <a:gd name="adj1" fmla="val 62037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4" name="Group 19">
            <a:extLst>
              <a:ext uri="{FF2B5EF4-FFF2-40B4-BE49-F238E27FC236}">
                <a16:creationId xmlns:a16="http://schemas.microsoft.com/office/drawing/2014/main" xmlns="" id="{4FD30492-63B9-479B-BF1D-3C0DFA77BED1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000500"/>
            <a:ext cx="3429000" cy="1028700"/>
            <a:chOff x="240" y="2640"/>
            <a:chExt cx="2130" cy="744"/>
          </a:xfrm>
        </p:grpSpPr>
        <p:sp>
          <p:nvSpPr>
            <p:cNvPr id="7213" name="AutoShape 12">
              <a:extLst>
                <a:ext uri="{FF2B5EF4-FFF2-40B4-BE49-F238E27FC236}">
                  <a16:creationId xmlns:a16="http://schemas.microsoft.com/office/drawing/2014/main" xmlns="" id="{979EA0CF-56B8-4D4E-B770-2ABD5FAE9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4" name="AutoShape 13">
              <a:extLst>
                <a:ext uri="{FF2B5EF4-FFF2-40B4-BE49-F238E27FC236}">
                  <a16:creationId xmlns:a16="http://schemas.microsoft.com/office/drawing/2014/main" xmlns="" id="{19EBD3A4-A33A-4798-AAA9-147B69F54C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5" name="AutoShape 14">
              <a:extLst>
                <a:ext uri="{FF2B5EF4-FFF2-40B4-BE49-F238E27FC236}">
                  <a16:creationId xmlns:a16="http://schemas.microsoft.com/office/drawing/2014/main" xmlns="" id="{D1739C7B-4F45-4408-BDAC-98C31716CD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6" name="AutoShape 15">
              <a:extLst>
                <a:ext uri="{FF2B5EF4-FFF2-40B4-BE49-F238E27FC236}">
                  <a16:creationId xmlns:a16="http://schemas.microsoft.com/office/drawing/2014/main" xmlns="" id="{BB197FA4-BE6B-49D1-96DA-DD39F25553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2" y="2640"/>
              <a:ext cx="144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7" name="AutoShape 16">
              <a:extLst>
                <a:ext uri="{FF2B5EF4-FFF2-40B4-BE49-F238E27FC236}">
                  <a16:creationId xmlns:a16="http://schemas.microsoft.com/office/drawing/2014/main" xmlns="" id="{DA4BCE1E-ADDF-48AD-81AD-C9F97F6A0A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640"/>
              <a:ext cx="144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8" name="AutoShape 17">
              <a:extLst>
                <a:ext uri="{FF2B5EF4-FFF2-40B4-BE49-F238E27FC236}">
                  <a16:creationId xmlns:a16="http://schemas.microsoft.com/office/drawing/2014/main" xmlns="" id="{827F6A09-CC7C-4502-805F-09F55ADD4D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6" y="2640"/>
              <a:ext cx="144" cy="480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9" name="AutoShape 18">
              <a:extLst>
                <a:ext uri="{FF2B5EF4-FFF2-40B4-BE49-F238E27FC236}">
                  <a16:creationId xmlns:a16="http://schemas.microsoft.com/office/drawing/2014/main" xmlns="" id="{8A6CB46D-C018-4B4F-B75A-A613A70E34D8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1164" y="2388"/>
              <a:ext cx="216" cy="1776"/>
            </a:xfrm>
            <a:prstGeom prst="leftBrace">
              <a:avLst>
                <a:gd name="adj1" fmla="val 68519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" name="Group 22">
            <a:extLst>
              <a:ext uri="{FF2B5EF4-FFF2-40B4-BE49-F238E27FC236}">
                <a16:creationId xmlns:a16="http://schemas.microsoft.com/office/drawing/2014/main" xmlns="" id="{9CB834D4-2BFF-4A2E-A327-287A03DB9909}"/>
              </a:ext>
            </a:extLst>
          </p:cNvPr>
          <p:cNvGrpSpPr>
            <a:grpSpLocks/>
          </p:cNvGrpSpPr>
          <p:nvPr/>
        </p:nvGrpSpPr>
        <p:grpSpPr bwMode="auto">
          <a:xfrm>
            <a:off x="4300538" y="3895725"/>
            <a:ext cx="4691062" cy="1133475"/>
            <a:chOff x="2679" y="1536"/>
            <a:chExt cx="2955" cy="714"/>
          </a:xfrm>
        </p:grpSpPr>
        <p:sp>
          <p:nvSpPr>
            <p:cNvPr id="7207" name="AutoShape 23">
              <a:extLst>
                <a:ext uri="{FF2B5EF4-FFF2-40B4-BE49-F238E27FC236}">
                  <a16:creationId xmlns:a16="http://schemas.microsoft.com/office/drawing/2014/main" xmlns="" id="{1DEFAEF9-61AC-440D-B003-D4EED99540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8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8" name="AutoShape 24">
              <a:extLst>
                <a:ext uri="{FF2B5EF4-FFF2-40B4-BE49-F238E27FC236}">
                  <a16:creationId xmlns:a16="http://schemas.microsoft.com/office/drawing/2014/main" xmlns="" id="{1B0AF018-6519-49F7-AF17-0E720A583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9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9" name="AutoShape 25">
              <a:extLst>
                <a:ext uri="{FF2B5EF4-FFF2-40B4-BE49-F238E27FC236}">
                  <a16:creationId xmlns:a16="http://schemas.microsoft.com/office/drawing/2014/main" xmlns="" id="{6EAEDE39-0418-4A31-AC84-A548EEDE1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4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0" name="AutoShape 26">
              <a:extLst>
                <a:ext uri="{FF2B5EF4-FFF2-40B4-BE49-F238E27FC236}">
                  <a16:creationId xmlns:a16="http://schemas.microsoft.com/office/drawing/2014/main" xmlns="" id="{83F332CB-89CC-4AC2-ABCE-7B54F2C39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0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pic>
          <p:nvPicPr>
            <p:cNvPr id="7211" name="Picture 27">
              <a:extLst>
                <a:ext uri="{FF2B5EF4-FFF2-40B4-BE49-F238E27FC236}">
                  <a16:creationId xmlns:a16="http://schemas.microsoft.com/office/drawing/2014/main" xmlns="" id="{A27F4517-B264-4357-9D7D-0C5EA72108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0" y="1536"/>
              <a:ext cx="684" cy="51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12" name="AutoShape 28">
              <a:extLst>
                <a:ext uri="{FF2B5EF4-FFF2-40B4-BE49-F238E27FC236}">
                  <a16:creationId xmlns:a16="http://schemas.microsoft.com/office/drawing/2014/main" xmlns="" id="{B1CB8B75-A162-4ACF-A92A-05D62735F63F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4044" y="966"/>
              <a:ext cx="216" cy="2352"/>
            </a:xfrm>
            <a:prstGeom prst="leftBrace">
              <a:avLst>
                <a:gd name="adj1" fmla="val 90741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174" name="Text Box 32">
            <a:extLst>
              <a:ext uri="{FF2B5EF4-FFF2-40B4-BE49-F238E27FC236}">
                <a16:creationId xmlns:a16="http://schemas.microsoft.com/office/drawing/2014/main" xmlns="" id="{560F1B68-9C73-4015-90E8-687B03CC3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8575" y="762000"/>
            <a:ext cx="90900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</a:rPr>
              <a:t>c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Viết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hỗn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chỉ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phần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đã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tô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màu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mỗi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hình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dưới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đây</a:t>
            </a:r>
            <a:r>
              <a:rPr lang="en-US" altLang="en-US" sz="28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7175" name="Text Box 33">
            <a:extLst>
              <a:ext uri="{FF2B5EF4-FFF2-40B4-BE49-F238E27FC236}">
                <a16:creationId xmlns:a16="http://schemas.microsoft.com/office/drawing/2014/main" xmlns="" id="{FA594F89-0545-4222-9D99-08A632E07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1</a:t>
            </a:r>
          </a:p>
        </p:txBody>
      </p:sp>
      <p:sp>
        <p:nvSpPr>
          <p:cNvPr id="14370" name="Text Box 34">
            <a:extLst>
              <a:ext uri="{FF2B5EF4-FFF2-40B4-BE49-F238E27FC236}">
                <a16:creationId xmlns:a16="http://schemas.microsoft.com/office/drawing/2014/main" xmlns="" id="{0BE8ABDC-538E-4D86-AEF4-3B86BA66C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5146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2</a:t>
            </a:r>
          </a:p>
        </p:txBody>
      </p:sp>
      <p:sp>
        <p:nvSpPr>
          <p:cNvPr id="14371" name="Text Box 35">
            <a:extLst>
              <a:ext uri="{FF2B5EF4-FFF2-40B4-BE49-F238E27FC236}">
                <a16:creationId xmlns:a16="http://schemas.microsoft.com/office/drawing/2014/main" xmlns="" id="{EFE90B5F-F5E3-4E0A-9082-C0A92300E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953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3</a:t>
            </a:r>
          </a:p>
        </p:txBody>
      </p:sp>
      <p:sp>
        <p:nvSpPr>
          <p:cNvPr id="14372" name="Text Box 36">
            <a:extLst>
              <a:ext uri="{FF2B5EF4-FFF2-40B4-BE49-F238E27FC236}">
                <a16:creationId xmlns:a16="http://schemas.microsoft.com/office/drawing/2014/main" xmlns="" id="{9B3EC857-4154-456F-8DFF-A0A443DE7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953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latin typeface="Times New Roman" panose="02020603050405020304" pitchFamily="18" charset="0"/>
              </a:rPr>
              <a:t>Hình 4</a:t>
            </a:r>
          </a:p>
        </p:txBody>
      </p:sp>
      <p:grpSp>
        <p:nvGrpSpPr>
          <p:cNvPr id="6" name="Group 54">
            <a:extLst>
              <a:ext uri="{FF2B5EF4-FFF2-40B4-BE49-F238E27FC236}">
                <a16:creationId xmlns:a16="http://schemas.microsoft.com/office/drawing/2014/main" xmlns="" id="{FC4B187F-4629-4B95-B50E-D59E0EC14FA6}"/>
              </a:ext>
            </a:extLst>
          </p:cNvPr>
          <p:cNvGrpSpPr>
            <a:grpSpLocks/>
          </p:cNvGrpSpPr>
          <p:nvPr/>
        </p:nvGrpSpPr>
        <p:grpSpPr bwMode="auto">
          <a:xfrm>
            <a:off x="1289050" y="2801938"/>
            <a:ext cx="920750" cy="1084262"/>
            <a:chOff x="668" y="2149"/>
            <a:chExt cx="580" cy="683"/>
          </a:xfrm>
        </p:grpSpPr>
        <p:grpSp>
          <p:nvGrpSpPr>
            <p:cNvPr id="7" name="Group 37">
              <a:extLst>
                <a:ext uri="{FF2B5EF4-FFF2-40B4-BE49-F238E27FC236}">
                  <a16:creationId xmlns:a16="http://schemas.microsoft.com/office/drawing/2014/main" xmlns="" id="{DDAB470A-9096-4546-B9EA-5F5043F3F0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149"/>
              <a:ext cx="336" cy="683"/>
              <a:chOff x="480" y="3157"/>
              <a:chExt cx="336" cy="683"/>
            </a:xfrm>
          </p:grpSpPr>
          <p:sp>
            <p:nvSpPr>
              <p:cNvPr id="7204" name="Text Box 38">
                <a:extLst>
                  <a:ext uri="{FF2B5EF4-FFF2-40B4-BE49-F238E27FC236}">
                    <a16:creationId xmlns:a16="http://schemas.microsoft.com/office/drawing/2014/main" xmlns="" id="{E7E96EC4-5A52-42E2-AD62-5743DEC0A4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7205" name="Text Box 39">
                <a:extLst>
                  <a:ext uri="{FF2B5EF4-FFF2-40B4-BE49-F238E27FC236}">
                    <a16:creationId xmlns:a16="http://schemas.microsoft.com/office/drawing/2014/main" xmlns="" id="{B4F38D67-43DF-4860-9DE5-64C9D3D74E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7206" name="Line 40">
                <a:extLst>
                  <a:ext uri="{FF2B5EF4-FFF2-40B4-BE49-F238E27FC236}">
                    <a16:creationId xmlns:a16="http://schemas.microsoft.com/office/drawing/2014/main" xmlns="" id="{532CECFE-0CB3-4440-9187-9E9FDC95C0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03" name="Text Box 53">
              <a:extLst>
                <a:ext uri="{FF2B5EF4-FFF2-40B4-BE49-F238E27FC236}">
                  <a16:creationId xmlns:a16="http://schemas.microsoft.com/office/drawing/2014/main" xmlns="" id="{9E642E0D-E2F3-401E-A0F9-54E5FD8BAA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8" y="2304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8" name="Group 60">
            <a:extLst>
              <a:ext uri="{FF2B5EF4-FFF2-40B4-BE49-F238E27FC236}">
                <a16:creationId xmlns:a16="http://schemas.microsoft.com/office/drawing/2014/main" xmlns="" id="{3979D5BA-08E6-46A0-A6F1-6C45115B26B0}"/>
              </a:ext>
            </a:extLst>
          </p:cNvPr>
          <p:cNvGrpSpPr>
            <a:grpSpLocks/>
          </p:cNvGrpSpPr>
          <p:nvPr/>
        </p:nvGrpSpPr>
        <p:grpSpPr bwMode="auto">
          <a:xfrm>
            <a:off x="5632450" y="2819400"/>
            <a:ext cx="920750" cy="1084263"/>
            <a:chOff x="3500" y="2112"/>
            <a:chExt cx="580" cy="683"/>
          </a:xfrm>
        </p:grpSpPr>
        <p:grpSp>
          <p:nvGrpSpPr>
            <p:cNvPr id="9" name="Group 41">
              <a:extLst>
                <a:ext uri="{FF2B5EF4-FFF2-40B4-BE49-F238E27FC236}">
                  <a16:creationId xmlns:a16="http://schemas.microsoft.com/office/drawing/2014/main" xmlns="" id="{6F66B339-195E-4CB0-B31E-8158C4928F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4" y="2112"/>
              <a:ext cx="336" cy="683"/>
              <a:chOff x="480" y="3157"/>
              <a:chExt cx="336" cy="683"/>
            </a:xfrm>
          </p:grpSpPr>
          <p:sp>
            <p:nvSpPr>
              <p:cNvPr id="7199" name="Text Box 42">
                <a:extLst>
                  <a:ext uri="{FF2B5EF4-FFF2-40B4-BE49-F238E27FC236}">
                    <a16:creationId xmlns:a16="http://schemas.microsoft.com/office/drawing/2014/main" xmlns="" id="{782F37C5-E8C4-4596-9EF1-E409D3C30D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7200" name="Text Box 43">
                <a:extLst>
                  <a:ext uri="{FF2B5EF4-FFF2-40B4-BE49-F238E27FC236}">
                    <a16:creationId xmlns:a16="http://schemas.microsoft.com/office/drawing/2014/main" xmlns="" id="{671F7181-500B-4D82-AA3C-63C1EFD42B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7201" name="Line 44">
                <a:extLst>
                  <a:ext uri="{FF2B5EF4-FFF2-40B4-BE49-F238E27FC236}">
                    <a16:creationId xmlns:a16="http://schemas.microsoft.com/office/drawing/2014/main" xmlns="" id="{B8A201E1-8DE4-48A4-8E43-4E2F2CAAFF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98" name="Text Box 55">
              <a:extLst>
                <a:ext uri="{FF2B5EF4-FFF2-40B4-BE49-F238E27FC236}">
                  <a16:creationId xmlns:a16="http://schemas.microsoft.com/office/drawing/2014/main" xmlns="" id="{6CA65939-FFA4-4E5C-B787-5C2EC0DFD0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0" y="2256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10" name="Group 58">
            <a:extLst>
              <a:ext uri="{FF2B5EF4-FFF2-40B4-BE49-F238E27FC236}">
                <a16:creationId xmlns:a16="http://schemas.microsoft.com/office/drawing/2014/main" xmlns="" id="{E1DEF5E7-0142-469E-87ED-E8C7C3F8F835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5240338"/>
            <a:ext cx="914400" cy="1084262"/>
            <a:chOff x="672" y="3637"/>
            <a:chExt cx="576" cy="683"/>
          </a:xfrm>
        </p:grpSpPr>
        <p:grpSp>
          <p:nvGrpSpPr>
            <p:cNvPr id="11" name="Group 45">
              <a:extLst>
                <a:ext uri="{FF2B5EF4-FFF2-40B4-BE49-F238E27FC236}">
                  <a16:creationId xmlns:a16="http://schemas.microsoft.com/office/drawing/2014/main" xmlns="" id="{3D3970D7-A0EC-4396-81E8-D43091A78B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3637"/>
              <a:ext cx="336" cy="683"/>
              <a:chOff x="480" y="3157"/>
              <a:chExt cx="336" cy="683"/>
            </a:xfrm>
          </p:grpSpPr>
          <p:sp>
            <p:nvSpPr>
              <p:cNvPr id="7194" name="Text Box 46">
                <a:extLst>
                  <a:ext uri="{FF2B5EF4-FFF2-40B4-BE49-F238E27FC236}">
                    <a16:creationId xmlns:a16="http://schemas.microsoft.com/office/drawing/2014/main" xmlns="" id="{072C25B4-7E4D-4799-824F-C2A589924F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7195" name="Text Box 47">
                <a:extLst>
                  <a:ext uri="{FF2B5EF4-FFF2-40B4-BE49-F238E27FC236}">
                    <a16:creationId xmlns:a16="http://schemas.microsoft.com/office/drawing/2014/main" xmlns="" id="{C3DF3EAA-CE4B-44C5-89B5-87BC6A425C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7196" name="Line 48">
                <a:extLst>
                  <a:ext uri="{FF2B5EF4-FFF2-40B4-BE49-F238E27FC236}">
                    <a16:creationId xmlns:a16="http://schemas.microsoft.com/office/drawing/2014/main" xmlns="" id="{500DC402-FC3E-4F3F-B855-AA975E1E79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93" name="Text Box 56">
              <a:extLst>
                <a:ext uri="{FF2B5EF4-FFF2-40B4-BE49-F238E27FC236}">
                  <a16:creationId xmlns:a16="http://schemas.microsoft.com/office/drawing/2014/main" xmlns="" id="{25CA5BC2-92B6-49FE-BB34-0A3A2E1DB7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792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12" name="Group 59">
            <a:extLst>
              <a:ext uri="{FF2B5EF4-FFF2-40B4-BE49-F238E27FC236}">
                <a16:creationId xmlns:a16="http://schemas.microsoft.com/office/drawing/2014/main" xmlns="" id="{FF980583-B583-4D01-907E-41BF707D5DB6}"/>
              </a:ext>
            </a:extLst>
          </p:cNvPr>
          <p:cNvGrpSpPr>
            <a:grpSpLocks/>
          </p:cNvGrpSpPr>
          <p:nvPr/>
        </p:nvGrpSpPr>
        <p:grpSpPr bwMode="auto">
          <a:xfrm>
            <a:off x="6165850" y="5240338"/>
            <a:ext cx="920750" cy="1084262"/>
            <a:chOff x="3788" y="3637"/>
            <a:chExt cx="580" cy="683"/>
          </a:xfrm>
        </p:grpSpPr>
        <p:grpSp>
          <p:nvGrpSpPr>
            <p:cNvPr id="13" name="Group 49">
              <a:extLst>
                <a:ext uri="{FF2B5EF4-FFF2-40B4-BE49-F238E27FC236}">
                  <a16:creationId xmlns:a16="http://schemas.microsoft.com/office/drawing/2014/main" xmlns="" id="{BACB3ABB-E2F0-4C04-899B-B288D3AD08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32" y="3637"/>
              <a:ext cx="336" cy="683"/>
              <a:chOff x="480" y="3157"/>
              <a:chExt cx="336" cy="683"/>
            </a:xfrm>
          </p:grpSpPr>
          <p:sp>
            <p:nvSpPr>
              <p:cNvPr id="7189" name="Text Box 50">
                <a:extLst>
                  <a:ext uri="{FF2B5EF4-FFF2-40B4-BE49-F238E27FC236}">
                    <a16:creationId xmlns:a16="http://schemas.microsoft.com/office/drawing/2014/main" xmlns="" id="{0214877A-E837-42D2-9757-B2CF1E777B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7190" name="Text Box 51">
                <a:extLst>
                  <a:ext uri="{FF2B5EF4-FFF2-40B4-BE49-F238E27FC236}">
                    <a16:creationId xmlns:a16="http://schemas.microsoft.com/office/drawing/2014/main" xmlns="" id="{526B22D9-E56D-4800-9A0E-B4B1CED2B9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7191" name="Line 52">
                <a:extLst>
                  <a:ext uri="{FF2B5EF4-FFF2-40B4-BE49-F238E27FC236}">
                    <a16:creationId xmlns:a16="http://schemas.microsoft.com/office/drawing/2014/main" xmlns="" id="{CF4E079F-F3DD-4ECE-85ED-5A9DABE44D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88" name="Text Box 57">
              <a:extLst>
                <a:ext uri="{FF2B5EF4-FFF2-40B4-BE49-F238E27FC236}">
                  <a16:creationId xmlns:a16="http://schemas.microsoft.com/office/drawing/2014/main" xmlns="" id="{BF2382F4-8BDF-4EEF-A54D-005D311A5D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3792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</p:grpSp>
      <p:sp>
        <p:nvSpPr>
          <p:cNvPr id="63" name="Text Box 32">
            <a:extLst>
              <a:ext uri="{FF2B5EF4-FFF2-40B4-BE49-F238E27FC236}">
                <a16:creationId xmlns:a16="http://schemas.microsoft.com/office/drawing/2014/main" xmlns="" id="{560F1B68-9C73-4015-90E8-687B03CC3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48400"/>
            <a:ext cx="90900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 smtClean="0">
                <a:latin typeface="Times New Roman" panose="02020603050405020304" pitchFamily="18" charset="0"/>
              </a:rPr>
              <a:t> *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Đọc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hỗn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trên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và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nêu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phần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nguyên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và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phần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64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048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-76200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xmlns="" id="{B7035AE1-9883-4B65-AE2A-682B272B7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3" y="1371600"/>
            <a:ext cx="49133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3200" b="1" dirty="0">
                <a:latin typeface="Times New Roman" panose="02020603050405020304" pitchFamily="18" charset="0"/>
              </a:rPr>
              <a:t> 2.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Rút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gọn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8195" name="Group 5">
            <a:extLst>
              <a:ext uri="{FF2B5EF4-FFF2-40B4-BE49-F238E27FC236}">
                <a16:creationId xmlns:a16="http://schemas.microsoft.com/office/drawing/2014/main" xmlns="" id="{7881C1A2-8223-4B3E-89F4-53F4D1DB4146}"/>
              </a:ext>
            </a:extLst>
          </p:cNvPr>
          <p:cNvGrpSpPr>
            <a:grpSpLocks/>
          </p:cNvGrpSpPr>
          <p:nvPr/>
        </p:nvGrpSpPr>
        <p:grpSpPr bwMode="auto">
          <a:xfrm>
            <a:off x="2298700" y="2079625"/>
            <a:ext cx="533400" cy="1084263"/>
            <a:chOff x="480" y="3157"/>
            <a:chExt cx="336" cy="683"/>
          </a:xfrm>
        </p:grpSpPr>
        <p:sp>
          <p:nvSpPr>
            <p:cNvPr id="8287" name="Text Box 6">
              <a:extLst>
                <a:ext uri="{FF2B5EF4-FFF2-40B4-BE49-F238E27FC236}">
                  <a16:creationId xmlns:a16="http://schemas.microsoft.com/office/drawing/2014/main" xmlns="" id="{C654121B-F0BF-462F-A10D-4A80A39A94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157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8288" name="Text Box 7">
              <a:extLst>
                <a:ext uri="{FF2B5EF4-FFF2-40B4-BE49-F238E27FC236}">
                  <a16:creationId xmlns:a16="http://schemas.microsoft.com/office/drawing/2014/main" xmlns="" id="{B5C21CFD-E8E1-46C4-8234-641E01931E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4" y="3475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8289" name="Line 8">
              <a:extLst>
                <a:ext uri="{FF2B5EF4-FFF2-40B4-BE49-F238E27FC236}">
                  <a16:creationId xmlns:a16="http://schemas.microsoft.com/office/drawing/2014/main" xmlns="" id="{500414E8-DBBD-420F-9B41-C6CDBCDF0D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504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196" name="Group 33">
            <a:extLst>
              <a:ext uri="{FF2B5EF4-FFF2-40B4-BE49-F238E27FC236}">
                <a16:creationId xmlns:a16="http://schemas.microsoft.com/office/drawing/2014/main" xmlns="" id="{0E09BE44-E21B-4DFA-B429-462E5865C972}"/>
              </a:ext>
            </a:extLst>
          </p:cNvPr>
          <p:cNvGrpSpPr>
            <a:grpSpLocks/>
          </p:cNvGrpSpPr>
          <p:nvPr/>
        </p:nvGrpSpPr>
        <p:grpSpPr bwMode="auto">
          <a:xfrm>
            <a:off x="3136900" y="2079625"/>
            <a:ext cx="596900" cy="1084263"/>
            <a:chOff x="1484" y="1550"/>
            <a:chExt cx="376" cy="683"/>
          </a:xfrm>
        </p:grpSpPr>
        <p:sp>
          <p:nvSpPr>
            <p:cNvPr id="8284" name="Text Box 10">
              <a:extLst>
                <a:ext uri="{FF2B5EF4-FFF2-40B4-BE49-F238E27FC236}">
                  <a16:creationId xmlns:a16="http://schemas.microsoft.com/office/drawing/2014/main" xmlns="" id="{FBBEABCE-9983-454F-B0C5-6E39F99CA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1550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latin typeface="Times New Roman" panose="02020603050405020304" pitchFamily="18" charset="0"/>
                </a:rPr>
                <a:t>18</a:t>
              </a:r>
            </a:p>
          </p:txBody>
        </p:sp>
        <p:sp>
          <p:nvSpPr>
            <p:cNvPr id="8285" name="Text Box 11">
              <a:extLst>
                <a:ext uri="{FF2B5EF4-FFF2-40B4-BE49-F238E27FC236}">
                  <a16:creationId xmlns:a16="http://schemas.microsoft.com/office/drawing/2014/main" xmlns="" id="{1DB9C4BF-6DA5-4D0A-A2B6-48B55D6589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4" y="1868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latin typeface="Times New Roman" panose="02020603050405020304" pitchFamily="18" charset="0"/>
                </a:rPr>
                <a:t>24</a:t>
              </a:r>
            </a:p>
          </p:txBody>
        </p:sp>
        <p:sp>
          <p:nvSpPr>
            <p:cNvPr id="8286" name="Line 12">
              <a:extLst>
                <a:ext uri="{FF2B5EF4-FFF2-40B4-BE49-F238E27FC236}">
                  <a16:creationId xmlns:a16="http://schemas.microsoft.com/office/drawing/2014/main" xmlns="" id="{F5FDAB81-8407-4343-A92B-2D9604FF8A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189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197" name="Group 34">
            <a:extLst>
              <a:ext uri="{FF2B5EF4-FFF2-40B4-BE49-F238E27FC236}">
                <a16:creationId xmlns:a16="http://schemas.microsoft.com/office/drawing/2014/main" xmlns="" id="{77D48178-9B71-4D77-BD67-BE545EB469BF}"/>
              </a:ext>
            </a:extLst>
          </p:cNvPr>
          <p:cNvGrpSpPr>
            <a:grpSpLocks/>
          </p:cNvGrpSpPr>
          <p:nvPr/>
        </p:nvGrpSpPr>
        <p:grpSpPr bwMode="auto">
          <a:xfrm>
            <a:off x="3917950" y="2057401"/>
            <a:ext cx="590550" cy="1112837"/>
            <a:chOff x="2496" y="1465"/>
            <a:chExt cx="372" cy="701"/>
          </a:xfrm>
        </p:grpSpPr>
        <p:sp>
          <p:nvSpPr>
            <p:cNvPr id="8281" name="Text Box 14">
              <a:extLst>
                <a:ext uri="{FF2B5EF4-FFF2-40B4-BE49-F238E27FC236}">
                  <a16:creationId xmlns:a16="http://schemas.microsoft.com/office/drawing/2014/main" xmlns="" id="{9F1B24FA-8758-491B-A289-F7A3D5A0E7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1465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8282" name="Text Box 15">
              <a:extLst>
                <a:ext uri="{FF2B5EF4-FFF2-40B4-BE49-F238E27FC236}">
                  <a16:creationId xmlns:a16="http://schemas.microsoft.com/office/drawing/2014/main" xmlns="" id="{B8CA25FB-4B85-42A7-B6A0-B329A300E2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1801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>
                  <a:latin typeface="Times New Roman" panose="02020603050405020304" pitchFamily="18" charset="0"/>
                </a:rPr>
                <a:t>35</a:t>
              </a:r>
            </a:p>
          </p:txBody>
        </p:sp>
        <p:sp>
          <p:nvSpPr>
            <p:cNvPr id="8283" name="Line 16">
              <a:extLst>
                <a:ext uri="{FF2B5EF4-FFF2-40B4-BE49-F238E27FC236}">
                  <a16:creationId xmlns:a16="http://schemas.microsoft.com/office/drawing/2014/main" xmlns="" id="{76034058-7639-4F67-9427-AD88204092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1812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198" name="Group 35">
            <a:extLst>
              <a:ext uri="{FF2B5EF4-FFF2-40B4-BE49-F238E27FC236}">
                <a16:creationId xmlns:a16="http://schemas.microsoft.com/office/drawing/2014/main" xmlns="" id="{BA05FCE0-D9D6-4C33-A282-ED1A6DD4BAA4}"/>
              </a:ext>
            </a:extLst>
          </p:cNvPr>
          <p:cNvGrpSpPr>
            <a:grpSpLocks/>
          </p:cNvGrpSpPr>
          <p:nvPr/>
        </p:nvGrpSpPr>
        <p:grpSpPr bwMode="auto">
          <a:xfrm>
            <a:off x="4673600" y="2079625"/>
            <a:ext cx="596900" cy="1084263"/>
            <a:chOff x="3548" y="1550"/>
            <a:chExt cx="376" cy="683"/>
          </a:xfrm>
        </p:grpSpPr>
        <p:sp>
          <p:nvSpPr>
            <p:cNvPr id="8278" name="Text Box 18">
              <a:extLst>
                <a:ext uri="{FF2B5EF4-FFF2-40B4-BE49-F238E27FC236}">
                  <a16:creationId xmlns:a16="http://schemas.microsoft.com/office/drawing/2014/main" xmlns="" id="{9FA3AFC8-88C4-44F8-8EA9-38710C9555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1550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latin typeface="Times New Roman" panose="02020603050405020304" pitchFamily="18" charset="0"/>
                </a:rPr>
                <a:t>40</a:t>
              </a:r>
            </a:p>
          </p:txBody>
        </p:sp>
        <p:sp>
          <p:nvSpPr>
            <p:cNvPr id="8279" name="Text Box 19">
              <a:extLst>
                <a:ext uri="{FF2B5EF4-FFF2-40B4-BE49-F238E27FC236}">
                  <a16:creationId xmlns:a16="http://schemas.microsoft.com/office/drawing/2014/main" xmlns="" id="{C50B4217-715F-4FA4-B409-3FF13C4FC6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8" y="1868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latin typeface="Times New Roman" panose="02020603050405020304" pitchFamily="18" charset="0"/>
                </a:rPr>
                <a:t>90</a:t>
              </a:r>
            </a:p>
          </p:txBody>
        </p:sp>
        <p:sp>
          <p:nvSpPr>
            <p:cNvPr id="8280" name="Line 20">
              <a:extLst>
                <a:ext uri="{FF2B5EF4-FFF2-40B4-BE49-F238E27FC236}">
                  <a16:creationId xmlns:a16="http://schemas.microsoft.com/office/drawing/2014/main" xmlns="" id="{DB4F9CF2-4995-4607-9984-2893843274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89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199" name="Group 36">
            <a:extLst>
              <a:ext uri="{FF2B5EF4-FFF2-40B4-BE49-F238E27FC236}">
                <a16:creationId xmlns:a16="http://schemas.microsoft.com/office/drawing/2014/main" xmlns="" id="{DB036C97-6BB9-4FB8-8276-27EC3E0CB3FB}"/>
              </a:ext>
            </a:extLst>
          </p:cNvPr>
          <p:cNvGrpSpPr>
            <a:grpSpLocks/>
          </p:cNvGrpSpPr>
          <p:nvPr/>
        </p:nvGrpSpPr>
        <p:grpSpPr bwMode="auto">
          <a:xfrm>
            <a:off x="5499100" y="2079625"/>
            <a:ext cx="596900" cy="1084263"/>
            <a:chOff x="4508" y="1550"/>
            <a:chExt cx="376" cy="683"/>
          </a:xfrm>
        </p:grpSpPr>
        <p:sp>
          <p:nvSpPr>
            <p:cNvPr id="8275" name="Text Box 22">
              <a:extLst>
                <a:ext uri="{FF2B5EF4-FFF2-40B4-BE49-F238E27FC236}">
                  <a16:creationId xmlns:a16="http://schemas.microsoft.com/office/drawing/2014/main" xmlns="" id="{6F0EDC80-62CC-4395-B3E9-F3A5FC5F43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2" y="1550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latin typeface="Times New Roman" panose="02020603050405020304" pitchFamily="18" charset="0"/>
                </a:rPr>
                <a:t>75</a:t>
              </a:r>
            </a:p>
          </p:txBody>
        </p:sp>
        <p:sp>
          <p:nvSpPr>
            <p:cNvPr id="8276" name="Text Box 23">
              <a:extLst>
                <a:ext uri="{FF2B5EF4-FFF2-40B4-BE49-F238E27FC236}">
                  <a16:creationId xmlns:a16="http://schemas.microsoft.com/office/drawing/2014/main" xmlns="" id="{2603B060-9F43-48C3-AB82-EC522D2741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08" y="1868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latin typeface="Times New Roman" panose="02020603050405020304" pitchFamily="18" charset="0"/>
                </a:rPr>
                <a:t>30</a:t>
              </a:r>
            </a:p>
          </p:txBody>
        </p:sp>
        <p:sp>
          <p:nvSpPr>
            <p:cNvPr id="8277" name="Line 24">
              <a:extLst>
                <a:ext uri="{FF2B5EF4-FFF2-40B4-BE49-F238E27FC236}">
                  <a16:creationId xmlns:a16="http://schemas.microsoft.com/office/drawing/2014/main" xmlns="" id="{F5712435-F67F-4CA5-B594-2B36EB55A2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2" y="189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0" name="Text Box 29">
            <a:extLst>
              <a:ext uri="{FF2B5EF4-FFF2-40B4-BE49-F238E27FC236}">
                <a16:creationId xmlns:a16="http://schemas.microsoft.com/office/drawing/2014/main" xmlns="" id="{270F3074-4404-4503-A1FE-7E303A5AD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2100" y="2316163"/>
            <a:ext cx="3190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8201" name="Text Box 30">
            <a:extLst>
              <a:ext uri="{FF2B5EF4-FFF2-40B4-BE49-F238E27FC236}">
                <a16:creationId xmlns:a16="http://schemas.microsoft.com/office/drawing/2014/main" xmlns="" id="{761C438D-70D7-4AD6-9E40-8C26308D9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286000"/>
            <a:ext cx="3190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8202" name="Text Box 31">
            <a:extLst>
              <a:ext uri="{FF2B5EF4-FFF2-40B4-BE49-F238E27FC236}">
                <a16:creationId xmlns:a16="http://schemas.microsoft.com/office/drawing/2014/main" xmlns="" id="{1203A5C7-27B1-4853-9DCF-A74587B56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2300" y="2316163"/>
            <a:ext cx="3190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8203" name="Text Box 32">
            <a:extLst>
              <a:ext uri="{FF2B5EF4-FFF2-40B4-BE49-F238E27FC236}">
                <a16:creationId xmlns:a16="http://schemas.microsoft.com/office/drawing/2014/main" xmlns="" id="{1F00A74F-5976-492B-8E4E-B0986307C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4300" y="2316163"/>
            <a:ext cx="3190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152400" y="3352800"/>
            <a:ext cx="8839200" cy="2514600"/>
          </a:xfrm>
          <a:prstGeom prst="rect">
            <a:avLst/>
          </a:prstGeom>
          <a:noFill/>
          <a:ln>
            <a:solidFill>
              <a:schemeClr val="tx2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rút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gọn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ta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xem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mẫu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cùng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chia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hết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nhiên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lớn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hơn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1.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Chia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mẫu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Cứ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thế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đến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tối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giản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altLang="en-US" sz="2800" b="1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6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TextBox 61">
            <a:extLst>
              <a:ext uri="{FF2B5EF4-FFF2-40B4-BE49-F238E27FC236}">
                <a16:creationId xmlns:a16="http://schemas.microsoft.com/office/drawing/2014/main" xmlns="" id="{1DD8E61F-352A-44CC-A688-093B5BBF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0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1230</Words>
  <Application>Microsoft Office PowerPoint</Application>
  <PresentationFormat>On-screen Show (4:3)</PresentationFormat>
  <Paragraphs>468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Default Design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&lt;arabianhorse&gt;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Windows User</cp:lastModifiedBy>
  <cp:revision>159</cp:revision>
  <dcterms:created xsi:type="dcterms:W3CDTF">2014-02-20T11:26:58Z</dcterms:created>
  <dcterms:modified xsi:type="dcterms:W3CDTF">2021-09-20T13:48:45Z</dcterms:modified>
</cp:coreProperties>
</file>