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469" r:id="rId2"/>
    <p:sldId id="441" r:id="rId3"/>
    <p:sldId id="2007577277" r:id="rId4"/>
    <p:sldId id="256" r:id="rId5"/>
    <p:sldId id="2007577276" r:id="rId6"/>
    <p:sldId id="260" r:id="rId7"/>
    <p:sldId id="271" r:id="rId8"/>
    <p:sldId id="286" r:id="rId9"/>
    <p:sldId id="285" r:id="rId10"/>
    <p:sldId id="287" r:id="rId11"/>
    <p:sldId id="283" r:id="rId12"/>
    <p:sldId id="284" r:id="rId13"/>
    <p:sldId id="2007577278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92" autoAdjust="0"/>
    <p:restoredTop sz="94697" autoAdjust="0"/>
  </p:normalViewPr>
  <p:slideViewPr>
    <p:cSldViewPr>
      <p:cViewPr varScale="1">
        <p:scale>
          <a:sx n="74" d="100"/>
          <a:sy n="74" d="100"/>
        </p:scale>
        <p:origin x="77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2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2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2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0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8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5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1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0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0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8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152C-FA73-4FBE-B7C0-881320779E94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8B35-8AC0-4408-8A0C-49830343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12" Type="http://schemas.openxmlformats.org/officeDocument/2006/relationships/image" Target="../media/image9.GIF"/><Relationship Id="rId2" Type="http://schemas.openxmlformats.org/officeDocument/2006/relationships/audio" Target="file:///D:\THAO%20GIANG%20THI%202016%20MOI\Lop%20chung%20ta%20doan%20ket%20-%20Nhac%20beat.mp3" TargetMode="External"/><Relationship Id="rId1" Type="http://schemas.microsoft.com/office/2007/relationships/media" Target="file:///D:\THAO%20GIANG%20THI%202016%20MOI\Lop%20chung%20ta%20doan%20ket%20-%20Nhac%20beat.mp3" TargetMode="External"/><Relationship Id="rId6" Type="http://schemas.openxmlformats.org/officeDocument/2006/relationships/image" Target="../media/image3.GIF"/><Relationship Id="rId11" Type="http://schemas.openxmlformats.org/officeDocument/2006/relationships/image" Target="../media/image8.GIF"/><Relationship Id="rId5" Type="http://schemas.openxmlformats.org/officeDocument/2006/relationships/image" Target="../media/image2.GIF"/><Relationship Id="rId15" Type="http://schemas.openxmlformats.org/officeDocument/2006/relationships/image" Target="../media/image12.png"/><Relationship Id="rId10" Type="http://schemas.openxmlformats.org/officeDocument/2006/relationships/image" Target="../media/image7.GIF"/><Relationship Id="rId4" Type="http://schemas.openxmlformats.org/officeDocument/2006/relationships/image" Target="../media/image1.png"/><Relationship Id="rId9" Type="http://schemas.openxmlformats.org/officeDocument/2006/relationships/image" Target="../media/image6.GIF"/><Relationship Id="rId14" Type="http://schemas.openxmlformats.org/officeDocument/2006/relationships/image" Target="../media/image1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12" Type="http://schemas.openxmlformats.org/officeDocument/2006/relationships/image" Target="../media/image9.GIF"/><Relationship Id="rId2" Type="http://schemas.openxmlformats.org/officeDocument/2006/relationships/audio" Target="file:///D:\THAO%20GIANG%20THI%202016%20MOI\Lop%20chung%20ta%20doan%20ket%20-%20Nhac%20beat.mp3" TargetMode="External"/><Relationship Id="rId1" Type="http://schemas.microsoft.com/office/2007/relationships/media" Target="file:///D:\THAO%20GIANG%20THI%202016%20MOI\Lop%20chung%20ta%20doan%20ket%20-%20Nhac%20beat.mp3" TargetMode="External"/><Relationship Id="rId6" Type="http://schemas.openxmlformats.org/officeDocument/2006/relationships/image" Target="../media/image3.GIF"/><Relationship Id="rId11" Type="http://schemas.openxmlformats.org/officeDocument/2006/relationships/image" Target="../media/image8.GIF"/><Relationship Id="rId5" Type="http://schemas.openxmlformats.org/officeDocument/2006/relationships/image" Target="../media/image2.GIF"/><Relationship Id="rId15" Type="http://schemas.openxmlformats.org/officeDocument/2006/relationships/image" Target="../media/image12.png"/><Relationship Id="rId10" Type="http://schemas.openxmlformats.org/officeDocument/2006/relationships/image" Target="../media/image7.GIF"/><Relationship Id="rId4" Type="http://schemas.openxmlformats.org/officeDocument/2006/relationships/image" Target="../media/image1.png"/><Relationship Id="rId9" Type="http://schemas.openxmlformats.org/officeDocument/2006/relationships/image" Target="../media/image6.GIF"/><Relationship Id="rId1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12" Type="http://schemas.openxmlformats.org/officeDocument/2006/relationships/image" Target="../media/image9.GIF"/><Relationship Id="rId2" Type="http://schemas.openxmlformats.org/officeDocument/2006/relationships/audio" Target="file:///D:\THAO%20GIANG%20THI%202016%20MOI\Lop%20chung%20ta%20doan%20ket%20-%20Nhac%20beat.mp3" TargetMode="External"/><Relationship Id="rId1" Type="http://schemas.microsoft.com/office/2007/relationships/media" Target="file:///D:\THAO%20GIANG%20THI%202016%20MOI\Lop%20chung%20ta%20doan%20ket%20-%20Nhac%20beat.mp3" TargetMode="External"/><Relationship Id="rId6" Type="http://schemas.openxmlformats.org/officeDocument/2006/relationships/image" Target="../media/image3.GIF"/><Relationship Id="rId11" Type="http://schemas.openxmlformats.org/officeDocument/2006/relationships/image" Target="../media/image8.GIF"/><Relationship Id="rId5" Type="http://schemas.openxmlformats.org/officeDocument/2006/relationships/image" Target="../media/image2.GIF"/><Relationship Id="rId15" Type="http://schemas.openxmlformats.org/officeDocument/2006/relationships/image" Target="../media/image12.png"/><Relationship Id="rId10" Type="http://schemas.openxmlformats.org/officeDocument/2006/relationships/image" Target="../media/image7.GIF"/><Relationship Id="rId4" Type="http://schemas.openxmlformats.org/officeDocument/2006/relationships/image" Target="../media/image1.png"/><Relationship Id="rId9" Type="http://schemas.openxmlformats.org/officeDocument/2006/relationships/image" Target="../media/image6.GIF"/><Relationship Id="rId1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-420688"/>
            <a:ext cx="14820900" cy="769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5626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nh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353376">
            <a:off x="1524000" y="1905001"/>
            <a:ext cx="81915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nhom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16976" y="3276600"/>
            <a:ext cx="18510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33615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90600" y="4800600"/>
            <a:ext cx="1703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61047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5105401"/>
            <a:ext cx="16764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257800"/>
            <a:ext cx="914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5715000"/>
            <a:ext cx="6858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879726" y="20939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664590" name="Picture 14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6023769" y="4118769"/>
            <a:ext cx="863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3" descr="Bluebird05-animated-chick_in_flight"/>
          <p:cNvPicPr>
            <a:picLocks noGrp="1" noChangeAspect="1" noChangeArrowheads="1" noCrop="1"/>
          </p:cNvPicPr>
          <p:nvPr>
            <p:ph idx="1"/>
          </p:nvPr>
        </p:nvPicPr>
        <p:blipFill>
          <a:blip r:embed="rId11"/>
          <a:srcRect/>
          <a:stretch>
            <a:fillRect/>
          </a:stretch>
        </p:blipFill>
        <p:spPr>
          <a:xfrm flipH="1">
            <a:off x="2208213" y="620713"/>
            <a:ext cx="1752600" cy="1352550"/>
          </a:xfrm>
          <a:noFill/>
        </p:spPr>
      </p:pic>
      <p:pic>
        <p:nvPicPr>
          <p:cNvPr id="5136" name="Picture 13" descr="Bluebird05-animated-chick_in_flight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4079875" y="549275"/>
            <a:ext cx="17526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4593" name="Picture 17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4223545" y="4261645"/>
            <a:ext cx="865187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 descr="cardcaptor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077201" y="3657600"/>
            <a:ext cx="216376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9" name="Group 19"/>
          <p:cNvGrpSpPr/>
          <p:nvPr/>
        </p:nvGrpSpPr>
        <p:grpSpPr bwMode="auto">
          <a:xfrm>
            <a:off x="1524000" y="5872164"/>
            <a:ext cx="9220200" cy="985837"/>
            <a:chOff x="-48" y="3888"/>
            <a:chExt cx="5808" cy="621"/>
          </a:xfrm>
        </p:grpSpPr>
        <p:pic>
          <p:nvPicPr>
            <p:cNvPr id="5146" name="Picture 20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7" name="Picture 21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8" name="Picture 22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9" name="Picture 23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0" name="Picture 24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1" name="Picture 25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40" name="Picture 26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1566346">
            <a:off x="6456364" y="479742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7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3000375" y="4652963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8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67740">
            <a:off x="7464425" y="443706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9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4872038" y="4724400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Lop chung ta doan ket - Nhac be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0AF3DD0-C0AC-1738-EB3D-F8F280F8C3AD}"/>
              </a:ext>
            </a:extLst>
          </p:cNvPr>
          <p:cNvSpPr txBox="1"/>
          <p:nvPr/>
        </p:nvSpPr>
        <p:spPr>
          <a:xfrm>
            <a:off x="2741810" y="2457876"/>
            <a:ext cx="6969802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6" dur="3000" fill="hold"/>
                                        <p:tgtEl>
                                          <p:spTgt spid="664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8" dur="3000" fill="hold"/>
                                        <p:tgtEl>
                                          <p:spTgt spid="664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E2D8F69-EF0B-BA8A-A63F-B9BC4C4AC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53" y="152400"/>
            <a:ext cx="1447847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Bài 3</a:t>
            </a:r>
            <a:r>
              <a:rPr lang="vi-VN" altLang="zh-CN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n-US" altLang="zh-CN" sz="4000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AD335C6-1D0C-2940-EA37-5405A8DE0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564" y="826759"/>
            <a:ext cx="3733800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1000  ...  997                   </a:t>
            </a:r>
            <a:endParaRPr lang="en-US" altLang="zh-CN" sz="4000" b="1" dirty="0"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D9D544-E037-FF36-AD11-AF17EB0F9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114" y="860286"/>
            <a:ext cx="5410200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 53 796  ...  53 800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A007D65-5EFC-0CC7-E915-657279CC9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2314" y="1719073"/>
            <a:ext cx="4724400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217 690  ...  217 689                  </a:t>
            </a:r>
            <a:endParaRPr lang="en-US" altLang="zh-CN" sz="4000" b="1" dirty="0"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4F42708D-E8C3-111C-7873-9D4BB38D85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59014" y="2611387"/>
                <a:ext cx="4724400" cy="7078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/>
                <a:r>
                  <a:rPr lang="vi-VN" altLang="zh-CN" sz="4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68 400  ...  684 </a:t>
                </a:r>
                <a14:m>
                  <m:oMath xmlns:m="http://schemas.openxmlformats.org/officeDocument/2006/math">
                    <m:r>
                      <a:rPr lang="en-US" altLang="zh-CN" sz="36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vi-VN" altLang="zh-CN" sz="40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100</a:t>
                </a:r>
                <a:endParaRPr lang="en-US" altLang="zh-CN" sz="40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42708D-E8C3-111C-7873-9D4BB38D8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9014" y="2611387"/>
                <a:ext cx="4724400" cy="707886"/>
              </a:xfrm>
              <a:prstGeom prst="rect">
                <a:avLst/>
              </a:prstGeom>
              <a:blipFill>
                <a:blip r:embed="rId2"/>
                <a:stretch>
                  <a:fillRect l="-4645" t="-15385" r="-2839" b="-350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55B340E-2D09-7DFF-827D-990DA7A6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719073"/>
            <a:ext cx="3733800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6 987  ...  10 087                   </a:t>
            </a:r>
            <a:endParaRPr lang="en-US" altLang="zh-CN" sz="4000" b="1" dirty="0"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F6F3C87-039A-D8FE-E4FA-9306618E5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8159" y="2611387"/>
            <a:ext cx="4376058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vi-VN" altLang="zh-CN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7 500 : 10  ...  750                   </a:t>
            </a:r>
            <a:endParaRPr lang="en-US" altLang="zh-CN" sz="4000" b="1" dirty="0"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cxnSp>
        <p:nvCxnSpPr>
          <p:cNvPr id="10" name="Straight Connector 17">
            <a:extLst>
              <a:ext uri="{FF2B5EF4-FFF2-40B4-BE49-F238E27FC236}">
                <a16:creationId xmlns="" xmlns:a16="http://schemas.microsoft.com/office/drawing/2014/main" id="{6A14B95C-AB02-41F7-5406-D44D63CD61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8747" y="658369"/>
            <a:ext cx="29364" cy="2829294"/>
          </a:xfrm>
          <a:prstGeom prst="line">
            <a:avLst/>
          </a:prstGeom>
          <a:noFill/>
          <a:ln w="38100" algn="ctr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33DE7BD3-7FB6-D9B6-5D72-B612E3506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38" y="975834"/>
            <a:ext cx="681038" cy="24018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&gt;</a:t>
            </a:r>
            <a:endParaRPr lang="vi-VN" altLang="en-US" sz="5400" b="1" dirty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&lt;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="" xmlns:a16="http://schemas.microsoft.com/office/drawing/2014/main" id="{D37118CC-9289-F5AB-EF56-436F5DA0F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567" y="1231397"/>
            <a:ext cx="681037" cy="15462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="" xmlns:a16="http://schemas.microsoft.com/office/drawing/2014/main" id="{6177A9EE-99FB-3981-3F33-57B0847B3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105" y="804057"/>
            <a:ext cx="440155" cy="702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&gt;</a:t>
            </a:r>
            <a:endParaRPr lang="vi-VN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="" xmlns:a16="http://schemas.microsoft.com/office/drawing/2014/main" id="{49484590-037B-4CCF-D371-DCA0A44B6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190" y="2634952"/>
            <a:ext cx="416719" cy="70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5400" b="1" dirty="0">
                <a:solidFill>
                  <a:srgbClr val="0070C0"/>
                </a:solidFill>
              </a:rPr>
              <a:t>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="" xmlns:a16="http://schemas.microsoft.com/office/drawing/2014/main" id="{529FCB8E-D135-0CA5-E4CB-303CAA650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093" y="1719073"/>
            <a:ext cx="477167" cy="702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&lt;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21" name="Rectangle 4">
            <a:extLst>
              <a:ext uri="{FF2B5EF4-FFF2-40B4-BE49-F238E27FC236}">
                <a16:creationId xmlns="" xmlns:a16="http://schemas.microsoft.com/office/drawing/2014/main" id="{65969C37-916C-FDFC-DBB5-3BB55F360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985" y="824286"/>
            <a:ext cx="477167" cy="702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&lt;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="" xmlns:a16="http://schemas.microsoft.com/office/drawing/2014/main" id="{B6E7EA83-E830-AC8C-9D0C-17CC36CC3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4989" y="1752600"/>
            <a:ext cx="440155" cy="702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70C0"/>
                </a:solidFill>
              </a:rPr>
              <a:t>&gt;</a:t>
            </a:r>
            <a:endParaRPr lang="vi-VN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="" xmlns:a16="http://schemas.microsoft.com/office/drawing/2014/main" id="{073C8112-3419-968E-9F5A-ECB92A6A6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5210" y="2577861"/>
            <a:ext cx="416719" cy="764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5400" b="1" dirty="0">
                <a:solidFill>
                  <a:srgbClr val="0070C0"/>
                </a:solidFill>
              </a:rPr>
              <a:t>=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400" b="1" dirty="0">
              <a:solidFill>
                <a:srgbClr val="0070C0"/>
              </a:solidFill>
            </a:endParaRPr>
          </a:p>
        </p:txBody>
      </p:sp>
      <p:sp>
        <p:nvSpPr>
          <p:cNvPr id="2" name="AutoShape 26">
            <a:extLst>
              <a:ext uri="{FF2B5EF4-FFF2-40B4-BE49-F238E27FC236}">
                <a16:creationId xmlns="" xmlns:a16="http://schemas.microsoft.com/office/drawing/2014/main" id="{38DF5B7F-AC37-0B18-834B-FABF62D3C72C}"/>
              </a:ext>
            </a:extLst>
          </p:cNvPr>
          <p:cNvSpPr>
            <a:spLocks/>
          </p:cNvSpPr>
          <p:nvPr/>
        </p:nvSpPr>
        <p:spPr bwMode="auto">
          <a:xfrm rot="5400000">
            <a:off x="3117516" y="2217283"/>
            <a:ext cx="190457" cy="2078248"/>
          </a:xfrm>
          <a:prstGeom prst="rightBrace">
            <a:avLst>
              <a:gd name="adj1" fmla="val 104167"/>
              <a:gd name="adj2" fmla="val 50000"/>
            </a:avLst>
          </a:prstGeom>
          <a:noFill/>
          <a:ln w="28575">
            <a:solidFill>
              <a:srgbClr val="F791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D25E97-E03F-5ABF-40CA-CFBBC329C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8582" y="3228582"/>
            <a:ext cx="1447847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750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sp>
        <p:nvSpPr>
          <p:cNvPr id="13" name="AutoShape 26">
            <a:extLst>
              <a:ext uri="{FF2B5EF4-FFF2-40B4-BE49-F238E27FC236}">
                <a16:creationId xmlns="" xmlns:a16="http://schemas.microsoft.com/office/drawing/2014/main" id="{0F7366E3-F29A-8D9F-5BF5-14E15A2A6C41}"/>
              </a:ext>
            </a:extLst>
          </p:cNvPr>
          <p:cNvSpPr>
            <a:spLocks/>
          </p:cNvSpPr>
          <p:nvPr/>
        </p:nvSpPr>
        <p:spPr bwMode="auto">
          <a:xfrm rot="5400000">
            <a:off x="10767509" y="2218447"/>
            <a:ext cx="190457" cy="2078248"/>
          </a:xfrm>
          <a:prstGeom prst="rightBrace">
            <a:avLst>
              <a:gd name="adj1" fmla="val 104167"/>
              <a:gd name="adj2" fmla="val 50000"/>
            </a:avLst>
          </a:prstGeom>
          <a:noFill/>
          <a:ln w="28575">
            <a:solidFill>
              <a:srgbClr val="F791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C61DD85-7E50-75B1-97AF-67A61E503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4243" y="3256407"/>
            <a:ext cx="1692506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68 400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charset="0"/>
            </a:endParaRPr>
          </a:p>
        </p:txBody>
      </p:sp>
      <p:sp>
        <p:nvSpPr>
          <p:cNvPr id="17" name="AutoShape 11">
            <a:extLst>
              <a:ext uri="{FF2B5EF4-FFF2-40B4-BE49-F238E27FC236}">
                <a16:creationId xmlns="" xmlns:a16="http://schemas.microsoft.com/office/drawing/2014/main" id="{C023E58D-DB56-FFE3-FAC8-DEC1647D2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159" y="4062988"/>
            <a:ext cx="8001000" cy="1524000"/>
          </a:xfrm>
          <a:prstGeom prst="cloudCallout">
            <a:avLst>
              <a:gd name="adj1" fmla="val -52722"/>
              <a:gd name="adj2" fmla="val 4867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8" name="AutoShape 15">
            <a:extLst>
              <a:ext uri="{FF2B5EF4-FFF2-40B4-BE49-F238E27FC236}">
                <a16:creationId xmlns="" xmlns:a16="http://schemas.microsoft.com/office/drawing/2014/main" id="{BB7C5B41-3E5F-5577-09D0-DFC8CF2D8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2" y="3534023"/>
            <a:ext cx="11764361" cy="3323977"/>
          </a:xfrm>
          <a:prstGeom prst="horizontalScroll">
            <a:avLst>
              <a:gd name="adj" fmla="val 125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* Trong 2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hơn</a:t>
            </a:r>
            <a:endParaRPr lang="en-US" sz="32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Nếu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hai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có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chữ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bằng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nhau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thì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so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sánh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từng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cặp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chữ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ở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cùng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một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hàng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kể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từ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trái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sang </a:t>
            </a:r>
            <a:r>
              <a:rPr lang="en-US" sz="32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phải</a:t>
            </a:r>
            <a:r>
              <a:rPr lang="en-US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n-US" sz="32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3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" grpId="0" animBg="1"/>
      <p:bldP spid="12" grpId="0"/>
      <p:bldP spid="13" grpId="0" animBg="1"/>
      <p:bldP spid="14" grpId="0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28600" y="677289"/>
            <a:ext cx="11734800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u="sng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4</a:t>
            </a:r>
            <a:r>
              <a:rPr lang="en-US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4 856 ;  3 999 ;  5 486 ;  5 468.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2 763 ;  2 736 ;  3 726 ;  3 762 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28600" y="3458434"/>
            <a:ext cx="1173480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án</a:t>
            </a:r>
            <a:r>
              <a:rPr lang="en-US" sz="40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endParaRPr lang="en-US" sz="4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40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="" xmlns:a16="http://schemas.microsoft.com/office/drawing/2014/main" id="{DFA2BEBB-D887-9A96-EDDB-98AB0589B17C}"/>
              </a:ext>
            </a:extLst>
          </p:cNvPr>
          <p:cNvSpPr txBox="1"/>
          <p:nvPr/>
        </p:nvSpPr>
        <p:spPr>
          <a:xfrm>
            <a:off x="1524000" y="1583451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bé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9A8A28A1-DDC7-0DB9-3996-670807554E7C}"/>
              </a:ext>
            </a:extLst>
          </p:cNvPr>
          <p:cNvSpPr txBox="1"/>
          <p:nvPr/>
        </p:nvSpPr>
        <p:spPr>
          <a:xfrm>
            <a:off x="3048000" y="1600618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lớn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37AEB94-B2AD-3B98-DD9B-D1E864740F9F}"/>
              </a:ext>
            </a:extLst>
          </p:cNvPr>
          <p:cNvSpPr txBox="1"/>
          <p:nvPr/>
        </p:nvSpPr>
        <p:spPr>
          <a:xfrm>
            <a:off x="3276600" y="250567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bé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71B169D6-BD72-4520-42DD-C1851272D0C4}"/>
              </a:ext>
            </a:extLst>
          </p:cNvPr>
          <p:cNvSpPr txBox="1"/>
          <p:nvPr/>
        </p:nvSpPr>
        <p:spPr>
          <a:xfrm>
            <a:off x="1524000" y="2489613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lớn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TextBox 3">
            <a:extLst>
              <a:ext uri="{FF2B5EF4-FFF2-40B4-BE49-F238E27FC236}">
                <a16:creationId xmlns="" xmlns:a16="http://schemas.microsoft.com/office/drawing/2014/main" id="{7900FC2C-59C2-737E-00B3-B06EA3F91386}"/>
              </a:ext>
            </a:extLst>
          </p:cNvPr>
          <p:cNvSpPr txBox="1"/>
          <p:nvPr/>
        </p:nvSpPr>
        <p:spPr>
          <a:xfrm>
            <a:off x="4108385" y="1586558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4 856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0" name="TextBox 3">
            <a:extLst>
              <a:ext uri="{FF2B5EF4-FFF2-40B4-BE49-F238E27FC236}">
                <a16:creationId xmlns="" xmlns:a16="http://schemas.microsoft.com/office/drawing/2014/main" id="{F6C2A036-A6E1-70FC-9D2B-CD208DEF37FE}"/>
              </a:ext>
            </a:extLst>
          </p:cNvPr>
          <p:cNvSpPr txBox="1"/>
          <p:nvPr/>
        </p:nvSpPr>
        <p:spPr>
          <a:xfrm>
            <a:off x="5775084" y="1600618"/>
            <a:ext cx="1640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3 999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1" name="TextBox 3">
            <a:extLst>
              <a:ext uri="{FF2B5EF4-FFF2-40B4-BE49-F238E27FC236}">
                <a16:creationId xmlns="" xmlns:a16="http://schemas.microsoft.com/office/drawing/2014/main" id="{47BE593B-17B2-BD91-9603-0B83E45A23DA}"/>
              </a:ext>
            </a:extLst>
          </p:cNvPr>
          <p:cNvSpPr txBox="1"/>
          <p:nvPr/>
        </p:nvSpPr>
        <p:spPr>
          <a:xfrm>
            <a:off x="5748813" y="1564054"/>
            <a:ext cx="515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TextBox 3">
            <a:extLst>
              <a:ext uri="{FF2B5EF4-FFF2-40B4-BE49-F238E27FC236}">
                <a16:creationId xmlns="" xmlns:a16="http://schemas.microsoft.com/office/drawing/2014/main" id="{90E63A0E-F971-81C3-1134-F6A90C386113}"/>
              </a:ext>
            </a:extLst>
          </p:cNvPr>
          <p:cNvSpPr txBox="1"/>
          <p:nvPr/>
        </p:nvSpPr>
        <p:spPr>
          <a:xfrm>
            <a:off x="7441818" y="1600618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5 486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4" name="TextBox 3">
            <a:extLst>
              <a:ext uri="{FF2B5EF4-FFF2-40B4-BE49-F238E27FC236}">
                <a16:creationId xmlns="" xmlns:a16="http://schemas.microsoft.com/office/drawing/2014/main" id="{81CDC138-C83B-30C0-D9C9-91AE333C34F0}"/>
              </a:ext>
            </a:extLst>
          </p:cNvPr>
          <p:cNvSpPr txBox="1"/>
          <p:nvPr/>
        </p:nvSpPr>
        <p:spPr>
          <a:xfrm>
            <a:off x="4093275" y="1577758"/>
            <a:ext cx="515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4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TextBox 3">
            <a:extLst>
              <a:ext uri="{FF2B5EF4-FFF2-40B4-BE49-F238E27FC236}">
                <a16:creationId xmlns="" xmlns:a16="http://schemas.microsoft.com/office/drawing/2014/main" id="{30812F15-026C-C68A-202D-159BF38ECE2E}"/>
              </a:ext>
            </a:extLst>
          </p:cNvPr>
          <p:cNvSpPr txBox="1"/>
          <p:nvPr/>
        </p:nvSpPr>
        <p:spPr>
          <a:xfrm>
            <a:off x="4115642" y="2491156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2 763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="" xmlns:a16="http://schemas.microsoft.com/office/drawing/2014/main" id="{5FEBD091-FBB5-A64D-3BED-A4DC84B4147D}"/>
              </a:ext>
            </a:extLst>
          </p:cNvPr>
          <p:cNvSpPr txBox="1"/>
          <p:nvPr/>
        </p:nvSpPr>
        <p:spPr>
          <a:xfrm>
            <a:off x="9138143" y="1593815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5 468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extBox 3">
            <a:extLst>
              <a:ext uri="{FF2B5EF4-FFF2-40B4-BE49-F238E27FC236}">
                <a16:creationId xmlns="" xmlns:a16="http://schemas.microsoft.com/office/drawing/2014/main" id="{DDE09C12-126E-4140-2B63-4EE09A98AE01}"/>
              </a:ext>
            </a:extLst>
          </p:cNvPr>
          <p:cNvSpPr txBox="1"/>
          <p:nvPr/>
        </p:nvSpPr>
        <p:spPr>
          <a:xfrm>
            <a:off x="7451729" y="1564054"/>
            <a:ext cx="515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5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D9D67252-569F-FE12-D9E8-0CA47373252A}"/>
              </a:ext>
            </a:extLst>
          </p:cNvPr>
          <p:cNvSpPr txBox="1"/>
          <p:nvPr/>
        </p:nvSpPr>
        <p:spPr>
          <a:xfrm>
            <a:off x="9114629" y="1600618"/>
            <a:ext cx="515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5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TextBox 3">
            <a:extLst>
              <a:ext uri="{FF2B5EF4-FFF2-40B4-BE49-F238E27FC236}">
                <a16:creationId xmlns="" xmlns:a16="http://schemas.microsoft.com/office/drawing/2014/main" id="{F7F60D81-92DC-AAFC-9B01-6D7CC22F09BA}"/>
              </a:ext>
            </a:extLst>
          </p:cNvPr>
          <p:cNvSpPr txBox="1"/>
          <p:nvPr/>
        </p:nvSpPr>
        <p:spPr>
          <a:xfrm>
            <a:off x="5775084" y="2505670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2 736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="" xmlns:a16="http://schemas.microsoft.com/office/drawing/2014/main" id="{1ABE9FE9-0D32-A45F-55BC-19028DB2E46D}"/>
              </a:ext>
            </a:extLst>
          </p:cNvPr>
          <p:cNvSpPr txBox="1"/>
          <p:nvPr/>
        </p:nvSpPr>
        <p:spPr>
          <a:xfrm>
            <a:off x="7451729" y="2487392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3 726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Box 3">
            <a:extLst>
              <a:ext uri="{FF2B5EF4-FFF2-40B4-BE49-F238E27FC236}">
                <a16:creationId xmlns="" xmlns:a16="http://schemas.microsoft.com/office/drawing/2014/main" id="{08A118C0-1F3F-6E88-D8C8-15030B7F6EB5}"/>
              </a:ext>
            </a:extLst>
          </p:cNvPr>
          <p:cNvSpPr txBox="1"/>
          <p:nvPr/>
        </p:nvSpPr>
        <p:spPr>
          <a:xfrm>
            <a:off x="9138143" y="2542226"/>
            <a:ext cx="183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3 762 ;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TextBox 3">
            <a:extLst>
              <a:ext uri="{FF2B5EF4-FFF2-40B4-BE49-F238E27FC236}">
                <a16:creationId xmlns="" xmlns:a16="http://schemas.microsoft.com/office/drawing/2014/main" id="{72DB0326-77EE-C187-C95D-5D1D3CEA1527}"/>
              </a:ext>
            </a:extLst>
          </p:cNvPr>
          <p:cNvSpPr txBox="1"/>
          <p:nvPr/>
        </p:nvSpPr>
        <p:spPr>
          <a:xfrm>
            <a:off x="228600" y="4381763"/>
            <a:ext cx="402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a)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Từ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bé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đến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lớn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: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TextBox 3">
            <a:extLst>
              <a:ext uri="{FF2B5EF4-FFF2-40B4-BE49-F238E27FC236}">
                <a16:creationId xmlns="" xmlns:a16="http://schemas.microsoft.com/office/drawing/2014/main" id="{3C432A43-714B-C5E8-4B84-C02D8869A202}"/>
              </a:ext>
            </a:extLst>
          </p:cNvPr>
          <p:cNvSpPr txBox="1"/>
          <p:nvPr/>
        </p:nvSpPr>
        <p:spPr>
          <a:xfrm>
            <a:off x="228599" y="5284206"/>
            <a:ext cx="4021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b)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Từ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lớn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đến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bé</a:t>
            </a:r>
            <a:r>
              <a:rPr 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:</a:t>
            </a:r>
            <a:endParaRPr lang="en-US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6 L -0.13933 0.4039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66" y="2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5 -0.00509 L 0.14075 0.4060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5" y="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-0.12969 0.4048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84" y="2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394 L 0.1582 0.4039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6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51 -2.22222E-6 L -0.41341 0.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3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2 -1.85185E-6 L -0.14297 0.40787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26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98 -4.81481E-6 L 0.26849 0.4074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69" y="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85185E-6 L 0.27617 0.4053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2" y="2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 animBg="1"/>
      <p:bldP spid="4" grpId="0"/>
      <p:bldP spid="5" grpId="0"/>
      <p:bldP spid="13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80"/>
          <p:cNvSpPr txBox="1"/>
          <p:nvPr/>
        </p:nvSpPr>
        <p:spPr>
          <a:xfrm>
            <a:off x="164809" y="115855"/>
            <a:ext cx="1192684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u="sng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</a:t>
            </a:r>
            <a:r>
              <a:rPr lang="vi-VN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thích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hợp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khi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ô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trống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được</a:t>
            </a:r>
            <a:r>
              <a:rPr lang="vi-VN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lphaLcParenR"/>
            </a:pP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43 chia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 ;</a:t>
            </a:r>
          </a:p>
          <a:p>
            <a:pPr marL="457200" indent="-457200"/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 2   7 chia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9 ;</a:t>
            </a:r>
          </a:p>
          <a:p>
            <a:pPr marL="457200" indent="-457200"/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c) 81    </a:t>
            </a:r>
            <a:r>
              <a:rPr lang="vi-VN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chia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cả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 ;</a:t>
            </a:r>
          </a:p>
          <a:p>
            <a:pPr marL="457200" indent="-457200"/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d) 46    chia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cả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sz="44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5.</a:t>
            </a:r>
          </a:p>
          <a:p>
            <a:pPr marL="457200" indent="-457200"/>
            <a:endParaRPr lang="en-US" sz="44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0977" y="1639220"/>
            <a:ext cx="443033" cy="4181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6284" y="2274274"/>
            <a:ext cx="287092" cy="4296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13375" y="3632443"/>
            <a:ext cx="467825" cy="428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94592" y="2974654"/>
            <a:ext cx="486608" cy="4305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93"/>
          <p:cNvSpPr txBox="1"/>
          <p:nvPr/>
        </p:nvSpPr>
        <p:spPr>
          <a:xfrm>
            <a:off x="17585" y="4197955"/>
            <a:ext cx="120025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chia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tổng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chia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3.</a:t>
            </a:r>
          </a:p>
        </p:txBody>
      </p:sp>
      <p:sp>
        <p:nvSpPr>
          <p:cNvPr id="12" name="TextBox 96"/>
          <p:cNvSpPr txBox="1"/>
          <p:nvPr/>
        </p:nvSpPr>
        <p:spPr>
          <a:xfrm>
            <a:off x="52810" y="5462519"/>
            <a:ext cx="120025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chia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9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tổng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chia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9.</a:t>
            </a:r>
          </a:p>
        </p:txBody>
      </p:sp>
      <p:sp>
        <p:nvSpPr>
          <p:cNvPr id="13" name="TextBox 97"/>
          <p:cNvSpPr txBox="1"/>
          <p:nvPr/>
        </p:nvSpPr>
        <p:spPr>
          <a:xfrm>
            <a:off x="31039" y="4217112"/>
            <a:ext cx="12183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tận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0; 2; 4; 6; 8.</a:t>
            </a:r>
          </a:p>
        </p:txBody>
      </p:sp>
      <p:sp>
        <p:nvSpPr>
          <p:cNvPr id="14" name="TextBox 98"/>
          <p:cNvSpPr txBox="1"/>
          <p:nvPr/>
        </p:nvSpPr>
        <p:spPr>
          <a:xfrm>
            <a:off x="52810" y="5480017"/>
            <a:ext cx="120025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*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tận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cùng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0; 5.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9305" y="1459430"/>
            <a:ext cx="475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66758" y="2138619"/>
            <a:ext cx="44303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645" y="2799657"/>
            <a:ext cx="66455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78180" y="3471806"/>
            <a:ext cx="5334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4063" y="1426556"/>
            <a:ext cx="4283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5, </a:t>
            </a:r>
            <a:r>
              <a:rPr lang="en-US" sz="4400" b="1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4063" y="2057528"/>
            <a:ext cx="2799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9)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9B86976-4C92-3E02-8004-19581FE3A303}"/>
              </a:ext>
            </a:extLst>
          </p:cNvPr>
          <p:cNvSpPr txBox="1"/>
          <p:nvPr/>
        </p:nvSpPr>
        <p:spPr>
          <a:xfrm>
            <a:off x="1192118" y="2128312"/>
            <a:ext cx="43850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9</a:t>
            </a:r>
            <a:endParaRPr lang="en-US" sz="4400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539C1D6-A01C-6AFD-1A12-408D2C19E44A}"/>
              </a:ext>
            </a:extLst>
          </p:cNvPr>
          <p:cNvSpPr txBox="1"/>
          <p:nvPr/>
        </p:nvSpPr>
        <p:spPr>
          <a:xfrm>
            <a:off x="771863" y="1459430"/>
            <a:ext cx="475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endParaRPr lang="en-US" sz="4400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7640886-A37C-655C-6192-4A663B119322}"/>
              </a:ext>
            </a:extLst>
          </p:cNvPr>
          <p:cNvSpPr txBox="1"/>
          <p:nvPr/>
        </p:nvSpPr>
        <p:spPr>
          <a:xfrm>
            <a:off x="760977" y="1459430"/>
            <a:ext cx="4752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</a:t>
            </a:r>
            <a:endParaRPr lang="en-US" sz="4400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4" grpId="0"/>
      <p:bldP spid="4" grpId="0" animBg="1"/>
      <p:bldP spid="15" grpId="0" animBg="1"/>
      <p:bldP spid="16" grpId="0" animBg="1"/>
      <p:bldP spid="17" grpId="0" animBg="1"/>
      <p:bldP spid="18" grpId="0"/>
      <p:bldP spid="19" grpId="0"/>
      <p:bldP spid="2" grpId="0" animBg="1"/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314" y="-420688"/>
            <a:ext cx="14820900" cy="769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5626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nh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353376">
            <a:off x="1524000" y="1905001"/>
            <a:ext cx="81915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nhom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16976" y="3276600"/>
            <a:ext cx="18510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33615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90600" y="4800600"/>
            <a:ext cx="1703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61047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5105401"/>
            <a:ext cx="16764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257800"/>
            <a:ext cx="914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5715000"/>
            <a:ext cx="6858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879726" y="20939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664590" name="Picture 14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6023769" y="4118769"/>
            <a:ext cx="863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3" descr="Bluebird05-animated-chick_in_flight"/>
          <p:cNvPicPr>
            <a:picLocks noGrp="1" noChangeAspect="1" noChangeArrowheads="1" noCrop="1"/>
          </p:cNvPicPr>
          <p:nvPr>
            <p:ph idx="1"/>
          </p:nvPr>
        </p:nvPicPr>
        <p:blipFill>
          <a:blip r:embed="rId11"/>
          <a:srcRect/>
          <a:stretch>
            <a:fillRect/>
          </a:stretch>
        </p:blipFill>
        <p:spPr>
          <a:xfrm flipH="1">
            <a:off x="2208213" y="620713"/>
            <a:ext cx="1752600" cy="1352550"/>
          </a:xfrm>
          <a:noFill/>
        </p:spPr>
      </p:pic>
      <p:pic>
        <p:nvPicPr>
          <p:cNvPr id="5136" name="Picture 13" descr="Bluebird05-animated-chick_in_flight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4079875" y="549275"/>
            <a:ext cx="17526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4593" name="Picture 17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4223545" y="4261645"/>
            <a:ext cx="865187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 descr="cardcaptor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077201" y="3657600"/>
            <a:ext cx="216376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9" name="Group 19"/>
          <p:cNvGrpSpPr/>
          <p:nvPr/>
        </p:nvGrpSpPr>
        <p:grpSpPr bwMode="auto">
          <a:xfrm>
            <a:off x="1524000" y="5872164"/>
            <a:ext cx="9220200" cy="985837"/>
            <a:chOff x="-48" y="3888"/>
            <a:chExt cx="5808" cy="621"/>
          </a:xfrm>
        </p:grpSpPr>
        <p:pic>
          <p:nvPicPr>
            <p:cNvPr id="5146" name="Picture 20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7" name="Picture 21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8" name="Picture 22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9" name="Picture 23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0" name="Picture 24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1" name="Picture 25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40" name="Picture 26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1566346">
            <a:off x="6456364" y="479742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7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3000375" y="4652963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8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67740">
            <a:off x="7464425" y="443706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9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4872038" y="4724400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Lop chung ta doan ket - Nhac be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0AF3DD0-C0AC-1738-EB3D-F8F280F8C3AD}"/>
              </a:ext>
            </a:extLst>
          </p:cNvPr>
          <p:cNvSpPr txBox="1"/>
          <p:nvPr/>
        </p:nvSpPr>
        <p:spPr>
          <a:xfrm>
            <a:off x="2817857" y="2599260"/>
            <a:ext cx="6969802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22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6" dur="3000" fill="hold"/>
                                        <p:tgtEl>
                                          <p:spTgt spid="664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8" dur="3000" fill="hold"/>
                                        <p:tgtEl>
                                          <p:spTgt spid="664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6">
            <a:extLst>
              <a:ext uri="{FF2B5EF4-FFF2-40B4-BE49-F238E27FC236}">
                <a16:creationId xmlns="" xmlns:a16="http://schemas.microsoft.com/office/drawing/2014/main" id="{1BF84D6A-EBBC-466E-8CB2-43D8868FA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99522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Trong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>
                <a:extLst>
                  <a:ext uri="{FF2B5EF4-FFF2-40B4-BE49-F238E27FC236}">
                    <a16:creationId xmlns="" xmlns:a16="http://schemas.microsoft.com/office/drawing/2014/main" id="{26189CC5-505B-415F-A519-84B7B9B978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723" y="2670956"/>
                <a:ext cx="1817421" cy="1159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 defTabSz="91440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4000" b="1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altLang="en-US" sz="48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15">
                <a:extLst>
                  <a:ext uri="{FF2B5EF4-FFF2-40B4-BE49-F238E27FC236}">
                    <a16:creationId xmlns:a16="http://schemas.microsoft.com/office/drawing/2014/main" id="{26189CC5-505B-415F-A519-84B7B9B97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38723" y="2670956"/>
                <a:ext cx="1817421" cy="1159228"/>
              </a:xfrm>
              <a:prstGeom prst="rect">
                <a:avLst/>
              </a:prstGeom>
              <a:blipFill>
                <a:blip r:embed="rId2"/>
                <a:stretch>
                  <a:fillRect l="-12081" b="-47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3">
            <a:extLst>
              <a:ext uri="{FF2B5EF4-FFF2-40B4-BE49-F238E27FC236}">
                <a16:creationId xmlns="" xmlns:a16="http://schemas.microsoft.com/office/drawing/2014/main" id="{79394706-65B6-4EA3-9299-31AD1454E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223" y="2816517"/>
            <a:ext cx="205426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 35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="" xmlns:a16="http://schemas.microsoft.com/office/drawing/2014/main" id="{FC198CF9-CA13-4D96-AC5B-2BD871B2C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8341" y="2858633"/>
            <a:ext cx="181742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c) 3,5</a:t>
            </a:r>
          </a:p>
        </p:txBody>
      </p:sp>
      <p:sp>
        <p:nvSpPr>
          <p:cNvPr id="2" name="Oval 1">
            <a:extLst>
              <a:ext uri="{FF2B5EF4-FFF2-40B4-BE49-F238E27FC236}">
                <a16:creationId xmlns="" xmlns:a16="http://schemas.microsoft.com/office/drawing/2014/main" id="{BB5BD24A-638B-4334-999A-70FAEA33BF49}"/>
              </a:ext>
            </a:extLst>
          </p:cNvPr>
          <p:cNvSpPr/>
          <p:nvPr/>
        </p:nvSpPr>
        <p:spPr>
          <a:xfrm>
            <a:off x="5210223" y="2977580"/>
            <a:ext cx="556019" cy="4898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 Box 16">
            <a:extLst>
              <a:ext uri="{FF2B5EF4-FFF2-40B4-BE49-F238E27FC236}">
                <a16:creationId xmlns="" xmlns:a16="http://schemas.microsoft.com/office/drawing/2014/main" id="{F3307BC1-0227-4BCE-9311-2FAAF9C11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287" y="4471133"/>
            <a:ext cx="90600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vi-VN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123 478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="" xmlns:a16="http://schemas.microsoft.com/office/drawing/2014/main" id="{692726B4-756F-42D4-B69D-AB94AC1B5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01" y="5391311"/>
            <a:ext cx="29133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chục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="" xmlns:a16="http://schemas.microsoft.com/office/drawing/2014/main" id="{0325AFAB-66D4-42D9-8C8B-94F57719E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559" y="5395318"/>
            <a:ext cx="30341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="" xmlns:a16="http://schemas.microsoft.com/office/drawing/2014/main" id="{A92AC569-9629-4155-80BA-E081C05B0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522" y="5391311"/>
            <a:ext cx="33532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c)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40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1302CB97-A08E-4C2A-B03A-4FF41146565A}"/>
              </a:ext>
            </a:extLst>
          </p:cNvPr>
          <p:cNvSpPr/>
          <p:nvPr/>
        </p:nvSpPr>
        <p:spPr>
          <a:xfrm>
            <a:off x="838736" y="5493905"/>
            <a:ext cx="640076" cy="5897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489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2" grpId="0" animBg="1"/>
      <p:bldP spid="11" grpId="0"/>
      <p:bldP spid="12" grpId="0" autoUpdateAnimBg="0"/>
      <p:bldP spid="13" grpId="0" autoUpdateAnimBg="0"/>
      <p:bldP spid="14" grpId="0" autoUpdateAnimBg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314" y="-420688"/>
            <a:ext cx="14820900" cy="769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5562600"/>
            <a:ext cx="762000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nh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353376">
            <a:off x="1524000" y="1905001"/>
            <a:ext cx="81915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nhom9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816976" y="3276600"/>
            <a:ext cx="185102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33615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90600" y="4800600"/>
            <a:ext cx="17033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8285">
            <a:off x="6104731" y="-84931"/>
            <a:ext cx="8207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0" y="5105401"/>
            <a:ext cx="16764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257800"/>
            <a:ext cx="914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lang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10200" y="5715000"/>
            <a:ext cx="6858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879726" y="20939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664590" name="Picture 14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6023769" y="4118769"/>
            <a:ext cx="863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3" descr="Bluebird05-animated-chick_in_flight"/>
          <p:cNvPicPr>
            <a:picLocks noGrp="1" noChangeAspect="1" noChangeArrowheads="1" noCrop="1"/>
          </p:cNvPicPr>
          <p:nvPr>
            <p:ph idx="1"/>
          </p:nvPr>
        </p:nvPicPr>
        <p:blipFill>
          <a:blip r:embed="rId11"/>
          <a:srcRect/>
          <a:stretch>
            <a:fillRect/>
          </a:stretch>
        </p:blipFill>
        <p:spPr>
          <a:xfrm flipH="1">
            <a:off x="2208213" y="620713"/>
            <a:ext cx="1752600" cy="1352550"/>
          </a:xfrm>
          <a:noFill/>
        </p:spPr>
      </p:pic>
      <p:pic>
        <p:nvPicPr>
          <p:cNvPr id="5136" name="Picture 13" descr="Bluebird05-animated-chick_in_flight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4079875" y="549275"/>
            <a:ext cx="17526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4593" name="Picture 17" descr="Picture32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4580229">
            <a:off x="4223545" y="4261645"/>
            <a:ext cx="865187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 descr="cardcaptor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077201" y="3657600"/>
            <a:ext cx="216376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39" name="Group 19"/>
          <p:cNvGrpSpPr/>
          <p:nvPr/>
        </p:nvGrpSpPr>
        <p:grpSpPr bwMode="auto">
          <a:xfrm>
            <a:off x="1524000" y="5872164"/>
            <a:ext cx="9220200" cy="985837"/>
            <a:chOff x="-48" y="3888"/>
            <a:chExt cx="5808" cy="621"/>
          </a:xfrm>
        </p:grpSpPr>
        <p:pic>
          <p:nvPicPr>
            <p:cNvPr id="5146" name="Picture 20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7" name="Picture 21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8" name="Picture 22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9" name="Picture 23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0" name="Picture 24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1" name="Picture 25" descr="FLOWRBOX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88"/>
              <a:ext cx="1008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40" name="Picture 26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1566346">
            <a:off x="6456364" y="479742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7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3000375" y="4652963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8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67740">
            <a:off x="7464425" y="4437063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9" descr="Butterfly-03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613955">
            <a:off x="4872038" y="4724400"/>
            <a:ext cx="1123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Lop chung ta doan ket - Nhac be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0AF3DD0-C0AC-1738-EB3D-F8F280F8C3AD}"/>
              </a:ext>
            </a:extLst>
          </p:cNvPr>
          <p:cNvSpPr txBox="1"/>
          <p:nvPr/>
        </p:nvSpPr>
        <p:spPr>
          <a:xfrm>
            <a:off x="2817857" y="2599260"/>
            <a:ext cx="6969802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ÔN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05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6" dur="3000" fill="hold"/>
                                        <p:tgtEl>
                                          <p:spTgt spid="6645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93 -0.11713 C 0.11754 -0.15579 0.08837 -0.11713 0.17778 -0.12593 C 0.18108 -0.12639 0.18386 -0.13218 0.18716 -0.13449 C 0.19653 -0.14745 0.20747 -0.14491 0.21823 -0.14861 C 0.22361 -0.15301 0.229 -0.15602 0.23438 -0.15972 C 0.23542 -0.16158 0.23594 -0.16458 0.23716 -0.16574 C 0.23959 -0.16852 0.24532 -0.1713 0.24532 -0.17107 C 0.24931 -0.1794 0.25209 -0.18449 0.25729 -0.1882 C 0.26528 -0.20463 0.26146 -0.19838 0.26806 -0.2081 C 0.27292 -0.22199 0.27691 -0.23704 0.28177 -0.25046 C 0.28386 -0.26505 0.28473 -0.2713 0.28976 -0.28148 C 0.29132 -0.29167 0.29479 -0.30093 0.3007 -0.30116 C 0.32813 -0.30324 0.35556 -0.30347 0.38299 -0.3044 C 0.38542 -0.3294 0.39115 -0.33264 0.40191 -0.33796 C 0.40556 -0.3463 0.41545 -0.35533 0.41545 -0.35463 C 0.41667 -0.35787 0.41788 -0.36088 0.41945 -0.36343 C 0.42066 -0.36574 0.4224 -0.3669 0.42344 -0.36945 C 0.42917 -0.38079 0.43264 -0.39792 0.43698 -0.41158 C 0.43993 -0.44884 0.44827 -0.49815 0.43559 -0.53056 C 0.43125 -0.5419 0.41754 -0.54514 0.41146 -0.54745 C 0.39879 -0.54514 0.38976 -0.54144 0.37761 -0.54468 C 0.37153 -0.54884 0.36511 -0.55 0.36007 -0.55857 C 0.35521 -0.56644 0.35695 -0.5713 0.35052 -0.57546 C 0.34688 -0.58102 0.34358 -0.58727 0.33976 -0.59236 C 0.33941 -0.59236 0.32344 -0.58889 0.32223 -0.58704 C 0.32049 -0.58449 0.32049 -0.5794 0.31945 -0.57546 C 0.31788 -0.56968 0.31407 -0.55857 0.31407 -0.5581 C 0.31025 -0.53472 0.31354 -0.49792 0.29931 -0.48796 C 0.29584 -0.48125 0.29584 -0.47917 0.28976 -0.47917 C 0.25799 -0.47917 0.22587 -0.48148 0.19393 -0.48241 C 0.18802 -0.48634 0.18247 -0.49051 0.17639 -0.49375 C 0.1625 -0.4912 0.14983 -0.48102 0.13577 -0.47917 C 0.1224 -0.47778 0.10868 -0.47755 0.09532 -0.47639 C 0.09236 -0.47222 0.08889 -0.46968 0.08594 -0.46528 C 0.0849 -0.46389 0.0842 -0.46111 0.08316 -0.45949 C 0.08195 -0.45741 0.08038 -0.45579 0.079 -0.4537 C 0.0757 -0.44445 0.07292 -0.43681 0.07118 -0.4257 C 0.07153 -0.4132 0.07136 -0.40093 0.0724 -0.38889 C 0.07448 -0.36597 0.0908 -0.36343 0.09948 -0.35787 C 0.10712 -0.35903 0.11476 -0.35926 0.1224 -0.36065 C 0.12379 -0.36088 0.12639 -0.36343 0.12639 -0.3632 " pathEditMode="relative" rAng="0" ptsTypes="ffffffffffffffffffffffffffffffffffffffffA">
                                      <p:cBhvr>
                                        <p:cTn id="8" dur="3000" fill="hold"/>
                                        <p:tgtEl>
                                          <p:spTgt spid="664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50990" y="381000"/>
            <a:ext cx="10090019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u="sng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Toán</a:t>
            </a:r>
            <a:endParaRPr lang="en-US" sz="800" b="1" u="sng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u="sng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u="sng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u="sng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ÔN TẬP VỀ SỐ TỰ NHIÊN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1" y="2819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2" descr="E:\Video\135757ac20ba436.jpg">
            <a:extLst>
              <a:ext uri="{FF2B5EF4-FFF2-40B4-BE49-F238E27FC236}">
                <a16:creationId xmlns="" xmlns:a16="http://schemas.microsoft.com/office/drawing/2014/main" id="{BE5E894B-DDFC-F021-CB0B-E9B4FF021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188732"/>
            <a:ext cx="3823481" cy="1977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5A41C8B-8AF1-EC0B-A2CC-CF89B38DB606}"/>
              </a:ext>
            </a:extLst>
          </p:cNvPr>
          <p:cNvSpPr txBox="1"/>
          <p:nvPr/>
        </p:nvSpPr>
        <p:spPr>
          <a:xfrm>
            <a:off x="4953000" y="3442679"/>
            <a:ext cx="263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Trang 147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88E0DB17-D3E5-45C8-89E7-7B8AF0116DEF}"/>
              </a:ext>
            </a:extLst>
          </p:cNvPr>
          <p:cNvGrpSpPr/>
          <p:nvPr/>
        </p:nvGrpSpPr>
        <p:grpSpPr>
          <a:xfrm>
            <a:off x="23247" y="1180796"/>
            <a:ext cx="2796153" cy="5105400"/>
            <a:chOff x="6688126" y="438616"/>
            <a:chExt cx="6129617" cy="6858000"/>
          </a:xfrm>
        </p:grpSpPr>
        <p:pic>
          <p:nvPicPr>
            <p:cNvPr id="9" name="Picture 8" descr="A picture containing doll, toy, vector graphics&#10;&#10;Description automatically generated">
              <a:extLst>
                <a:ext uri="{FF2B5EF4-FFF2-40B4-BE49-F238E27FC236}">
                  <a16:creationId xmlns="" xmlns:a16="http://schemas.microsoft.com/office/drawing/2014/main" id="{33BAEC28-A991-456B-8E90-5117886008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922"/>
            <a:stretch/>
          </p:blipFill>
          <p:spPr>
            <a:xfrm>
              <a:off x="6688126" y="438616"/>
              <a:ext cx="3160059" cy="6858000"/>
            </a:xfrm>
            <a:prstGeom prst="rect">
              <a:avLst/>
            </a:prstGeom>
          </p:spPr>
        </p:pic>
        <p:pic>
          <p:nvPicPr>
            <p:cNvPr id="10" name="Picture 9" descr="A picture containing doll, toy, vector graphics&#10;&#10;Description automatically generated">
              <a:extLst>
                <a:ext uri="{FF2B5EF4-FFF2-40B4-BE49-F238E27FC236}">
                  <a16:creationId xmlns="" xmlns:a16="http://schemas.microsoft.com/office/drawing/2014/main" id="{7A0D8A22-CA84-4DC5-BD1F-D1370B883E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130" r="792"/>
            <a:stretch/>
          </p:blipFill>
          <p:spPr>
            <a:xfrm>
              <a:off x="9657684" y="438616"/>
              <a:ext cx="3160059" cy="6858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B2067585-5597-4952-AEAB-3C1AC7AE90BF}"/>
              </a:ext>
            </a:extLst>
          </p:cNvPr>
          <p:cNvGrpSpPr/>
          <p:nvPr/>
        </p:nvGrpSpPr>
        <p:grpSpPr>
          <a:xfrm>
            <a:off x="3177299" y="1601035"/>
            <a:ext cx="8611830" cy="1118539"/>
            <a:chOff x="2873170" y="343910"/>
            <a:chExt cx="4312010" cy="1280575"/>
          </a:xfrm>
        </p:grpSpPr>
        <p:sp>
          <p:nvSpPr>
            <p:cNvPr id="15" name="îṥḷíďê">
              <a:extLst>
                <a:ext uri="{FF2B5EF4-FFF2-40B4-BE49-F238E27FC236}">
                  <a16:creationId xmlns="" xmlns:a16="http://schemas.microsoft.com/office/drawing/2014/main" id="{4BD5B4E3-5B18-4575-9D0B-163F44993B80}"/>
                </a:ext>
              </a:extLst>
            </p:cNvPr>
            <p:cNvSpPr/>
            <p:nvPr/>
          </p:nvSpPr>
          <p:spPr bwMode="auto">
            <a:xfrm>
              <a:off x="2873170" y="343910"/>
              <a:ext cx="4312010" cy="1280575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53975" cap="rnd" cmpd="thickThin">
              <a:solidFill>
                <a:srgbClr val="FFC000"/>
              </a:solidFill>
              <a:prstDash val="sysDash"/>
              <a:round/>
              <a:headEnd/>
              <a:tailEnd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6" name="Google Shape;5317;p41">
              <a:extLst>
                <a:ext uri="{FF2B5EF4-FFF2-40B4-BE49-F238E27FC236}">
                  <a16:creationId xmlns="" xmlns:a16="http://schemas.microsoft.com/office/drawing/2014/main" id="{A2046407-0261-4D82-9A8D-1CD09899C5F9}"/>
                </a:ext>
              </a:extLst>
            </p:cNvPr>
            <p:cNvSpPr txBox="1">
              <a:spLocks/>
            </p:cNvSpPr>
            <p:nvPr/>
          </p:nvSpPr>
          <p:spPr>
            <a:xfrm>
              <a:off x="3045384" y="440029"/>
              <a:ext cx="3898863" cy="1004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Pts val="2800"/>
                <a:buFont typeface="Gloria Hallelujah"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  <a:sym typeface="Gloria Hallelujah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2CB4D75-1199-40B8-84FA-923B28C12D6D}"/>
              </a:ext>
            </a:extLst>
          </p:cNvPr>
          <p:cNvSpPr txBox="1"/>
          <p:nvPr/>
        </p:nvSpPr>
        <p:spPr>
          <a:xfrm>
            <a:off x="-5080611" y="8061026"/>
            <a:ext cx="5683159" cy="176971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0" b="0" i="0" u="none" strike="noStrike" kern="1200" cap="none" spc="0" normalizeH="0" baseline="0" noProof="0">
                <a:ln w="25400">
                  <a:solidFill>
                    <a:srgbClr val="61C7BA"/>
                  </a:solidFill>
                </a:ln>
                <a:solidFill>
                  <a:srgbClr val="5DCEAF">
                    <a:lumMod val="60000"/>
                    <a:lumOff val="40000"/>
                  </a:srgb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TÌM BẠN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5AC9E253-CB6B-4C61-902C-B0E94D276B96}"/>
              </a:ext>
            </a:extLst>
          </p:cNvPr>
          <p:cNvGrpSpPr/>
          <p:nvPr/>
        </p:nvGrpSpPr>
        <p:grpSpPr>
          <a:xfrm>
            <a:off x="3200400" y="3331101"/>
            <a:ext cx="8675787" cy="1240900"/>
            <a:chOff x="2873170" y="343910"/>
            <a:chExt cx="4312010" cy="1280575"/>
          </a:xfrm>
        </p:grpSpPr>
        <p:sp>
          <p:nvSpPr>
            <p:cNvPr id="22" name="îṥḷíďê">
              <a:extLst>
                <a:ext uri="{FF2B5EF4-FFF2-40B4-BE49-F238E27FC236}">
                  <a16:creationId xmlns="" xmlns:a16="http://schemas.microsoft.com/office/drawing/2014/main" id="{502C79F9-DDE7-435E-9EBA-2EBB9CF80F8B}"/>
                </a:ext>
              </a:extLst>
            </p:cNvPr>
            <p:cNvSpPr/>
            <p:nvPr/>
          </p:nvSpPr>
          <p:spPr bwMode="auto">
            <a:xfrm>
              <a:off x="2873170" y="343910"/>
              <a:ext cx="4312010" cy="1280575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53975" cap="rnd" cmpd="thickThin">
              <a:solidFill>
                <a:srgbClr val="FFC000"/>
              </a:solidFill>
              <a:prstDash val="sysDash"/>
              <a:round/>
              <a:headEnd/>
              <a:tailEnd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3" name="Google Shape;5317;p41">
              <a:extLst>
                <a:ext uri="{FF2B5EF4-FFF2-40B4-BE49-F238E27FC236}">
                  <a16:creationId xmlns="" xmlns:a16="http://schemas.microsoft.com/office/drawing/2014/main" id="{F0CE08D1-EDD2-4A85-A9BB-390A6215D74A}"/>
                </a:ext>
              </a:extLst>
            </p:cNvPr>
            <p:cNvSpPr txBox="1">
              <a:spLocks/>
            </p:cNvSpPr>
            <p:nvPr/>
          </p:nvSpPr>
          <p:spPr>
            <a:xfrm>
              <a:off x="3079744" y="402457"/>
              <a:ext cx="4071077" cy="1004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Pts val="2800"/>
                <a:buFont typeface="Gloria Hallelujah"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  <a:sym typeface="Gloria Hallelujah"/>
              </a:endParaRPr>
            </a:p>
          </p:txBody>
        </p:sp>
      </p:grpSp>
      <p:sp>
        <p:nvSpPr>
          <p:cNvPr id="27" name="Speech Bubble: Rectangle with Corners Rounded 26">
            <a:extLst>
              <a:ext uri="{FF2B5EF4-FFF2-40B4-BE49-F238E27FC236}">
                <a16:creationId xmlns="" xmlns:a16="http://schemas.microsoft.com/office/drawing/2014/main" id="{D778ABC9-CE5C-43B9-BB28-BD2BFCCD203E}"/>
              </a:ext>
            </a:extLst>
          </p:cNvPr>
          <p:cNvSpPr/>
          <p:nvPr/>
        </p:nvSpPr>
        <p:spPr>
          <a:xfrm>
            <a:off x="6096000" y="203126"/>
            <a:ext cx="3429000" cy="799796"/>
          </a:xfrm>
          <a:prstGeom prst="wedgeRoundRectCallout">
            <a:avLst>
              <a:gd name="adj1" fmla="val -14704"/>
              <a:gd name="adj2" fmla="val 77016"/>
              <a:gd name="adj3" fmla="val 16667"/>
            </a:avLst>
          </a:prstGeom>
          <a:solidFill>
            <a:schemeClr val="bg1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MỤC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TIÊU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01677" y="1735602"/>
            <a:ext cx="81502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60937" y="3583871"/>
            <a:ext cx="80195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2. So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sánh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AD5662B7-003C-7C03-F836-9C511601E9B2}"/>
              </a:ext>
            </a:extLst>
          </p:cNvPr>
          <p:cNvGrpSpPr/>
          <p:nvPr/>
        </p:nvGrpSpPr>
        <p:grpSpPr>
          <a:xfrm>
            <a:off x="3265278" y="5183528"/>
            <a:ext cx="8610909" cy="1240900"/>
            <a:chOff x="2873170" y="343910"/>
            <a:chExt cx="4312010" cy="1280575"/>
          </a:xfrm>
        </p:grpSpPr>
        <p:sp>
          <p:nvSpPr>
            <p:cNvPr id="6" name="îṥḷíďê">
              <a:extLst>
                <a:ext uri="{FF2B5EF4-FFF2-40B4-BE49-F238E27FC236}">
                  <a16:creationId xmlns="" xmlns:a16="http://schemas.microsoft.com/office/drawing/2014/main" id="{FC7633C1-C3AA-4313-877B-1EAD9C037045}"/>
                </a:ext>
              </a:extLst>
            </p:cNvPr>
            <p:cNvSpPr/>
            <p:nvPr/>
          </p:nvSpPr>
          <p:spPr bwMode="auto">
            <a:xfrm>
              <a:off x="2873170" y="343910"/>
              <a:ext cx="4312010" cy="1280575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53975" cap="rnd" cmpd="thickThin">
              <a:solidFill>
                <a:srgbClr val="FFC000"/>
              </a:solidFill>
              <a:prstDash val="sysDash"/>
              <a:round/>
              <a:headEnd/>
              <a:tailEnd/>
            </a:ln>
          </p:spPr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7" name="Google Shape;5317;p41">
              <a:extLst>
                <a:ext uri="{FF2B5EF4-FFF2-40B4-BE49-F238E27FC236}">
                  <a16:creationId xmlns="" xmlns:a16="http://schemas.microsoft.com/office/drawing/2014/main" id="{EF69765B-951B-D7E3-063B-48CB5F08C740}"/>
                </a:ext>
              </a:extLst>
            </p:cNvPr>
            <p:cNvSpPr txBox="1">
              <a:spLocks/>
            </p:cNvSpPr>
            <p:nvPr/>
          </p:nvSpPr>
          <p:spPr>
            <a:xfrm>
              <a:off x="3079744" y="402457"/>
              <a:ext cx="4071077" cy="1004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9" tIns="68569" rIns="68569" bIns="68569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1pPr>
              <a:lvl2pPr marR="0" lvl="1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2pPr>
              <a:lvl3pPr marR="0" lvl="2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3pPr>
              <a:lvl4pPr marR="0" lvl="3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4pPr>
              <a:lvl5pPr marR="0" lvl="4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5pPr>
              <a:lvl6pPr marR="0" lvl="5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6pPr>
              <a:lvl7pPr marR="0" lvl="6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7pPr>
              <a:lvl8pPr marR="0" lvl="7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8pPr>
              <a:lvl9pPr marR="0" lvl="8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Gloria Hallelujah"/>
                <a:buNone/>
                <a:defRPr sz="2800" b="1" i="0" u="none" strike="noStrike" cap="none">
                  <a:solidFill>
                    <a:schemeClr val="dk1"/>
                  </a:solidFill>
                  <a:latin typeface="Gloria Hallelujah"/>
                  <a:ea typeface="Gloria Hallelujah"/>
                  <a:cs typeface="Gloria Hallelujah"/>
                  <a:sym typeface="Gloria Hallelujah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Pts val="2800"/>
                <a:buFont typeface="Gloria Hallelujah"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  <a:sym typeface="Gloria Hallelujah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382A872-C75B-93FC-BB82-849D2736454E}"/>
              </a:ext>
            </a:extLst>
          </p:cNvPr>
          <p:cNvSpPr/>
          <p:nvPr/>
        </p:nvSpPr>
        <p:spPr>
          <a:xfrm>
            <a:off x="3557893" y="5423000"/>
            <a:ext cx="80256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hết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2, 3, 5, 9.</a:t>
            </a:r>
          </a:p>
        </p:txBody>
      </p:sp>
    </p:spTree>
    <p:extLst>
      <p:ext uri="{BB962C8B-B14F-4D97-AF65-F5344CB8AC3E}">
        <p14:creationId xmlns:p14="http://schemas.microsoft.com/office/powerpoint/2010/main" val="365462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297" y="82572"/>
            <a:ext cx="1181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1</a:t>
            </a:r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</a:t>
            </a:r>
            <a:endParaRPr lang="en-US" sz="3600" b="1" i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70 815 ;           975 806;             5 723 600;        472 036 953.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8DC7233-6BD3-1139-6793-FF1802BEE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62984"/>
              </p:ext>
            </p:extLst>
          </p:nvPr>
        </p:nvGraphicFramePr>
        <p:xfrm>
          <a:off x="125733" y="2857696"/>
          <a:ext cx="11810997" cy="2529840"/>
        </p:xfrm>
        <a:graphic>
          <a:graphicData uri="http://schemas.openxmlformats.org/drawingml/2006/table">
            <a:tbl>
              <a:tblPr/>
              <a:tblGrid>
                <a:gridCol w="13151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66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51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51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66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516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1516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0667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1516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120332"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Lớp </a:t>
                      </a:r>
                      <a:r>
                        <a:rPr lang="vi-VN" altLang="x-none" sz="32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vi-VN" altLang="x-none" sz="32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Lớp nghìn</a:t>
                      </a: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vi-VN" altLang="x-none" sz="3200" b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Lớp đơn vị</a:t>
                      </a: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trăm triệu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chục triệu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triệu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trăm nghìn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chục nghìn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nghìn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trăm 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chục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Hàng đơn vị</a:t>
                      </a:r>
                      <a:endParaRPr lang="vi-VN" altLang="x-none" sz="32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VnTimes" panose="00000400000000000000" pitchFamily="2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vi-VN" altLang="x-none" sz="20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AutoShape 15">
            <a:extLst>
              <a:ext uri="{FF2B5EF4-FFF2-40B4-BE49-F238E27FC236}">
                <a16:creationId xmlns="" xmlns:a16="http://schemas.microsoft.com/office/drawing/2014/main" id="{6C127623-F874-E126-EFA8-F89B382FE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08" y="2323729"/>
            <a:ext cx="11875183" cy="3734278"/>
          </a:xfrm>
          <a:prstGeom prst="horizontalScroll">
            <a:avLst>
              <a:gd name="adj" fmla="val 12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tách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hàng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dựa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trừ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C893282D-F0A7-473A-FCB8-3884880A03BE}"/>
              </a:ext>
            </a:extLst>
          </p:cNvPr>
          <p:cNvSpPr txBox="1"/>
          <p:nvPr/>
        </p:nvSpPr>
        <p:spPr>
          <a:xfrm>
            <a:off x="125730" y="2557977"/>
            <a:ext cx="1181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70 815 :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tám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mười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756B2E81-A287-3D31-3D75-02FD7A8D3AB5}"/>
              </a:ext>
            </a:extLst>
          </p:cNvPr>
          <p:cNvSpPr txBox="1"/>
          <p:nvPr/>
        </p:nvSpPr>
        <p:spPr>
          <a:xfrm>
            <a:off x="125729" y="3204308"/>
            <a:ext cx="11900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975 806 :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Chín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tám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linh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="" xmlns:a16="http://schemas.microsoft.com/office/drawing/2014/main" id="{CFEAAEFA-EBF3-1A92-B7AF-E4A54FDF36D0}"/>
              </a:ext>
            </a:extLst>
          </p:cNvPr>
          <p:cNvSpPr txBox="1"/>
          <p:nvPr/>
        </p:nvSpPr>
        <p:spPr>
          <a:xfrm>
            <a:off x="125728" y="3850639"/>
            <a:ext cx="11850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5 723 600 :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="" xmlns:a16="http://schemas.microsoft.com/office/drawing/2014/main" id="{F159C603-0273-6F3E-DB31-5E94339B204B}"/>
              </a:ext>
            </a:extLst>
          </p:cNvPr>
          <p:cNvSpPr txBox="1"/>
          <p:nvPr/>
        </p:nvSpPr>
        <p:spPr>
          <a:xfrm>
            <a:off x="101114" y="4465317"/>
            <a:ext cx="11965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472 036 953 :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bảy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triệu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nghìn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chín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mươi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FEE7DCED-292B-5C9A-4FAB-6190E6DEEF38}"/>
              </a:ext>
            </a:extLst>
          </p:cNvPr>
          <p:cNvSpPr txBox="1"/>
          <p:nvPr/>
        </p:nvSpPr>
        <p:spPr>
          <a:xfrm>
            <a:off x="88218" y="5693116"/>
            <a:ext cx="1196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24115"/>
              </p:ext>
            </p:extLst>
          </p:nvPr>
        </p:nvGraphicFramePr>
        <p:xfrm>
          <a:off x="114300" y="178191"/>
          <a:ext cx="119634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5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78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262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70 815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mười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975 806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5 723 600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472 036 953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36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US" sz="3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" name="Straight Connector 17">
            <a:extLst>
              <a:ext uri="{FF2B5EF4-FFF2-40B4-BE49-F238E27FC236}">
                <a16:creationId xmlns="" xmlns:a16="http://schemas.microsoft.com/office/drawing/2014/main" id="{C2B59676-DF62-16BD-310A-84DD24FDF0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72229" y="224971"/>
            <a:ext cx="0" cy="644546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17">
            <a:extLst>
              <a:ext uri="{FF2B5EF4-FFF2-40B4-BE49-F238E27FC236}">
                <a16:creationId xmlns="" xmlns:a16="http://schemas.microsoft.com/office/drawing/2014/main" id="{4F6EDA67-7055-EE9F-164D-38D0F9CD02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53600" y="178191"/>
            <a:ext cx="0" cy="644546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17">
            <a:extLst>
              <a:ext uri="{FF2B5EF4-FFF2-40B4-BE49-F238E27FC236}">
                <a16:creationId xmlns="" xmlns:a16="http://schemas.microsoft.com/office/drawing/2014/main" id="{01F8662D-7300-E8B2-0397-C3176BAB452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039600" y="152400"/>
            <a:ext cx="0" cy="6471251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7">
            <a:extLst>
              <a:ext uri="{FF2B5EF4-FFF2-40B4-BE49-F238E27FC236}">
                <a16:creationId xmlns="" xmlns:a16="http://schemas.microsoft.com/office/drawing/2014/main" id="{89A18DC9-319B-82CC-70EF-F6DABEE960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2399" y="165295"/>
            <a:ext cx="0" cy="6471251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7">
            <a:extLst>
              <a:ext uri="{FF2B5EF4-FFF2-40B4-BE49-F238E27FC236}">
                <a16:creationId xmlns="" xmlns:a16="http://schemas.microsoft.com/office/drawing/2014/main" id="{4C38EE70-492F-9C1E-A795-04060762687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2399" y="6649442"/>
            <a:ext cx="11925301" cy="20989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7">
            <a:extLst>
              <a:ext uri="{FF2B5EF4-FFF2-40B4-BE49-F238E27FC236}">
                <a16:creationId xmlns="" xmlns:a16="http://schemas.microsoft.com/office/drawing/2014/main" id="{E0B3C153-762A-3152-E671-462A9F41CD3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2398" y="183831"/>
            <a:ext cx="11925301" cy="20989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7">
            <a:extLst>
              <a:ext uri="{FF2B5EF4-FFF2-40B4-BE49-F238E27FC236}">
                <a16:creationId xmlns="" xmlns:a16="http://schemas.microsoft.com/office/drawing/2014/main" id="{D36064EA-87BE-4D7D-B390-BFA975191D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4300" y="1371600"/>
            <a:ext cx="119443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7">
            <a:extLst>
              <a:ext uri="{FF2B5EF4-FFF2-40B4-BE49-F238E27FC236}">
                <a16:creationId xmlns="" xmlns:a16="http://schemas.microsoft.com/office/drawing/2014/main" id="{83278781-9496-E2A6-9CE0-A24F259B80C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52398" y="2507735"/>
            <a:ext cx="11925301" cy="20989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17">
            <a:extLst>
              <a:ext uri="{FF2B5EF4-FFF2-40B4-BE49-F238E27FC236}">
                <a16:creationId xmlns="" xmlns:a16="http://schemas.microsoft.com/office/drawing/2014/main" id="{0FAE4C34-50F9-6CF5-F920-93F37BBEAF7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4235" y="3703545"/>
            <a:ext cx="11925301" cy="20989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17">
            <a:extLst>
              <a:ext uri="{FF2B5EF4-FFF2-40B4-BE49-F238E27FC236}">
                <a16:creationId xmlns="" xmlns:a16="http://schemas.microsoft.com/office/drawing/2014/main" id="{3AC19ABA-D870-0B23-79AB-FC825D45AF1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4235" y="4943681"/>
            <a:ext cx="11925301" cy="20989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9DB46AF9-1DD8-4477-D11B-9F71E0B11DC9}"/>
              </a:ext>
            </a:extLst>
          </p:cNvPr>
          <p:cNvSpPr txBox="1"/>
          <p:nvPr/>
        </p:nvSpPr>
        <p:spPr>
          <a:xfrm>
            <a:off x="1752600" y="1355190"/>
            <a:ext cx="5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849BA08-EF48-B46E-EBAA-2268782E8012}"/>
              </a:ext>
            </a:extLst>
          </p:cNvPr>
          <p:cNvSpPr txBox="1"/>
          <p:nvPr/>
        </p:nvSpPr>
        <p:spPr>
          <a:xfrm>
            <a:off x="9829800" y="1609583"/>
            <a:ext cx="5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822A303-8277-7BCC-0753-94D24FF57C56}"/>
              </a:ext>
            </a:extLst>
          </p:cNvPr>
          <p:cNvSpPr txBox="1"/>
          <p:nvPr/>
        </p:nvSpPr>
        <p:spPr>
          <a:xfrm>
            <a:off x="1034708" y="2550334"/>
            <a:ext cx="5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E1D9CDB-5FB0-080D-EFD5-D235705B4070}"/>
              </a:ext>
            </a:extLst>
          </p:cNvPr>
          <p:cNvSpPr txBox="1"/>
          <p:nvPr/>
        </p:nvSpPr>
        <p:spPr>
          <a:xfrm>
            <a:off x="9833613" y="2774909"/>
            <a:ext cx="14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5 000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A137A66-668C-138D-3646-CF0D3D3E2181}"/>
              </a:ext>
            </a:extLst>
          </p:cNvPr>
          <p:cNvSpPr txBox="1"/>
          <p:nvPr/>
        </p:nvSpPr>
        <p:spPr>
          <a:xfrm>
            <a:off x="363708" y="3737430"/>
            <a:ext cx="5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841F83B-A863-7D31-7D42-20B8EDFA5D6B}"/>
              </a:ext>
            </a:extLst>
          </p:cNvPr>
          <p:cNvSpPr txBox="1"/>
          <p:nvPr/>
        </p:nvSpPr>
        <p:spPr>
          <a:xfrm>
            <a:off x="9791075" y="4002372"/>
            <a:ext cx="2197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5 000 000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D2FE65F-48B9-BFA9-683D-254493E3DB18}"/>
              </a:ext>
            </a:extLst>
          </p:cNvPr>
          <p:cNvSpPr txBox="1"/>
          <p:nvPr/>
        </p:nvSpPr>
        <p:spPr>
          <a:xfrm>
            <a:off x="2069418" y="4926429"/>
            <a:ext cx="5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34EEF5F-64D1-4F39-0757-732157883870}"/>
              </a:ext>
            </a:extLst>
          </p:cNvPr>
          <p:cNvSpPr txBox="1"/>
          <p:nvPr/>
        </p:nvSpPr>
        <p:spPr>
          <a:xfrm>
            <a:off x="9793856" y="5409306"/>
            <a:ext cx="692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50</a:t>
            </a:r>
            <a:endParaRPr lang="en-US" sz="36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3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/>
          <p:nvPr/>
        </p:nvSpPr>
        <p:spPr>
          <a:xfrm>
            <a:off x="152400" y="152400"/>
            <a:ext cx="1173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u="sng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u="sng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2</a:t>
            </a:r>
            <a:r>
              <a:rPr lang="vi-VN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 </a:t>
            </a:r>
            <a:r>
              <a:rPr lang="vi-VN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Viết số thích hợp vào chỗ trống để có</a:t>
            </a:r>
            <a:r>
              <a:rPr lang="en-US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: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568" y="3810000"/>
            <a:ext cx="61341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c) Ba số lẻ liên tiếp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: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 77 ; 79 ; ....           </a:t>
            </a:r>
            <a:endParaRPr lang="en-US" sz="3600" b="1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299 ; .... ; 303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       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</a:p>
          <a:p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.....; 2 001 ; 2 003.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9937" y="1019308"/>
            <a:ext cx="5360763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a) Ba số tự nhiên liên tiếp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: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998 ; 999 ; ....  </a:t>
            </a:r>
            <a:endParaRPr lang="en-US" sz="3600" b="1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 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....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; 8 000 ; 8 001     </a:t>
            </a:r>
            <a:endParaRPr lang="en-US" sz="3600" b="1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66 665 ; ..... ;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667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799" y="1019308"/>
            <a:ext cx="5105401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b) Ba số chẵn liên tiếp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: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98 ; ... ; 102.     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 </a:t>
            </a:r>
            <a:endParaRPr lang="en-US" sz="3600" b="1" dirty="0">
              <a:solidFill>
                <a:srgbClr val="0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/>
            </a:endParaRPr>
          </a:p>
          <a:p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996 ; ... ; ... 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</a:p>
          <a:p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...... ; 3 000 ; 3 002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="" xmlns:a16="http://schemas.microsoft.com/office/drawing/2014/main" id="{1A45281F-2BDA-FB31-1547-28D646689D79}"/>
              </a:ext>
            </a:extLst>
          </p:cNvPr>
          <p:cNvSpPr txBox="1"/>
          <p:nvPr/>
        </p:nvSpPr>
        <p:spPr>
          <a:xfrm>
            <a:off x="3048000" y="1527139"/>
            <a:ext cx="13716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1 000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="" xmlns:a16="http://schemas.microsoft.com/office/drawing/2014/main" id="{8D2C364E-CF30-4E50-40BB-865FB553F17F}"/>
              </a:ext>
            </a:extLst>
          </p:cNvPr>
          <p:cNvSpPr txBox="1"/>
          <p:nvPr/>
        </p:nvSpPr>
        <p:spPr>
          <a:xfrm>
            <a:off x="239937" y="2133600"/>
            <a:ext cx="13716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7 999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CFC3DC9-FA54-9B7D-C90A-812C6F4E9CA1}"/>
              </a:ext>
            </a:extLst>
          </p:cNvPr>
          <p:cNvSpPr txBox="1"/>
          <p:nvPr/>
        </p:nvSpPr>
        <p:spPr>
          <a:xfrm>
            <a:off x="1981200" y="2634736"/>
            <a:ext cx="34290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66 666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;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667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0502A22-AC60-9A90-3CFE-6ACE0832B8C8}"/>
              </a:ext>
            </a:extLst>
          </p:cNvPr>
          <p:cNvSpPr txBox="1"/>
          <p:nvPr/>
        </p:nvSpPr>
        <p:spPr>
          <a:xfrm>
            <a:off x="7924800" y="1527139"/>
            <a:ext cx="232116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100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;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102.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60DC1DA-6C33-D965-1E2E-07A866989D0C}"/>
              </a:ext>
            </a:extLst>
          </p:cNvPr>
          <p:cNvSpPr txBox="1"/>
          <p:nvPr/>
        </p:nvSpPr>
        <p:spPr>
          <a:xfrm>
            <a:off x="8074268" y="2104219"/>
            <a:ext cx="25908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998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;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1 000.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61B2ACE-FCD5-6D43-7BBA-0AA1F59921C3}"/>
              </a:ext>
            </a:extLst>
          </p:cNvPr>
          <p:cNvSpPr txBox="1"/>
          <p:nvPr/>
        </p:nvSpPr>
        <p:spPr>
          <a:xfrm>
            <a:off x="6934200" y="2655838"/>
            <a:ext cx="41148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2998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;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3 000 ; 3 002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FCDB891-88DE-6441-853B-476A282160B3}"/>
              </a:ext>
            </a:extLst>
          </p:cNvPr>
          <p:cNvSpPr txBox="1"/>
          <p:nvPr/>
        </p:nvSpPr>
        <p:spPr>
          <a:xfrm>
            <a:off x="5309086" y="4382869"/>
            <a:ext cx="99353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81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6D59EBC-C4B3-A328-7771-275078DABB5F}"/>
              </a:ext>
            </a:extLst>
          </p:cNvPr>
          <p:cNvSpPr txBox="1"/>
          <p:nvPr/>
        </p:nvSpPr>
        <p:spPr>
          <a:xfrm>
            <a:off x="4532433" y="4890256"/>
            <a:ext cx="224936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301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; 303</a:t>
            </a:r>
            <a:r>
              <a:rPr lang="en-US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A51AEFD-722B-8768-8245-1FA21410C64F}"/>
              </a:ext>
            </a:extLst>
          </p:cNvPr>
          <p:cNvSpPr txBox="1"/>
          <p:nvPr/>
        </p:nvSpPr>
        <p:spPr>
          <a:xfrm>
            <a:off x="3345912" y="5471109"/>
            <a:ext cx="412857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1999</a:t>
            </a:r>
            <a:r>
              <a:rPr lang="vi-VN" sz="3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/>
              </a:rPr>
              <a:t> ; 2 001 ; 2 003.</a:t>
            </a:r>
            <a:endParaRPr lang="en-US" sz="3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20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099" name="Picture 3" descr="D:\viền pp\tải xuống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viền pp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04801" y="2045261"/>
            <a:ext cx="2286000" cy="2209800"/>
          </a:xfrm>
          <a:prstGeom prst="rightArrow">
            <a:avLst>
              <a:gd name="adj1" fmla="val 50000"/>
              <a:gd name="adj2" fmla="val 27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Kiến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thức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cần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nhớ</a:t>
            </a:r>
            <a:endParaRPr lang="en-US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Line Callout 2 (Border and Accent Bar) 12"/>
          <p:cNvSpPr/>
          <p:nvPr/>
        </p:nvSpPr>
        <p:spPr>
          <a:xfrm>
            <a:off x="2794342" y="1451833"/>
            <a:ext cx="9144000" cy="612648"/>
          </a:xfrm>
          <a:prstGeom prst="accentBorderCallout2">
            <a:avLst>
              <a:gd name="adj1" fmla="val 26605"/>
              <a:gd name="adj2" fmla="val -361"/>
              <a:gd name="adj3" fmla="val 31319"/>
              <a:gd name="adj4" fmla="val -17023"/>
              <a:gd name="adj5" fmla="val 183924"/>
              <a:gd name="adj6" fmla="val -21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Hai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tự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nhiên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liên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tiếp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kém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nhau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1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đơn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vị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14" name="Line Callout 1 (Border and Accent Bar) 13"/>
          <p:cNvSpPr/>
          <p:nvPr/>
        </p:nvSpPr>
        <p:spPr>
          <a:xfrm>
            <a:off x="2794342" y="2760999"/>
            <a:ext cx="9144000" cy="612648"/>
          </a:xfrm>
          <a:prstGeom prst="accentBorderCallout1">
            <a:avLst>
              <a:gd name="adj1" fmla="val 64795"/>
              <a:gd name="adj2" fmla="val -494"/>
              <a:gd name="adj3" fmla="val 64401"/>
              <a:gd name="adj4" fmla="val -2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Hai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chẵn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liên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tiếp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kém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nhau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2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đơn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vị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16" name="Line Callout 2 (Border and Accent Bar) 15"/>
          <p:cNvSpPr/>
          <p:nvPr/>
        </p:nvSpPr>
        <p:spPr>
          <a:xfrm>
            <a:off x="2794341" y="4162657"/>
            <a:ext cx="9092857" cy="612648"/>
          </a:xfrm>
          <a:prstGeom prst="accentBorderCallout2">
            <a:avLst>
              <a:gd name="adj1" fmla="val 39174"/>
              <a:gd name="adj2" fmla="val -5"/>
              <a:gd name="adj3" fmla="val 31319"/>
              <a:gd name="adj4" fmla="val -17023"/>
              <a:gd name="adj5" fmla="val -75669"/>
              <a:gd name="adj6" fmla="val -22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Hai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số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lẻ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liên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tiếp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kém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nhau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2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đơn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3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vị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49&quot;&gt;&lt;/object&gt;&lt;object type=&quot;2&quot; unique_id=&quot;10050&quot;&gt;&lt;object type=&quot;3&quot; unique_id=&quot;10051&quot;&gt;&lt;property id=&quot;20148&quot; value=&quot;5&quot;/&gt;&lt;property id=&quot;20300&quot; value=&quot;Slide 1&quot;/&gt;&lt;property id=&quot;20307&quot; value=&quot;256&quot;/&gt;&lt;/object&gt;&lt;object type=&quot;3&quot; unique_id=&quot;10052&quot;&gt;&lt;property id=&quot;20148&quot; value=&quot;5&quot;/&gt;&lt;property id=&quot;20300&quot; value=&quot;Slide 2&quot;/&gt;&lt;property id=&quot;20307&quot; value=&quot;258&quot;/&gt;&lt;/object&gt;&lt;object type=&quot;3&quot; unique_id=&quot;10053&quot;&gt;&lt;property id=&quot;20148&quot; value=&quot;5&quot;/&gt;&lt;property id=&quot;20300&quot; value=&quot;Slide 3&quot;/&gt;&lt;property id=&quot;20307&quot; value=&quot;260&quot;/&gt;&lt;/object&gt;&lt;object type=&quot;3&quot; unique_id=&quot;10054&quot;&gt;&lt;property id=&quot;20148&quot; value=&quot;5&quot;/&gt;&lt;property id=&quot;20300&quot; value=&quot;Slide 4&quot;/&gt;&lt;property id=&quot;20307&quot; value=&quot;271&quot;/&gt;&lt;/object&gt;&lt;object type=&quot;3&quot; unique_id=&quot;10055&quot;&gt;&lt;property id=&quot;20148&quot; value=&quot;5&quot;/&gt;&lt;property id=&quot;20300&quot; value=&quot;Slide 5&quot;/&gt;&lt;property id=&quot;20307&quot; value=&quot;286&quot;/&gt;&lt;/object&gt;&lt;object type=&quot;3&quot; unique_id=&quot;10056&quot;&gt;&lt;property id=&quot;20148&quot; value=&quot;5&quot;/&gt;&lt;property id=&quot;20300&quot; value=&quot;Slide 6&quot;/&gt;&lt;property id=&quot;20307&quot; value=&quot;285&quot;/&gt;&lt;/object&gt;&lt;object type=&quot;3&quot; unique_id=&quot;10057&quot;&gt;&lt;property id=&quot;20148&quot; value=&quot;5&quot;/&gt;&lt;property id=&quot;20300&quot; value=&quot;Slide 7&quot;/&gt;&lt;property id=&quot;20307&quot; value=&quot;279&quot;/&gt;&lt;/object&gt;&lt;object type=&quot;3&quot; unique_id=&quot;10058&quot;&gt;&lt;property id=&quot;20148&quot; value=&quot;5&quot;/&gt;&lt;property id=&quot;20300&quot; value=&quot;Slide 8&quot;/&gt;&lt;property id=&quot;20307&quot; value=&quot;280&quot;/&gt;&lt;/object&gt;&lt;object type=&quot;3&quot; unique_id=&quot;10059&quot;&gt;&lt;property id=&quot;20148&quot; value=&quot;5&quot;/&gt;&lt;property id=&quot;20300&quot; value=&quot;Slide 9&quot;/&gt;&lt;property id=&quot;20307&quot; value=&quot;281&quot;/&gt;&lt;/object&gt;&lt;object type=&quot;3&quot; unique_id=&quot;10060&quot;&gt;&lt;property id=&quot;20148&quot; value=&quot;5&quot;/&gt;&lt;property id=&quot;20300&quot; value=&quot;Slide 10&quot;/&gt;&lt;property id=&quot;20307&quot; value=&quot;275&quot;/&gt;&lt;/object&gt;&lt;object type=&quot;3&quot; unique_id=&quot;10061&quot;&gt;&lt;property id=&quot;20148&quot; value=&quot;5&quot;/&gt;&lt;property id=&quot;20300&quot; value=&quot;Slide 11&quot;/&gt;&lt;property id=&quot;20307&quot; value=&quot;283&quot;/&gt;&lt;/object&gt;&lt;object type=&quot;3&quot; unique_id=&quot;10062&quot;&gt;&lt;property id=&quot;20148&quot; value=&quot;5&quot;/&gt;&lt;property id=&quot;20300&quot; value=&quot;Slide 12&quot;/&gt;&lt;property id=&quot;20307&quot; value=&quot;284&quot;/&gt;&lt;/object&gt;&lt;object type=&quot;3&quot; unique_id=&quot;10063&quot;&gt;&lt;property id=&quot;20148&quot; value=&quot;5&quot;/&gt;&lt;property id=&quot;20300&quot; value=&quot;Slide 13&quot;/&gt;&lt;property id=&quot;20307&quot; value=&quot;276&quot;/&gt;&lt;/object&gt;&lt;object type=&quot;3&quot; unique_id=&quot;10064&quot;&gt;&lt;property id=&quot;20148&quot; value=&quot;5&quot;/&gt;&lt;property id=&quot;20300&quot; value=&quot;Slide 14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270</TotalTime>
  <Words>930</Words>
  <Application>Microsoft Office PowerPoint</Application>
  <PresentationFormat>Widescreen</PresentationFormat>
  <Paragraphs>167</Paragraphs>
  <Slides>13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Gloria Hallelujah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45</cp:revision>
  <dcterms:created xsi:type="dcterms:W3CDTF">2020-05-02T05:48:00Z</dcterms:created>
  <dcterms:modified xsi:type="dcterms:W3CDTF">2024-03-27T03:19:59Z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