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444" r:id="rId3"/>
    <p:sldId id="446" r:id="rId4"/>
    <p:sldId id="447" r:id="rId5"/>
    <p:sldId id="448" r:id="rId6"/>
    <p:sldId id="264" r:id="rId7"/>
    <p:sldId id="397" r:id="rId8"/>
    <p:sldId id="449" r:id="rId9"/>
    <p:sldId id="398" r:id="rId10"/>
    <p:sldId id="267" r:id="rId11"/>
    <p:sldId id="399" r:id="rId12"/>
    <p:sldId id="269" r:id="rId13"/>
    <p:sldId id="272" r:id="rId14"/>
    <p:sldId id="492" r:id="rId15"/>
    <p:sldId id="465" r:id="rId16"/>
    <p:sldId id="266" r:id="rId17"/>
    <p:sldId id="265" r:id="rId18"/>
    <p:sldId id="496" r:id="rId19"/>
    <p:sldId id="497" r:id="rId20"/>
    <p:sldId id="462" r:id="rId21"/>
    <p:sldId id="275" r:id="rId22"/>
    <p:sldId id="276" r:id="rId23"/>
    <p:sldId id="498" r:id="rId24"/>
    <p:sldId id="499" r:id="rId25"/>
    <p:sldId id="500" r:id="rId26"/>
    <p:sldId id="501" r:id="rId27"/>
    <p:sldId id="502" r:id="rId28"/>
    <p:sldId id="503" r:id="rId29"/>
    <p:sldId id="488" r:id="rId30"/>
    <p:sldId id="494" r:id="rId31"/>
    <p:sldId id="495"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7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6546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380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904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139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213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0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020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143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543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1648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94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3/15/2024</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xmlns="" id="{AD80FF49-BD8D-1626-23C4-5D0BC26861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2024/3/15</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xmlns="" id="{E68AD337-AB93-EDBF-F0EA-A5FF8CE2C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6721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xmlns=""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xmlns=""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15" name="Hình ảnh 14">
            <a:extLst>
              <a:ext uri="{FF2B5EF4-FFF2-40B4-BE49-F238E27FC236}">
                <a16:creationId xmlns:a16="http://schemas.microsoft.com/office/drawing/2014/main" xmlns="" id="{06E8E3C4-4531-E9CB-02D5-74AE36096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xmlns="" id="{7518CD7F-3F5A-7325-5B69-130D8B8C6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xmlns="" id="{132339CB-17DB-A02C-14AC-4FCDBBA1B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xmlns="" id="{DAFF6C30-DC9F-B14A-D412-C11455869D4E}"/>
              </a:ext>
            </a:extLst>
          </p:cNvPr>
          <p:cNvPicPr>
            <a:picLocks noChangeAspect="1"/>
          </p:cNvPicPr>
          <p:nvPr/>
        </p:nvPicPr>
        <p:blipFill>
          <a:blip r:embed="rId6"/>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xmlns="" id="{A38F5486-5255-FBC4-98C1-492E14877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xmlns="" id="{BF7448DC-B233-3956-92B4-B4A83C123A04}"/>
              </a:ext>
            </a:extLst>
          </p:cNvPr>
          <p:cNvPicPr>
            <a:picLocks noChangeAspect="1"/>
          </p:cNvPicPr>
          <p:nvPr/>
        </p:nvPicPr>
        <p:blipFill>
          <a:blip r:embed="rId8"/>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xmlns="" id="{CC239B99-4444-600C-181A-0B93AE20B38E}"/>
              </a:ext>
            </a:extLst>
          </p:cNvPr>
          <p:cNvPicPr>
            <a:picLocks noChangeAspect="1"/>
          </p:cNvPicPr>
          <p:nvPr/>
        </p:nvPicPr>
        <p:blipFill>
          <a:blip r:embed="rId9"/>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xmlns="" id="{AC6100B8-F256-7B10-858D-265B5CCC76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xmlns=""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xmlns="" id="{982CDFE0-3EDD-F511-6624-36656FDDF7E8}"/>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xmlns=""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xmlns=""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xmlns="" id="{224603D6-2C41-C87D-B550-1646402F91BC}"/>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xmlns="" id="{0DC108C5-DAC3-EB5D-9CE3-CCBED9E6215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xmlns=""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xmlns=""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xmlns="" id="{5E669B6F-F62B-3B21-8D1F-71193BDA14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xmlns=""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xmlns=""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xmlns=""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xmlns=""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xmlns=""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xmlns=""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xmlns="" id="{686810CB-A3F8-141F-3854-271F765E1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xmlns=""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xmlns=""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xmlns=""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xmlns=""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xmlns=""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xmlns=""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xmlns=""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xmlns=""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xmlns=""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xmlns=""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xmlns=""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xmlns=""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xmlns=""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xmlns="" id="{899970E2-FC1F-7DFD-70D3-DB2939AACF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xmlns="" id="{0AF44495-9BF0-BE5C-23FD-A960E815CB4E}"/>
              </a:ext>
            </a:extLst>
          </p:cNvPr>
          <p:cNvSpPr txBox="1"/>
          <p:nvPr/>
        </p:nvSpPr>
        <p:spPr>
          <a:xfrm>
            <a:off x="5981699" y="2330365"/>
            <a:ext cx="527175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xmlns=""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xmlns="" id="{477F3413-6E37-707F-BA0C-20111544B4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xmlns="" id="{6EB1710A-7FF7-FC4E-E702-157585BEE1E1}"/>
              </a:ext>
            </a:extLst>
          </p:cNvPr>
          <p:cNvSpPr txBox="1"/>
          <p:nvPr/>
        </p:nvSpPr>
        <p:spPr>
          <a:xfrm>
            <a:off x="5657849" y="2406565"/>
            <a:ext cx="5934076"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xmlns=""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xmlns="" id="{CC13039E-0DFA-969D-E135-6B640E0DC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xmlns="" id="{7B9AEA6E-01FC-33EE-722D-AC86B3C2D529}"/>
              </a:ext>
            </a:extLst>
          </p:cNvPr>
          <p:cNvSpPr txBox="1"/>
          <p:nvPr/>
        </p:nvSpPr>
        <p:spPr>
          <a:xfrm>
            <a:off x="5657848" y="2120815"/>
            <a:ext cx="6172201"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xmlns=""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xmlns="" id="{C4776072-151D-D130-7C98-583C31BC06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xmlns="" id="{0596A811-C625-1516-CA37-CE8DF0D2C0DA}"/>
              </a:ext>
            </a:extLst>
          </p:cNvPr>
          <p:cNvSpPr txBox="1"/>
          <p:nvPr/>
        </p:nvSpPr>
        <p:spPr>
          <a:xfrm>
            <a:off x="5695950" y="2330365"/>
            <a:ext cx="616267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xmlns=""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xmlns="" id="{BFB9963D-9B76-1022-FE3B-A9DF91C599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xmlns="" id="{ECDD8C5B-7E77-4864-A749-1BC1B3F4AC2F}"/>
              </a:ext>
            </a:extLst>
          </p:cNvPr>
          <p:cNvSpPr txBox="1"/>
          <p:nvPr/>
        </p:nvSpPr>
        <p:spPr>
          <a:xfrm>
            <a:off x="5829300" y="2330365"/>
            <a:ext cx="6029325" cy="255454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xmlns=""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xmlns=""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xmlns=""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xmlns=""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14A993BD-79CC-0644-2F00-FB8EC824B1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xmlns="" id="{0DA8AE67-7CBE-A22D-948C-5F7E86B311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xmlns=""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xmln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xmlns=""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xmlns=""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xmlns=""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xmlns=""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xmlns=""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xmlns="" id="{A4B58367-BE3E-8CEC-14AD-4648FB46E8D0}"/>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xmlns=""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xmlns=""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xmlns="" id="{37606606-BA28-08AC-F29B-0D8E9F198243}"/>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xmlns="" id="{49080AAE-86BA-6AB3-7D55-27FDD11FE5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xmlns=""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xmlns=""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xmlns="" id="{F3949D93-1ED1-0CE0-E931-920C2C87D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xmlns=""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xmlns="" id="{2511921F-D00E-07DB-40A7-575EF50F79A2}"/>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xmlns=""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xmlns=""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xmlns="" id="{9F8E1BB7-7D34-BFD3-0D49-5C99C2F91D51}"/>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xmlns="" id="{251B2C44-7D97-CD1D-20A2-6EBB41E761E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xmlns=""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xmlns=""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xmlns="" id="{01C43394-247F-B6FC-4B41-5CA9643A3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xmlns=""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xmlns="" id="{74D0EF8C-494D-2803-81CC-2538EE5FDE23}"/>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xmlns=""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xmlns=""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xmlns="" id="{3D582AAB-D300-81E8-A468-1B87E396D71F}"/>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xmlns="" id="{7135C267-F0F5-1CDC-D7D7-CEC2EBCE01A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xmlns=""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xmlns="" id="{A2673939-C47C-E26C-5C64-4D6934C99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xmlns=""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xmlns=""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xmlns=""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xmlns=""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971</Words>
  <Application>Microsoft Office PowerPoint</Application>
  <PresentationFormat>Widescreen</PresentationFormat>
  <Paragraphs>60</Paragraphs>
  <Slides>31</Slides>
  <Notes>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#9Slide07 IcielLa Chic Pro Shad</vt:lpstr>
      <vt:lpstr>Arial</vt:lpstr>
      <vt:lpstr>Calibri</vt:lpstr>
      <vt:lpstr>Calibri Light</vt:lpstr>
      <vt:lpstr>Cambria</vt:lpstr>
      <vt:lpstr>DFPOP1-W9</vt:lpstr>
      <vt:lpstr>iCiel Pony</vt:lpstr>
      <vt:lpstr>LNTH-LuoLuoNotangYuanTi 1</vt:lpstr>
      <vt:lpstr>Times New Roman</vt:lpstr>
      <vt:lpstr>等线</vt:lpstr>
      <vt:lpstr>等线 Light</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17</cp:revision>
  <dcterms:created xsi:type="dcterms:W3CDTF">2024-02-02T15:05:46Z</dcterms:created>
  <dcterms:modified xsi:type="dcterms:W3CDTF">2024-03-15T07:49:37Z</dcterms:modified>
</cp:coreProperties>
</file>