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007577204" r:id="rId2"/>
    <p:sldId id="2007577207" r:id="rId3"/>
    <p:sldId id="2007577182" r:id="rId4"/>
    <p:sldId id="2007577219" r:id="rId5"/>
    <p:sldId id="2007577220" r:id="rId6"/>
    <p:sldId id="2007577226" r:id="rId7"/>
    <p:sldId id="2007577227" r:id="rId8"/>
    <p:sldId id="2007577228" r:id="rId9"/>
    <p:sldId id="200757720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D7DE5-8B71-41DA-977C-3DF71FB06C95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CD1DC-6483-4FDD-9DBF-4823B0D38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2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B42D5-1CAC-475C-A220-183C557DCD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250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B42D5-1CAC-475C-A220-183C557DCD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794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B42D5-1CAC-475C-A220-183C557DCD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782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B42D5-1CAC-475C-A220-183C557DCD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795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B42D5-1CAC-475C-A220-183C557DCD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483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B42D5-1CAC-475C-A220-183C557DCD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205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B42D5-1CAC-475C-A220-183C557DCD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307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B42D5-1CAC-475C-A220-183C557DCD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335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B42D5-1CAC-475C-A220-183C557DCD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237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F7154-C09A-44AD-B06B-9416D48B3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A675F4-7845-43E4-A472-29A95464B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9330C-0B8C-4AC3-B50E-EC5B9C0ECE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B2562B-E9C9-40EE-8DD6-2EE622838822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13904-9EAB-47FE-A7F1-CFFBA2943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4B42D-04D3-47F4-A4D8-21FE45095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657719-E877-44E8-9E4C-35E4054F7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75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990BA-EF43-40F3-9DB1-F93A5F9E2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EA42BA-67A6-4E1F-BA96-E17DD2DB05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8C40F-A804-4A61-897D-2EDA562735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B2562B-E9C9-40EE-8DD6-2EE622838822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353D2-5681-4787-877E-E8D7F6ED2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8BBA6-763C-4829-8C1E-EE44DF2A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657719-E877-44E8-9E4C-35E4054F7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8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2AF7DE-AF19-43C0-80B3-80C63FCAA1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6DD9E6-3F04-40CA-BF7C-29CE231CB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D0FDD-35D4-4296-80D1-996E5E85CC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B2562B-E9C9-40EE-8DD6-2EE622838822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00E33-19B0-468B-9037-DD3C07B39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66BB9-A130-4219-BC1D-B369738E1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657719-E877-44E8-9E4C-35E4054F7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42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E4ADB-D48C-4163-9624-7AB7EB983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43BE4-AF4C-4829-ABB7-012DBC815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80F8F-B3EB-40EE-A4FA-153B0E5D70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B2562B-E9C9-40EE-8DD6-2EE622838822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9A8FC-B42A-44CB-A6AC-1F680612B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F9D8E-3112-4FEE-AAEE-D356BDBBF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657719-E877-44E8-9E4C-35E4054F7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98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1637A-984F-4BC5-BA1E-CE38CFF95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D03E0-6C49-460A-A88F-EFC05A02F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F9467-D73D-4C0F-A249-C0AB8BE766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B2562B-E9C9-40EE-8DD6-2EE622838822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EBFDF-34F8-4825-955F-FEE62C7A7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DC4FD-D7C9-436B-BA10-252C1A86E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657719-E877-44E8-9E4C-35E4054F7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9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610E0-E6D0-4555-AC6A-74CB08469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54687-22E7-4D55-B991-A205916517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054FEF-B00C-495F-B38F-0F354EA7B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0E09C4-1E5F-4AED-A04C-FFF9A5AC43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B2562B-E9C9-40EE-8DD6-2EE622838822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2C9830-D0BB-4FCE-A368-55A98ECC4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925825-4063-4D5F-A905-9921EAEEB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657719-E877-44E8-9E4C-35E4054F7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8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41D3C-5546-40AE-883C-82860366D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041C4C-C014-439C-BB0E-E5FEA91E7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59691-0293-41F3-B04E-F1B136143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8E31FF-E85F-4168-A290-031F4CA7BB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A4C96B-21EC-4F9E-AB34-63328108BF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B2451-4023-4B72-8B94-1A6FE6EE0E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B2562B-E9C9-40EE-8DD6-2EE622838822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B005CD-774B-4003-8090-651D1409D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EE69C5-B703-4476-9176-128498EF7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657719-E877-44E8-9E4C-35E4054F7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69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3A88B-8298-4DE6-B24E-C1D689259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854C8C-F32F-4214-8A2B-DE35B5709A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B2562B-E9C9-40EE-8DD6-2EE622838822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009937-B378-4EFB-8780-7478C8708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E7A53D-0F28-44A3-8619-F4DC25404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657719-E877-44E8-9E4C-35E4054F7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7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64EB6B-FEB1-4F90-955B-ADD016700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B2562B-E9C9-40EE-8DD6-2EE622838822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7A2690-C5E2-48AD-B733-6484E71EB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B1EC2B-452A-4731-B882-99640EF9F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657719-E877-44E8-9E4C-35E4054F7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34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F7D61-29DC-47BC-83E2-8EAA04509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6D1A6-32A2-43B1-9ED0-D09B23039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12EC04-0023-431A-8183-793DFAE74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722505-176D-4D0D-957A-2B43A2029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B2562B-E9C9-40EE-8DD6-2EE622838822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2A094-12BD-49E4-BF72-5AEE5FAFF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94DB30-231F-4F49-A8F1-26B978347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657719-E877-44E8-9E4C-35E4054F7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20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BBAD8-8898-45C1-9F41-9464AAF71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282547-7F7F-4507-915A-94035665D3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A37012-0812-4E10-B6F2-0C39A4F2C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303D57-B158-442A-B554-1BFF924BE4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B2562B-E9C9-40EE-8DD6-2EE622838822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653E25-8035-43D6-8762-0FC70C3C1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DB377-0EF3-4012-AFCA-DDCDDED8E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657719-E877-44E8-9E4C-35E4054F7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12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6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12" Type="http://schemas.openxmlformats.org/officeDocument/2006/relationships/image" Target="../media/image2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20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E31FAD77-DA8E-40A6-8B01-83D8374F88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F4D9116-7E58-42C3-8267-1108C7E95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76581" y="-345471"/>
            <a:ext cx="3792020" cy="50546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9FD4F9E-1038-4B69-87CB-11B1164F9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952" y="2145857"/>
            <a:ext cx="3792020" cy="50546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A71D407-183C-45A9-B238-AC5DD0784C58}"/>
              </a:ext>
            </a:extLst>
          </p:cNvPr>
          <p:cNvSpPr/>
          <p:nvPr/>
        </p:nvSpPr>
        <p:spPr>
          <a:xfrm>
            <a:off x="508000" y="366486"/>
            <a:ext cx="11175995" cy="6096000"/>
          </a:xfrm>
          <a:prstGeom prst="rect">
            <a:avLst/>
          </a:prstGeom>
          <a:solidFill>
            <a:srgbClr val="F5FAF5"/>
          </a:solidFill>
          <a:ln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036A617-5D83-4826-AA28-5863FA74C0EE}"/>
              </a:ext>
            </a:extLst>
          </p:cNvPr>
          <p:cNvSpPr/>
          <p:nvPr/>
        </p:nvSpPr>
        <p:spPr>
          <a:xfrm>
            <a:off x="612776" y="449943"/>
            <a:ext cx="10979150" cy="5903232"/>
          </a:xfrm>
          <a:prstGeom prst="rect">
            <a:avLst/>
          </a:prstGeom>
          <a:solidFill>
            <a:srgbClr val="EAF4EC"/>
          </a:solidFill>
          <a:ln w="28575"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C20ECB0-E19F-4350-806B-B804C035A3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" y="5392093"/>
            <a:ext cx="1994470" cy="149019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6D1032C-569A-409E-8E47-AC8BCDC87D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550" y="42523"/>
            <a:ext cx="4890430" cy="305600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5CCE164-57FC-4CA3-8A42-DA4335B9A4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917" y="2709786"/>
            <a:ext cx="1389317" cy="2082800"/>
          </a:xfrm>
          <a:prstGeom prst="rect">
            <a:avLst/>
          </a:prstGeom>
        </p:spPr>
      </p:pic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BC59B214-BEE7-4B4F-AD6A-A3FE16B233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829" y="2609850"/>
            <a:ext cx="3530321" cy="3530321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28060D82-B090-4311-83BD-821FFF0229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3992153"/>
            <a:ext cx="12192000" cy="28779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A54069-7F45-4D37-BEB2-DFBF5F2F03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8748" y="1836808"/>
            <a:ext cx="3420152" cy="13229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97C65D9-818B-2BB2-C5A5-4959B01B68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391" y="2982773"/>
            <a:ext cx="8486368" cy="17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3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8B48AFC6-25AF-4C5B-8DC6-B96D35971FB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728E8FE-4A0C-414D-9A2F-EEB06C39C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76581" y="-345471"/>
            <a:ext cx="3792020" cy="5054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81EF6E8-EAAC-4057-9C84-A77259FC2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952" y="2145857"/>
            <a:ext cx="3792020" cy="50546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375D332-FF11-4AAF-A291-3805CFE4A55B}"/>
              </a:ext>
            </a:extLst>
          </p:cNvPr>
          <p:cNvSpPr/>
          <p:nvPr/>
        </p:nvSpPr>
        <p:spPr>
          <a:xfrm>
            <a:off x="508000" y="366486"/>
            <a:ext cx="11175995" cy="6096000"/>
          </a:xfrm>
          <a:prstGeom prst="rect">
            <a:avLst/>
          </a:prstGeom>
          <a:solidFill>
            <a:srgbClr val="F5FAF5"/>
          </a:solidFill>
          <a:ln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C5411AE-2B7E-4E8B-AD21-7F320209C415}"/>
              </a:ext>
            </a:extLst>
          </p:cNvPr>
          <p:cNvSpPr/>
          <p:nvPr/>
        </p:nvSpPr>
        <p:spPr>
          <a:xfrm>
            <a:off x="268209" y="385011"/>
            <a:ext cx="10979150" cy="5903232"/>
          </a:xfrm>
          <a:prstGeom prst="rect">
            <a:avLst/>
          </a:prstGeom>
          <a:solidFill>
            <a:srgbClr val="EAF4EC"/>
          </a:solidFill>
          <a:ln w="28575"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396B1A9-18F6-490F-BE27-C37DAC8609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73" y="54429"/>
            <a:ext cx="4890430" cy="305600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06B3680-AFB8-4024-996D-20431938FA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2957">
            <a:off x="8973749" y="3262251"/>
            <a:ext cx="3208747" cy="481312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213DC9-5E5D-4F33-8DC0-AEB477E1207D}"/>
              </a:ext>
            </a:extLst>
          </p:cNvPr>
          <p:cNvGrpSpPr/>
          <p:nvPr/>
        </p:nvGrpSpPr>
        <p:grpSpPr>
          <a:xfrm>
            <a:off x="285135" y="196532"/>
            <a:ext cx="11179278" cy="6479571"/>
            <a:chOff x="543178" y="1409339"/>
            <a:chExt cx="4937760" cy="493776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F45397E-30CB-4BBE-9E8C-8D9181685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178" y="1409339"/>
              <a:ext cx="4937760" cy="493776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CDF6277-78F6-4696-953D-34DD07B00674}"/>
                </a:ext>
              </a:extLst>
            </p:cNvPr>
            <p:cNvSpPr txBox="1"/>
            <p:nvPr/>
          </p:nvSpPr>
          <p:spPr>
            <a:xfrm>
              <a:off x="1399596" y="3242563"/>
              <a:ext cx="3530077" cy="19466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Đề bài: </a:t>
              </a:r>
              <a:r>
                <a:rPr kumimoji="0" lang="vi-VN" sz="40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Viết bài văn thuật lại một sự việc thể hiện truyền thống </a:t>
              </a:r>
              <a:r>
                <a:rPr kumimoji="0" lang="vi-VN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Uống nước nhớ nguồn</a:t>
              </a:r>
              <a:r>
                <a:rPr kumimoji="0" lang="vi-VN" sz="40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và chia sẻ suy nghĩ, cảm xúc của mình về sự việc đó.</a:t>
              </a:r>
              <a:endPara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263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8B48AFC6-25AF-4C5B-8DC6-B96D35971FB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728E8FE-4A0C-414D-9A2F-EEB06C39CB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76581" y="-345471"/>
            <a:ext cx="3792020" cy="5054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81EF6E8-EAAC-4057-9C84-A77259FC21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952" y="2145857"/>
            <a:ext cx="3792020" cy="50546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375D332-FF11-4AAF-A291-3805CFE4A55B}"/>
              </a:ext>
            </a:extLst>
          </p:cNvPr>
          <p:cNvSpPr/>
          <p:nvPr/>
        </p:nvSpPr>
        <p:spPr>
          <a:xfrm>
            <a:off x="508000" y="366486"/>
            <a:ext cx="11175995" cy="6096000"/>
          </a:xfrm>
          <a:prstGeom prst="rect">
            <a:avLst/>
          </a:prstGeom>
          <a:solidFill>
            <a:srgbClr val="F5FAF5"/>
          </a:solidFill>
          <a:ln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C5411AE-2B7E-4E8B-AD21-7F320209C415}"/>
              </a:ext>
            </a:extLst>
          </p:cNvPr>
          <p:cNvSpPr/>
          <p:nvPr/>
        </p:nvSpPr>
        <p:spPr>
          <a:xfrm>
            <a:off x="612776" y="449943"/>
            <a:ext cx="10979150" cy="5903232"/>
          </a:xfrm>
          <a:prstGeom prst="rect">
            <a:avLst/>
          </a:prstGeom>
          <a:solidFill>
            <a:srgbClr val="EAF4EC"/>
          </a:solidFill>
          <a:ln w="28575"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396B1A9-18F6-490F-BE27-C37DAC8609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155" y="-453156"/>
            <a:ext cx="4890430" cy="305600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06B3680-AFB8-4024-996D-20431938FA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2957">
            <a:off x="8968217" y="3313592"/>
            <a:ext cx="3208747" cy="48131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086737A-00B9-4E79-AAFC-75AAB7A9E3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0163" y="3823765"/>
            <a:ext cx="6111890" cy="297758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D346E04-0ED1-485A-8364-3262E4BC3548}"/>
              </a:ext>
            </a:extLst>
          </p:cNvPr>
          <p:cNvSpPr txBox="1"/>
          <p:nvPr/>
        </p:nvSpPr>
        <p:spPr>
          <a:xfrm>
            <a:off x="999293" y="2005627"/>
            <a:ext cx="990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6600" b="1" i="1" u="none" strike="noStrike" kern="1200" cap="none" spc="0" normalizeH="0" baseline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600" b="1" i="1" u="none" strike="noStrike" kern="1200" cap="none" spc="0" normalizeH="0" baseline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hành</a:t>
            </a:r>
            <a:r>
              <a:rPr kumimoji="0" lang="en-US" sz="6600" b="1" i="1" u="none" strike="noStrike" kern="1200" cap="none" spc="0" normalizeH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600" b="1" i="1" u="none" strike="noStrike" kern="1200" cap="none" spc="0" normalizeH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6600" b="1" i="1" u="none" strike="noStrike" kern="1200" cap="none" spc="0" normalizeH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600" b="1" i="1" u="none" strike="noStrike" kern="1200" cap="none" spc="0" normalizeH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57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8B48AFC6-25AF-4C5B-8DC6-B96D35971FB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728E8FE-4A0C-414D-9A2F-EEB06C39C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76581" y="-345471"/>
            <a:ext cx="3792020" cy="5054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81EF6E8-EAAC-4057-9C84-A77259FC2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364" y="2136145"/>
            <a:ext cx="3792020" cy="50546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375D332-FF11-4AAF-A291-3805CFE4A55B}"/>
              </a:ext>
            </a:extLst>
          </p:cNvPr>
          <p:cNvSpPr/>
          <p:nvPr/>
        </p:nvSpPr>
        <p:spPr>
          <a:xfrm>
            <a:off x="508000" y="366486"/>
            <a:ext cx="11175995" cy="6096000"/>
          </a:xfrm>
          <a:prstGeom prst="rect">
            <a:avLst/>
          </a:prstGeom>
          <a:solidFill>
            <a:srgbClr val="F5FAF5"/>
          </a:solidFill>
          <a:ln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C5411AE-2B7E-4E8B-AD21-7F320209C415}"/>
              </a:ext>
            </a:extLst>
          </p:cNvPr>
          <p:cNvSpPr/>
          <p:nvPr/>
        </p:nvSpPr>
        <p:spPr>
          <a:xfrm>
            <a:off x="612776" y="449943"/>
            <a:ext cx="10979150" cy="5903232"/>
          </a:xfrm>
          <a:prstGeom prst="rect">
            <a:avLst/>
          </a:prstGeom>
          <a:solidFill>
            <a:srgbClr val="EAF4EC"/>
          </a:solidFill>
          <a:ln w="28575"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396B1A9-18F6-490F-BE27-C37DAC8609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73" y="54429"/>
            <a:ext cx="4890430" cy="3056001"/>
          </a:xfrm>
          <a:prstGeom prst="rect">
            <a:avLst/>
          </a:prstGeom>
        </p:spPr>
      </p:pic>
      <p:pic>
        <p:nvPicPr>
          <p:cNvPr id="2050" name="Picture 2" descr="Tả một cô giáo đã từng dạy em và để lại cho em nhiều tình cảm tốt đẹp (Dàn  ý - 11 mẫu) - Tập làm văn lớp 5">
            <a:extLst>
              <a:ext uri="{FF2B5EF4-FFF2-40B4-BE49-F238E27FC236}">
                <a16:creationId xmlns:a16="http://schemas.microsoft.com/office/drawing/2014/main" id="{CA9D31CF-6C66-4F24-82E6-5B79302D8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08" b="99860" l="622" r="90050">
                        <a14:foregroundMark x1="6095" y1="44180" x2="9204" y2="77139"/>
                        <a14:foregroundMark x1="3109" y1="55680" x2="4353" y2="68864"/>
                        <a14:foregroundMark x1="746" y1="53717" x2="746" y2="67321"/>
                        <a14:foregroundMark x1="6343" y1="77700" x2="9577" y2="91445"/>
                        <a14:foregroundMark x1="9577" y1="91445" x2="9577" y2="91445"/>
                        <a14:foregroundMark x1="20274" y1="88079" x2="46642" y2="90323"/>
                        <a14:foregroundMark x1="46642" y1="90323" x2="66045" y2="88780"/>
                        <a14:foregroundMark x1="35323" y1="88640" x2="58209" y2="88920"/>
                        <a14:foregroundMark x1="58209" y1="88920" x2="82090" y2="87518"/>
                        <a14:foregroundMark x1="71642" y1="91865" x2="87935" y2="99439"/>
                        <a14:foregroundMark x1="77985" y1="75736" x2="79851" y2="91164"/>
                        <a14:foregroundMark x1="79851" y1="55400" x2="87313" y2="84853"/>
                        <a14:foregroundMark x1="76244" y1="55400" x2="82711" y2="76438"/>
                        <a14:foregroundMark x1="80970" y1="47405" x2="85572" y2="70968"/>
                        <a14:foregroundMark x1="90050" y1="50631" x2="89428" y2="60028"/>
                        <a14:foregroundMark x1="35323" y1="9958" x2="43905" y2="39691"/>
                        <a14:foregroundMark x1="28731" y1="12202" x2="34328" y2="34923"/>
                        <a14:foregroundMark x1="34950" y1="5610" x2="46393" y2="33380"/>
                        <a14:foregroundMark x1="42413" y1="4208" x2="50249" y2="26508"/>
                        <a14:foregroundMark x1="67786" y1="88640" x2="45647" y2="96353"/>
                        <a14:foregroundMark x1="45647" y1="96353" x2="45647" y2="96353"/>
                        <a14:foregroundMark x1="53607" y1="96213" x2="55846" y2="99860"/>
                        <a14:foregroundMark x1="32587" y1="95512" x2="29602" y2="99018"/>
                        <a14:foregroundMark x1="5348" y1="91865" x2="5348" y2="92286"/>
                        <a14:foregroundMark x1="3483" y1="83310" x2="3483" y2="915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525" y="1846326"/>
            <a:ext cx="4961668" cy="440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E677EA8-CD74-3D31-8F95-3170AEDF43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5550" y="2475627"/>
            <a:ext cx="5444200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2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8B48AFC6-25AF-4C5B-8DC6-B96D35971FB9}"/>
              </a:ext>
            </a:extLst>
          </p:cNvPr>
          <p:cNvSpPr/>
          <p:nvPr/>
        </p:nvSpPr>
        <p:spPr>
          <a:xfrm>
            <a:off x="0" y="91724"/>
            <a:ext cx="12192000" cy="6858000"/>
          </a:xfrm>
          <a:prstGeom prst="rect">
            <a:avLst/>
          </a:prstGeom>
          <a:solidFill>
            <a:srgbClr val="F5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728E8FE-4A0C-414D-9A2F-EEB06C39C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006533" y="-367604"/>
            <a:ext cx="3792020" cy="5054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81EF6E8-EAAC-4057-9C84-A77259FC2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480" y="2171005"/>
            <a:ext cx="3792020" cy="50546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9987AD8-9340-421A-ADBE-7F957442E3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965"/>
            <a:ext cx="2792739" cy="1676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BF99D1F-2253-42DF-B8B6-D060A11C0B23}"/>
              </a:ext>
            </a:extLst>
          </p:cNvPr>
          <p:cNvSpPr txBox="1"/>
          <p:nvPr/>
        </p:nvSpPr>
        <p:spPr>
          <a:xfrm>
            <a:off x="2293583" y="246688"/>
            <a:ext cx="98984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Đọc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lại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để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phát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hiện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lỗi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AA1DBC5-D0DE-C276-56C9-E329AFF77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174512"/>
              </p:ext>
            </p:extLst>
          </p:nvPr>
        </p:nvGraphicFramePr>
        <p:xfrm>
          <a:off x="1123950" y="1653114"/>
          <a:ext cx="10677525" cy="456671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86025">
                  <a:extLst>
                    <a:ext uri="{9D8B030D-6E8A-4147-A177-3AD203B41FA5}">
                      <a16:colId xmlns:a16="http://schemas.microsoft.com/office/drawing/2014/main" val="310377696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548495577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118662750"/>
                    </a:ext>
                  </a:extLst>
                </a:gridCol>
              </a:tblGrid>
              <a:tr h="96929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Bố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cục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Nội</a:t>
                      </a:r>
                      <a:r>
                        <a:rPr lang="en-US" sz="3600" dirty="0"/>
                        <a:t> dung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Diễn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đạt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536098"/>
                  </a:ext>
                </a:extLst>
              </a:tr>
              <a:tr h="35974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64044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CF5DE3F-834E-B14F-F852-5FBC2195B0DD}"/>
              </a:ext>
            </a:extLst>
          </p:cNvPr>
          <p:cNvSpPr txBox="1"/>
          <p:nvPr/>
        </p:nvSpPr>
        <p:spPr>
          <a:xfrm>
            <a:off x="1247777" y="2886075"/>
            <a:ext cx="24288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văn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đủ</a:t>
            </a:r>
            <a:r>
              <a:rPr lang="en-US" sz="3600" dirty="0"/>
              <a:t> </a:t>
            </a:r>
            <a:r>
              <a:rPr lang="en-US" sz="3600" dirty="0" err="1"/>
              <a:t>ba</a:t>
            </a:r>
            <a:r>
              <a:rPr lang="en-US" sz="3600" dirty="0"/>
              <a:t> </a:t>
            </a:r>
            <a:r>
              <a:rPr lang="en-US" sz="3600" dirty="0" err="1"/>
              <a:t>phần</a:t>
            </a:r>
            <a:r>
              <a:rPr lang="en-US" sz="3600" dirty="0"/>
              <a:t> </a:t>
            </a:r>
            <a:r>
              <a:rPr lang="en-US" sz="3600" dirty="0" err="1"/>
              <a:t>không</a:t>
            </a:r>
            <a:r>
              <a:rPr lang="en-US" sz="3600" dirty="0"/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E7A77B-311F-3BFD-4DAE-EC7A20E02499}"/>
              </a:ext>
            </a:extLst>
          </p:cNvPr>
          <p:cNvSpPr txBox="1"/>
          <p:nvPr/>
        </p:nvSpPr>
        <p:spPr>
          <a:xfrm>
            <a:off x="3619500" y="2705100"/>
            <a:ext cx="49815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-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truyền</a:t>
            </a:r>
            <a:r>
              <a:rPr lang="en-US" sz="2800" dirty="0"/>
              <a:t> </a:t>
            </a:r>
            <a:r>
              <a:rPr lang="en-US" sz="2800" dirty="0" err="1"/>
              <a:t>thống</a:t>
            </a:r>
            <a:r>
              <a:rPr lang="en-US" sz="2800" dirty="0"/>
              <a:t> </a:t>
            </a:r>
            <a:r>
              <a:rPr lang="en-US" sz="2800" dirty="0" err="1"/>
              <a:t>Uống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nhớ</a:t>
            </a:r>
            <a:r>
              <a:rPr lang="en-US" sz="2800" dirty="0"/>
              <a:t> </a:t>
            </a:r>
            <a:r>
              <a:rPr lang="en-US" sz="2800" dirty="0" err="1"/>
              <a:t>nguồn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EB2004-C2D3-7A6B-16ED-5DB6B4ECD8D4}"/>
              </a:ext>
            </a:extLst>
          </p:cNvPr>
          <p:cNvSpPr txBox="1"/>
          <p:nvPr/>
        </p:nvSpPr>
        <p:spPr>
          <a:xfrm>
            <a:off x="3686175" y="4048125"/>
            <a:ext cx="49815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-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,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sắp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B3D101-10DE-4763-5BE4-597251599C4F}"/>
              </a:ext>
            </a:extLst>
          </p:cNvPr>
          <p:cNvSpPr txBox="1"/>
          <p:nvPr/>
        </p:nvSpPr>
        <p:spPr>
          <a:xfrm>
            <a:off x="3609975" y="5343525"/>
            <a:ext cx="4981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- (…)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7F2FE8-3B55-30DC-1FEB-79F814D7CEE5}"/>
              </a:ext>
            </a:extLst>
          </p:cNvPr>
          <p:cNvSpPr txBox="1"/>
          <p:nvPr/>
        </p:nvSpPr>
        <p:spPr>
          <a:xfrm>
            <a:off x="8877300" y="2638425"/>
            <a:ext cx="27336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-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,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B19B47-AD23-A18A-D9F1-794D0B2FBCD3}"/>
              </a:ext>
            </a:extLst>
          </p:cNvPr>
          <p:cNvSpPr txBox="1"/>
          <p:nvPr/>
        </p:nvSpPr>
        <p:spPr>
          <a:xfrm>
            <a:off x="8896350" y="4029075"/>
            <a:ext cx="239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- (…)</a:t>
            </a:r>
          </a:p>
        </p:txBody>
      </p:sp>
    </p:spTree>
    <p:extLst>
      <p:ext uri="{BB962C8B-B14F-4D97-AF65-F5344CB8AC3E}">
        <p14:creationId xmlns:p14="http://schemas.microsoft.com/office/powerpoint/2010/main" val="368453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5" grpId="0"/>
      <p:bldP spid="6" grpId="0"/>
      <p:bldP spid="7" grpId="0"/>
      <p:bldP spid="1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8B48AFC6-25AF-4C5B-8DC6-B96D35971FB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728E8FE-4A0C-414D-9A2F-EEB06C39CB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76581" y="-345471"/>
            <a:ext cx="3792020" cy="5054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81EF6E8-EAAC-4057-9C84-A77259FC21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952" y="2145857"/>
            <a:ext cx="3792020" cy="50546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375D332-FF11-4AAF-A291-3805CFE4A55B}"/>
              </a:ext>
            </a:extLst>
          </p:cNvPr>
          <p:cNvSpPr/>
          <p:nvPr/>
        </p:nvSpPr>
        <p:spPr>
          <a:xfrm>
            <a:off x="508000" y="366486"/>
            <a:ext cx="11175995" cy="6096000"/>
          </a:xfrm>
          <a:prstGeom prst="rect">
            <a:avLst/>
          </a:prstGeom>
          <a:solidFill>
            <a:srgbClr val="F5FAF5"/>
          </a:solidFill>
          <a:ln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C5411AE-2B7E-4E8B-AD21-7F320209C415}"/>
              </a:ext>
            </a:extLst>
          </p:cNvPr>
          <p:cNvSpPr/>
          <p:nvPr/>
        </p:nvSpPr>
        <p:spPr>
          <a:xfrm>
            <a:off x="612776" y="449943"/>
            <a:ext cx="10979150" cy="5903232"/>
          </a:xfrm>
          <a:prstGeom prst="rect">
            <a:avLst/>
          </a:prstGeom>
          <a:solidFill>
            <a:srgbClr val="EAF4EC"/>
          </a:solidFill>
          <a:ln w="28575"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06B3680-AFB8-4024-996D-20431938FA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2957">
            <a:off x="8973749" y="3262251"/>
            <a:ext cx="3208747" cy="48131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18AB5E-8EBB-4E3D-8E94-50B2B7A27D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29" y="2476204"/>
            <a:ext cx="4661453" cy="3200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12343C-D242-182B-9C55-471819FA79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330" y="5488635"/>
            <a:ext cx="5285690" cy="117663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D2CC8EE-D180-9B31-38CC-A6588772F3DD}"/>
              </a:ext>
            </a:extLst>
          </p:cNvPr>
          <p:cNvSpPr/>
          <p:nvPr/>
        </p:nvSpPr>
        <p:spPr>
          <a:xfrm>
            <a:off x="5448300" y="1676400"/>
            <a:ext cx="5924550" cy="36290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Tx/>
              <a:buChar char="-"/>
            </a:pPr>
            <a:r>
              <a:rPr lang="en-US" sz="4000" dirty="0" err="1">
                <a:solidFill>
                  <a:srgbClr val="002060"/>
                </a:solidFill>
              </a:rPr>
              <a:t>Đọc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lại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đoạn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văn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của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các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bạn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trong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nhóm</a:t>
            </a:r>
            <a:endParaRPr lang="en-US" sz="4000" dirty="0">
              <a:solidFill>
                <a:srgbClr val="002060"/>
              </a:solidFill>
            </a:endParaRPr>
          </a:p>
          <a:p>
            <a:pPr marL="571500" indent="-571500" algn="just">
              <a:buFontTx/>
              <a:buChar char="-"/>
            </a:pPr>
            <a:r>
              <a:rPr lang="en-US" sz="4000" dirty="0" err="1">
                <a:solidFill>
                  <a:srgbClr val="002060"/>
                </a:solidFill>
              </a:rPr>
              <a:t>Chỉnh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sửa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những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lỗi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trong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bài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văn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của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em</a:t>
            </a:r>
            <a:r>
              <a:rPr lang="en-US" sz="4000" dirty="0">
                <a:solidFill>
                  <a:srgbClr val="002060"/>
                </a:solidFill>
              </a:rPr>
              <a:t> (</a:t>
            </a:r>
            <a:r>
              <a:rPr lang="en-US" sz="4000" dirty="0" err="1">
                <a:solidFill>
                  <a:srgbClr val="002060"/>
                </a:solidFill>
              </a:rPr>
              <a:t>nếu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có</a:t>
            </a:r>
            <a:r>
              <a:rPr lang="en-US" sz="4000" dirty="0">
                <a:solidFill>
                  <a:srgbClr val="00206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1969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8B48AFC6-25AF-4C5B-8DC6-B96D35971FB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728E8FE-4A0C-414D-9A2F-EEB06C39C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76581" y="-345471"/>
            <a:ext cx="3792020" cy="5054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81EF6E8-EAAC-4057-9C84-A77259FC2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364" y="2136145"/>
            <a:ext cx="3792020" cy="50546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375D332-FF11-4AAF-A291-3805CFE4A55B}"/>
              </a:ext>
            </a:extLst>
          </p:cNvPr>
          <p:cNvSpPr/>
          <p:nvPr/>
        </p:nvSpPr>
        <p:spPr>
          <a:xfrm>
            <a:off x="508000" y="366486"/>
            <a:ext cx="11175995" cy="6096000"/>
          </a:xfrm>
          <a:prstGeom prst="rect">
            <a:avLst/>
          </a:prstGeom>
          <a:solidFill>
            <a:srgbClr val="F5FAF5"/>
          </a:solidFill>
          <a:ln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C5411AE-2B7E-4E8B-AD21-7F320209C415}"/>
              </a:ext>
            </a:extLst>
          </p:cNvPr>
          <p:cNvSpPr/>
          <p:nvPr/>
        </p:nvSpPr>
        <p:spPr>
          <a:xfrm>
            <a:off x="612776" y="449943"/>
            <a:ext cx="10979150" cy="5903232"/>
          </a:xfrm>
          <a:prstGeom prst="rect">
            <a:avLst/>
          </a:prstGeom>
          <a:solidFill>
            <a:srgbClr val="EAF4EC"/>
          </a:solidFill>
          <a:ln w="28575"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396B1A9-18F6-490F-BE27-C37DAC8609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73" y="54429"/>
            <a:ext cx="4890430" cy="3056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D6A6F4-AAE0-28F9-25BE-9CC70C0F45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573" y="2423820"/>
            <a:ext cx="6492803" cy="2353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0AB97D-4696-710D-17AB-286D810D48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636" y="1708043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9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8B48AFC6-25AF-4C5B-8DC6-B96D35971FB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728E8FE-4A0C-414D-9A2F-EEB06C39C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76581" y="-345471"/>
            <a:ext cx="3792020" cy="5054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81EF6E8-EAAC-4057-9C84-A77259FC2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952" y="2145857"/>
            <a:ext cx="3792020" cy="50546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375D332-FF11-4AAF-A291-3805CFE4A55B}"/>
              </a:ext>
            </a:extLst>
          </p:cNvPr>
          <p:cNvSpPr/>
          <p:nvPr/>
        </p:nvSpPr>
        <p:spPr>
          <a:xfrm>
            <a:off x="508000" y="366486"/>
            <a:ext cx="11175995" cy="6096000"/>
          </a:xfrm>
          <a:prstGeom prst="rect">
            <a:avLst/>
          </a:prstGeom>
          <a:solidFill>
            <a:srgbClr val="F5FAF5"/>
          </a:solidFill>
          <a:ln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C5411AE-2B7E-4E8B-AD21-7F320209C415}"/>
              </a:ext>
            </a:extLst>
          </p:cNvPr>
          <p:cNvSpPr/>
          <p:nvPr/>
        </p:nvSpPr>
        <p:spPr>
          <a:xfrm>
            <a:off x="612776" y="449943"/>
            <a:ext cx="10979150" cy="5903232"/>
          </a:xfrm>
          <a:prstGeom prst="rect">
            <a:avLst/>
          </a:prstGeom>
          <a:solidFill>
            <a:srgbClr val="EAF4EC"/>
          </a:solidFill>
          <a:ln w="28575"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06B3680-AFB8-4024-996D-20431938FA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2957">
            <a:off x="8973749" y="3262251"/>
            <a:ext cx="3208747" cy="48131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FAFB46-B52F-0A71-A26E-7B70E88551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3166"/>
            <a:ext cx="8410575" cy="66436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420248-5467-27EF-8F07-A99C2E78271F}"/>
              </a:ext>
            </a:extLst>
          </p:cNvPr>
          <p:cNvSpPr txBox="1"/>
          <p:nvPr/>
        </p:nvSpPr>
        <p:spPr>
          <a:xfrm>
            <a:off x="2552700" y="3294161"/>
            <a:ext cx="702945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Em đọc bài làm </a:t>
            </a:r>
            <a:r>
              <a:rPr lang="en-US" sz="4400" b="1" dirty="0" err="1"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/>
              </a:rPr>
              <a:t>đã</a:t>
            </a:r>
            <a:r>
              <a:rPr lang="en-US" sz="4400" b="1" dirty="0"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/>
              </a:rPr>
              <a:t>chỉnh</a:t>
            </a:r>
            <a:r>
              <a:rPr lang="en-US" sz="4400" b="1" dirty="0"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/>
              </a:rPr>
              <a:t>sửa</a:t>
            </a:r>
            <a:r>
              <a:rPr lang="en-US" sz="4400" b="1" dirty="0"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/>
              </a:rPr>
              <a:t>của</a:t>
            </a:r>
            <a:r>
              <a:rPr lang="en-US" sz="4400" b="1" dirty="0"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/>
              </a:rPr>
              <a:t>em</a:t>
            </a:r>
            <a:r>
              <a:rPr lang="en-US" sz="4400" b="1" dirty="0"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/>
              </a:rPr>
              <a:t> 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cho người thân nghe.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15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E31FAD77-DA8E-40A6-8B01-83D8374F88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A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F4D9116-7E58-42C3-8267-1108C7E958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76581" y="-345471"/>
            <a:ext cx="3792020" cy="50546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9FD4F9E-1038-4B69-87CB-11B1164F92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952" y="2145857"/>
            <a:ext cx="3792020" cy="50546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A71D407-183C-45A9-B238-AC5DD0784C58}"/>
              </a:ext>
            </a:extLst>
          </p:cNvPr>
          <p:cNvSpPr/>
          <p:nvPr/>
        </p:nvSpPr>
        <p:spPr>
          <a:xfrm>
            <a:off x="508000" y="366486"/>
            <a:ext cx="11175995" cy="6096000"/>
          </a:xfrm>
          <a:prstGeom prst="rect">
            <a:avLst/>
          </a:prstGeom>
          <a:solidFill>
            <a:srgbClr val="F5FAF5"/>
          </a:solidFill>
          <a:ln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036A617-5D83-4826-AA28-5863FA74C0EE}"/>
              </a:ext>
            </a:extLst>
          </p:cNvPr>
          <p:cNvSpPr/>
          <p:nvPr/>
        </p:nvSpPr>
        <p:spPr>
          <a:xfrm>
            <a:off x="612776" y="449943"/>
            <a:ext cx="10979150" cy="5903232"/>
          </a:xfrm>
          <a:prstGeom prst="rect">
            <a:avLst/>
          </a:prstGeom>
          <a:solidFill>
            <a:srgbClr val="EAF4EC"/>
          </a:solidFill>
          <a:ln w="28575">
            <a:solidFill>
              <a:srgbClr val="C9E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C20ECB0-E19F-4350-806B-B804C035A3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" y="5392093"/>
            <a:ext cx="1994470" cy="149019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6D1032C-569A-409E-8E47-AC8BCDC87D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550" y="42523"/>
            <a:ext cx="4890430" cy="305600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5CCE164-57FC-4CA3-8A42-DA4335B9A4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917" y="2709786"/>
            <a:ext cx="1389317" cy="2082800"/>
          </a:xfrm>
          <a:prstGeom prst="rect">
            <a:avLst/>
          </a:prstGeom>
        </p:spPr>
      </p:pic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BC59B214-BEE7-4B4F-AD6A-A3FE16B233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726" y="1330047"/>
            <a:ext cx="5029200" cy="502920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28060D82-B090-4311-83BD-821FFF0229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2153"/>
            <a:ext cx="12192000" cy="2877992"/>
          </a:xfrm>
          <a:prstGeom prst="rect">
            <a:avLst/>
          </a:prstGeom>
        </p:spPr>
      </p:pic>
      <p:pic>
        <p:nvPicPr>
          <p:cNvPr id="19" name="5bfec640e9c6d">
            <a:hlinkClick r:id="" action="ppaction://media"/>
            <a:extLst>
              <a:ext uri="{FF2B5EF4-FFF2-40B4-BE49-F238E27FC236}">
                <a16:creationId xmlns:a16="http://schemas.microsoft.com/office/drawing/2014/main" id="{51387F7D-5FAD-41CB-B7CD-6C50A4AA6F4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29434" y="61686"/>
            <a:ext cx="609600" cy="609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A898F5-6A8A-47FD-9E02-8755B6738B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4402" y="2258904"/>
            <a:ext cx="6120914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157</Words>
  <Application>Microsoft Office PowerPoint</Application>
  <PresentationFormat>Widescreen</PresentationFormat>
  <Paragraphs>24</Paragraphs>
  <Slides>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等线</vt:lpstr>
      <vt:lpstr>Arial</vt:lpstr>
      <vt:lpstr>Calibri</vt:lpstr>
      <vt:lpstr>Calibri Light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12</cp:revision>
  <dcterms:created xsi:type="dcterms:W3CDTF">2023-12-09T15:18:28Z</dcterms:created>
  <dcterms:modified xsi:type="dcterms:W3CDTF">2023-12-09T15:45:50Z</dcterms:modified>
</cp:coreProperties>
</file>