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60" r:id="rId2"/>
    <p:sldId id="289" r:id="rId3"/>
    <p:sldId id="529" r:id="rId4"/>
    <p:sldId id="534" r:id="rId5"/>
    <p:sldId id="290" r:id="rId6"/>
    <p:sldId id="528" r:id="rId7"/>
    <p:sldId id="274" r:id="rId8"/>
    <p:sldId id="259" r:id="rId9"/>
    <p:sldId id="261" r:id="rId10"/>
    <p:sldId id="263" r:id="rId11"/>
    <p:sldId id="265" r:id="rId12"/>
    <p:sldId id="267" r:id="rId13"/>
    <p:sldId id="540" r:id="rId14"/>
    <p:sldId id="270" r:id="rId15"/>
    <p:sldId id="533" r:id="rId16"/>
    <p:sldId id="539" r:id="rId17"/>
    <p:sldId id="271" r:id="rId18"/>
    <p:sldId id="273" r:id="rId19"/>
    <p:sldId id="276" r:id="rId20"/>
    <p:sldId id="278" r:id="rId21"/>
    <p:sldId id="280" r:id="rId22"/>
    <p:sldId id="286"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NI-Times" pitchFamily="2"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NI-Times" pitchFamily="2"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NI-Times" pitchFamily="2"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NI-Times" pitchFamily="2"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NI-Times" pitchFamily="2" charset="0"/>
        <a:ea typeface="+mn-ea"/>
        <a:cs typeface="Arial" panose="020B0604020202020204" pitchFamily="34" charset="0"/>
      </a:defRPr>
    </a:lvl5pPr>
    <a:lvl6pPr marL="2286000" algn="l" defTabSz="914400" rtl="0" eaLnBrk="1" latinLnBrk="0" hangingPunct="1">
      <a:defRPr kern="1200">
        <a:solidFill>
          <a:schemeClr val="tx1"/>
        </a:solidFill>
        <a:latin typeface="VNI-Times" pitchFamily="2" charset="0"/>
        <a:ea typeface="+mn-ea"/>
        <a:cs typeface="Arial" panose="020B0604020202020204" pitchFamily="34" charset="0"/>
      </a:defRPr>
    </a:lvl6pPr>
    <a:lvl7pPr marL="2743200" algn="l" defTabSz="914400" rtl="0" eaLnBrk="1" latinLnBrk="0" hangingPunct="1">
      <a:defRPr kern="1200">
        <a:solidFill>
          <a:schemeClr val="tx1"/>
        </a:solidFill>
        <a:latin typeface="VNI-Times" pitchFamily="2" charset="0"/>
        <a:ea typeface="+mn-ea"/>
        <a:cs typeface="Arial" panose="020B0604020202020204" pitchFamily="34" charset="0"/>
      </a:defRPr>
    </a:lvl7pPr>
    <a:lvl8pPr marL="3200400" algn="l" defTabSz="914400" rtl="0" eaLnBrk="1" latinLnBrk="0" hangingPunct="1">
      <a:defRPr kern="1200">
        <a:solidFill>
          <a:schemeClr val="tx1"/>
        </a:solidFill>
        <a:latin typeface="VNI-Times" pitchFamily="2" charset="0"/>
        <a:ea typeface="+mn-ea"/>
        <a:cs typeface="Arial" panose="020B0604020202020204" pitchFamily="34" charset="0"/>
      </a:defRPr>
    </a:lvl8pPr>
    <a:lvl9pPr marL="3657600" algn="l" defTabSz="914400" rtl="0" eaLnBrk="1" latinLnBrk="0" hangingPunct="1">
      <a:defRPr kern="1200">
        <a:solidFill>
          <a:schemeClr val="tx1"/>
        </a:solidFill>
        <a:latin typeface="VNI-Times" pitchFamily="2"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F61840AA-9535-FDF0-82F5-66C6EE575D73}"/>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vi-VN"/>
          </a:p>
        </p:txBody>
      </p:sp>
      <p:sp>
        <p:nvSpPr>
          <p:cNvPr id="6147" name="Rectangle 3">
            <a:extLst>
              <a:ext uri="{FF2B5EF4-FFF2-40B4-BE49-F238E27FC236}">
                <a16:creationId xmlns="" xmlns:a16="http://schemas.microsoft.com/office/drawing/2014/main" id="{42020A24-C51C-1314-9AF4-EFAA017741E0}"/>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vi-VN"/>
          </a:p>
        </p:txBody>
      </p:sp>
      <p:sp>
        <p:nvSpPr>
          <p:cNvPr id="2052" name="Rectangle 4">
            <a:extLst>
              <a:ext uri="{FF2B5EF4-FFF2-40B4-BE49-F238E27FC236}">
                <a16:creationId xmlns="" xmlns:a16="http://schemas.microsoft.com/office/drawing/2014/main" id="{3AAAD865-E4DE-D8D6-A8D2-8D4125C2133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 xmlns:a16="http://schemas.microsoft.com/office/drawing/2014/main" id="{56E73894-420E-7B4E-D2C0-18E30FE99FF7}"/>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vi-VN" noProof="0"/>
              <a:t>Click to edit Master text styles</a:t>
            </a:r>
          </a:p>
          <a:p>
            <a:pPr lvl="1"/>
            <a:r>
              <a:rPr lang="en-US" altLang="vi-VN" noProof="0"/>
              <a:t>Second level</a:t>
            </a:r>
          </a:p>
          <a:p>
            <a:pPr lvl="2"/>
            <a:r>
              <a:rPr lang="en-US" altLang="vi-VN" noProof="0"/>
              <a:t>Third level</a:t>
            </a:r>
          </a:p>
          <a:p>
            <a:pPr lvl="3"/>
            <a:r>
              <a:rPr lang="en-US" altLang="vi-VN" noProof="0"/>
              <a:t>Fourth level</a:t>
            </a:r>
          </a:p>
          <a:p>
            <a:pPr lvl="4"/>
            <a:r>
              <a:rPr lang="en-US" altLang="vi-VN" noProof="0"/>
              <a:t>Fifth level</a:t>
            </a:r>
          </a:p>
        </p:txBody>
      </p:sp>
      <p:sp>
        <p:nvSpPr>
          <p:cNvPr id="6150" name="Rectangle 6">
            <a:extLst>
              <a:ext uri="{FF2B5EF4-FFF2-40B4-BE49-F238E27FC236}">
                <a16:creationId xmlns="" xmlns:a16="http://schemas.microsoft.com/office/drawing/2014/main" id="{D12EC8A2-79EC-1F17-3A9A-26BCE75EBD81}"/>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vi-VN"/>
          </a:p>
        </p:txBody>
      </p:sp>
      <p:sp>
        <p:nvSpPr>
          <p:cNvPr id="6151" name="Rectangle 7">
            <a:extLst>
              <a:ext uri="{FF2B5EF4-FFF2-40B4-BE49-F238E27FC236}">
                <a16:creationId xmlns="" xmlns:a16="http://schemas.microsoft.com/office/drawing/2014/main" id="{BA485646-D7BE-829F-75DD-1194B1BE63B4}"/>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7603088-8DAD-4D18-B28A-886A2152980B}" type="slidenum">
              <a:rPr lang="en-US" altLang="vi-VN"/>
              <a:pPr>
                <a:defRPr/>
              </a:pPr>
              <a:t>‹#›</a:t>
            </a:fld>
            <a:endParaRPr lang="en-US" altLang="vi-VN"/>
          </a:p>
        </p:txBody>
      </p:sp>
    </p:spTree>
    <p:extLst>
      <p:ext uri="{BB962C8B-B14F-4D97-AF65-F5344CB8AC3E}">
        <p14:creationId xmlns:p14="http://schemas.microsoft.com/office/powerpoint/2010/main" val="25028259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603088-8DAD-4D18-B28A-886A2152980B}" type="slidenum">
              <a:rPr lang="en-US" altLang="vi-VN" smtClean="0"/>
              <a:pPr>
                <a:defRPr/>
              </a:pPr>
              <a:t>4</a:t>
            </a:fld>
            <a:endParaRPr lang="en-US" altLang="vi-VN"/>
          </a:p>
        </p:txBody>
      </p:sp>
    </p:spTree>
    <p:extLst>
      <p:ext uri="{BB962C8B-B14F-4D97-AF65-F5344CB8AC3E}">
        <p14:creationId xmlns:p14="http://schemas.microsoft.com/office/powerpoint/2010/main" val="891283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 xmlns:a16="http://schemas.microsoft.com/office/drawing/2014/main" id="{8ACDE4A1-14AD-72CB-3F03-DC91B304D9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cs typeface="Arial" panose="020B0604020202020204" pitchFamily="34" charset="0"/>
              </a:defRPr>
            </a:lvl1pPr>
            <a:lvl2pPr marL="742950" indent="-285750">
              <a:defRPr>
                <a:solidFill>
                  <a:schemeClr val="tx1"/>
                </a:solidFill>
                <a:latin typeface="VNI-Times" pitchFamily="2" charset="0"/>
                <a:cs typeface="Arial" panose="020B0604020202020204" pitchFamily="34" charset="0"/>
              </a:defRPr>
            </a:lvl2pPr>
            <a:lvl3pPr marL="1143000" indent="-228600">
              <a:defRPr>
                <a:solidFill>
                  <a:schemeClr val="tx1"/>
                </a:solidFill>
                <a:latin typeface="VNI-Times" pitchFamily="2" charset="0"/>
                <a:cs typeface="Arial" panose="020B0604020202020204" pitchFamily="34" charset="0"/>
              </a:defRPr>
            </a:lvl3pPr>
            <a:lvl4pPr marL="1600200" indent="-228600">
              <a:defRPr>
                <a:solidFill>
                  <a:schemeClr val="tx1"/>
                </a:solidFill>
                <a:latin typeface="VNI-Times" pitchFamily="2" charset="0"/>
                <a:cs typeface="Arial" panose="020B0604020202020204" pitchFamily="34" charset="0"/>
              </a:defRPr>
            </a:lvl4pPr>
            <a:lvl5pPr marL="2057400" indent="-22860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fld id="{3A856840-3A0F-4C7B-B2C3-A5092C7CF400}" type="slidenum">
              <a:rPr lang="en-US" altLang="vi-VN" smtClean="0">
                <a:latin typeface="Arial" panose="020B0604020202020204" pitchFamily="34" charset="0"/>
              </a:rPr>
              <a:pPr/>
              <a:t>8</a:t>
            </a:fld>
            <a:endParaRPr lang="en-US" altLang="vi-VN">
              <a:latin typeface="Arial" panose="020B0604020202020204" pitchFamily="34" charset="0"/>
            </a:endParaRPr>
          </a:p>
        </p:txBody>
      </p:sp>
      <p:sp>
        <p:nvSpPr>
          <p:cNvPr id="14339" name="Rectangle 7">
            <a:extLst>
              <a:ext uri="{FF2B5EF4-FFF2-40B4-BE49-F238E27FC236}">
                <a16:creationId xmlns="" xmlns:a16="http://schemas.microsoft.com/office/drawing/2014/main" id="{BAB7B94A-05C5-239B-D3AE-F61F3D66EE0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NI-Times" pitchFamily="2" charset="0"/>
                <a:cs typeface="Arial" panose="020B0604020202020204" pitchFamily="34" charset="0"/>
              </a:defRPr>
            </a:lvl1pPr>
            <a:lvl2pPr marL="742950" indent="-285750">
              <a:defRPr>
                <a:solidFill>
                  <a:schemeClr val="tx1"/>
                </a:solidFill>
                <a:latin typeface="VNI-Times" pitchFamily="2" charset="0"/>
                <a:cs typeface="Arial" panose="020B0604020202020204" pitchFamily="34" charset="0"/>
              </a:defRPr>
            </a:lvl2pPr>
            <a:lvl3pPr marL="1143000" indent="-228600">
              <a:defRPr>
                <a:solidFill>
                  <a:schemeClr val="tx1"/>
                </a:solidFill>
                <a:latin typeface="VNI-Times" pitchFamily="2" charset="0"/>
                <a:cs typeface="Arial" panose="020B0604020202020204" pitchFamily="34" charset="0"/>
              </a:defRPr>
            </a:lvl3pPr>
            <a:lvl4pPr marL="1600200" indent="-228600">
              <a:defRPr>
                <a:solidFill>
                  <a:schemeClr val="tx1"/>
                </a:solidFill>
                <a:latin typeface="VNI-Times" pitchFamily="2" charset="0"/>
                <a:cs typeface="Arial" panose="020B0604020202020204" pitchFamily="34" charset="0"/>
              </a:defRPr>
            </a:lvl4pPr>
            <a:lvl5pPr marL="2057400" indent="-22860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algn="r" eaLnBrk="1" hangingPunct="1"/>
            <a:fld id="{2DF95FE1-4B58-4380-9BDB-F359D8D04B63}" type="slidenum">
              <a:rPr lang="en-US" altLang="vi-VN" sz="1200">
                <a:latin typeface="Arial" panose="020B0604020202020204" pitchFamily="34" charset="0"/>
              </a:rPr>
              <a:pPr algn="r" eaLnBrk="1" hangingPunct="1"/>
              <a:t>8</a:t>
            </a:fld>
            <a:endParaRPr lang="en-US" altLang="vi-VN" sz="1200">
              <a:latin typeface="Arial" panose="020B0604020202020204" pitchFamily="34" charset="0"/>
            </a:endParaRPr>
          </a:p>
        </p:txBody>
      </p:sp>
      <p:sp>
        <p:nvSpPr>
          <p:cNvPr id="14340" name="Rectangle 2">
            <a:extLst>
              <a:ext uri="{FF2B5EF4-FFF2-40B4-BE49-F238E27FC236}">
                <a16:creationId xmlns="" xmlns:a16="http://schemas.microsoft.com/office/drawing/2014/main" id="{63AE868B-B370-22F8-F98A-6247CBF1D43A}"/>
              </a:ext>
            </a:extLst>
          </p:cNvPr>
          <p:cNvSpPr>
            <a:spLocks noGrp="1" noRot="1" noChangeAspect="1" noChangeArrowheads="1" noTextEdit="1"/>
          </p:cNvSpPr>
          <p:nvPr>
            <p:ph type="sldImg"/>
          </p:nvPr>
        </p:nvSpPr>
        <p:spPr>
          <a:ln/>
        </p:spPr>
      </p:sp>
      <p:sp>
        <p:nvSpPr>
          <p:cNvPr id="14341" name="Rectangle 3">
            <a:extLst>
              <a:ext uri="{FF2B5EF4-FFF2-40B4-BE49-F238E27FC236}">
                <a16:creationId xmlns="" xmlns:a16="http://schemas.microsoft.com/office/drawing/2014/main" id="{1A47AD81-C74B-19D4-0F00-46547AF9ED2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vi-VN" altLang="vi-VN"/>
          </a:p>
        </p:txBody>
      </p:sp>
    </p:spTree>
    <p:extLst>
      <p:ext uri="{BB962C8B-B14F-4D97-AF65-F5344CB8AC3E}">
        <p14:creationId xmlns:p14="http://schemas.microsoft.com/office/powerpoint/2010/main" val="1841170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a:extLst>
              <a:ext uri="{FF2B5EF4-FFF2-40B4-BE49-F238E27FC236}">
                <a16:creationId xmlns="" xmlns:a16="http://schemas.microsoft.com/office/drawing/2014/main" id="{B610A9C0-EFB8-982B-14D4-3D0190DC3EB7}"/>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 xmlns:a16="http://schemas.microsoft.com/office/drawing/2014/main" id="{8254BEED-3812-BCA6-D0EA-A3EEBF506104}"/>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 xmlns:a16="http://schemas.microsoft.com/office/drawing/2014/main" id="{E4CCDA66-F60A-74D1-D56F-893781A3F564}"/>
              </a:ext>
            </a:extLst>
          </p:cNvPr>
          <p:cNvSpPr>
            <a:spLocks noGrp="1" noChangeArrowheads="1"/>
          </p:cNvSpPr>
          <p:nvPr>
            <p:ph type="sldNum" sz="quarter" idx="12"/>
          </p:nvPr>
        </p:nvSpPr>
        <p:spPr>
          <a:ln/>
        </p:spPr>
        <p:txBody>
          <a:bodyPr/>
          <a:lstStyle>
            <a:lvl1pPr>
              <a:defRPr/>
            </a:lvl1pPr>
          </a:lstStyle>
          <a:p>
            <a:pPr>
              <a:defRPr/>
            </a:pPr>
            <a:fld id="{25590900-A628-4BFF-95B8-B30FD083902C}" type="slidenum">
              <a:rPr lang="en-US" altLang="vi-VN"/>
              <a:pPr>
                <a:defRPr/>
              </a:pPr>
              <a:t>‹#›</a:t>
            </a:fld>
            <a:endParaRPr lang="en-US" altLang="vi-VN"/>
          </a:p>
        </p:txBody>
      </p:sp>
    </p:spTree>
    <p:extLst>
      <p:ext uri="{BB962C8B-B14F-4D97-AF65-F5344CB8AC3E}">
        <p14:creationId xmlns:p14="http://schemas.microsoft.com/office/powerpoint/2010/main" val="1550934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DA742818-D5E3-F13E-C6D8-5A45A92A4D25}"/>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 xmlns:a16="http://schemas.microsoft.com/office/drawing/2014/main" id="{B3245953-FDA4-B991-4437-3F4D7FA85E7D}"/>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 xmlns:a16="http://schemas.microsoft.com/office/drawing/2014/main" id="{8C9266FF-A4E4-C98D-C2AA-BF00ABA2B74D}"/>
              </a:ext>
            </a:extLst>
          </p:cNvPr>
          <p:cNvSpPr>
            <a:spLocks noGrp="1" noChangeArrowheads="1"/>
          </p:cNvSpPr>
          <p:nvPr>
            <p:ph type="sldNum" sz="quarter" idx="12"/>
          </p:nvPr>
        </p:nvSpPr>
        <p:spPr>
          <a:ln/>
        </p:spPr>
        <p:txBody>
          <a:bodyPr/>
          <a:lstStyle>
            <a:lvl1pPr>
              <a:defRPr/>
            </a:lvl1pPr>
          </a:lstStyle>
          <a:p>
            <a:pPr>
              <a:defRPr/>
            </a:pPr>
            <a:fld id="{7258F74A-6E7B-40EF-9D31-784D03EB00FF}" type="slidenum">
              <a:rPr lang="en-US" altLang="vi-VN"/>
              <a:pPr>
                <a:defRPr/>
              </a:pPr>
              <a:t>‹#›</a:t>
            </a:fld>
            <a:endParaRPr lang="en-US" altLang="vi-VN"/>
          </a:p>
        </p:txBody>
      </p:sp>
    </p:spTree>
    <p:extLst>
      <p:ext uri="{BB962C8B-B14F-4D97-AF65-F5344CB8AC3E}">
        <p14:creationId xmlns:p14="http://schemas.microsoft.com/office/powerpoint/2010/main" val="2991010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83DFD989-4F6D-35A8-4885-34823E5DD868}"/>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 xmlns:a16="http://schemas.microsoft.com/office/drawing/2014/main" id="{0B383BC1-14F9-354F-0686-03A48C9EB0E5}"/>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 xmlns:a16="http://schemas.microsoft.com/office/drawing/2014/main" id="{74EF925C-6F1C-4D94-244F-28655F491BB1}"/>
              </a:ext>
            </a:extLst>
          </p:cNvPr>
          <p:cNvSpPr>
            <a:spLocks noGrp="1" noChangeArrowheads="1"/>
          </p:cNvSpPr>
          <p:nvPr>
            <p:ph type="sldNum" sz="quarter" idx="12"/>
          </p:nvPr>
        </p:nvSpPr>
        <p:spPr>
          <a:ln/>
        </p:spPr>
        <p:txBody>
          <a:bodyPr/>
          <a:lstStyle>
            <a:lvl1pPr>
              <a:defRPr/>
            </a:lvl1pPr>
          </a:lstStyle>
          <a:p>
            <a:pPr>
              <a:defRPr/>
            </a:pPr>
            <a:fld id="{564DF7F4-5D8B-4096-B1B6-8516207F7BC6}" type="slidenum">
              <a:rPr lang="en-US" altLang="vi-VN"/>
              <a:pPr>
                <a:defRPr/>
              </a:pPr>
              <a:t>‹#›</a:t>
            </a:fld>
            <a:endParaRPr lang="en-US" altLang="vi-VN"/>
          </a:p>
        </p:txBody>
      </p:sp>
    </p:spTree>
    <p:extLst>
      <p:ext uri="{BB962C8B-B14F-4D97-AF65-F5344CB8AC3E}">
        <p14:creationId xmlns:p14="http://schemas.microsoft.com/office/powerpoint/2010/main" val="278473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8DA5AA2B-5157-3F4D-BE00-81D6A8C703C8}"/>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 xmlns:a16="http://schemas.microsoft.com/office/drawing/2014/main" id="{893CB79E-828F-D967-5AAF-96071C9550A2}"/>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 xmlns:a16="http://schemas.microsoft.com/office/drawing/2014/main" id="{5793D979-956C-BDBD-C307-2266F8176F92}"/>
              </a:ext>
            </a:extLst>
          </p:cNvPr>
          <p:cNvSpPr>
            <a:spLocks noGrp="1" noChangeArrowheads="1"/>
          </p:cNvSpPr>
          <p:nvPr>
            <p:ph type="sldNum" sz="quarter" idx="12"/>
          </p:nvPr>
        </p:nvSpPr>
        <p:spPr>
          <a:ln/>
        </p:spPr>
        <p:txBody>
          <a:bodyPr/>
          <a:lstStyle>
            <a:lvl1pPr>
              <a:defRPr/>
            </a:lvl1pPr>
          </a:lstStyle>
          <a:p>
            <a:pPr>
              <a:defRPr/>
            </a:pPr>
            <a:fld id="{A2303450-F139-4D60-854A-367A98604591}" type="slidenum">
              <a:rPr lang="en-US" altLang="vi-VN"/>
              <a:pPr>
                <a:defRPr/>
              </a:pPr>
              <a:t>‹#›</a:t>
            </a:fld>
            <a:endParaRPr lang="en-US" altLang="vi-VN"/>
          </a:p>
        </p:txBody>
      </p:sp>
    </p:spTree>
    <p:extLst>
      <p:ext uri="{BB962C8B-B14F-4D97-AF65-F5344CB8AC3E}">
        <p14:creationId xmlns:p14="http://schemas.microsoft.com/office/powerpoint/2010/main" val="3896006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 xmlns:a16="http://schemas.microsoft.com/office/drawing/2014/main" id="{93F23819-EF2D-A0CD-746D-189F4E4A4A50}"/>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 xmlns:a16="http://schemas.microsoft.com/office/drawing/2014/main" id="{F6358525-A392-DB9D-777A-A4FFFE2A0B7C}"/>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 xmlns:a16="http://schemas.microsoft.com/office/drawing/2014/main" id="{57E3E06F-891B-6E7A-8123-2621C75376F1}"/>
              </a:ext>
            </a:extLst>
          </p:cNvPr>
          <p:cNvSpPr>
            <a:spLocks noGrp="1" noChangeArrowheads="1"/>
          </p:cNvSpPr>
          <p:nvPr>
            <p:ph type="sldNum" sz="quarter" idx="12"/>
          </p:nvPr>
        </p:nvSpPr>
        <p:spPr>
          <a:ln/>
        </p:spPr>
        <p:txBody>
          <a:bodyPr/>
          <a:lstStyle>
            <a:lvl1pPr>
              <a:defRPr/>
            </a:lvl1pPr>
          </a:lstStyle>
          <a:p>
            <a:pPr>
              <a:defRPr/>
            </a:pPr>
            <a:fld id="{46859911-C8E2-4154-8615-8F0D4BA2A555}" type="slidenum">
              <a:rPr lang="en-US" altLang="vi-VN"/>
              <a:pPr>
                <a:defRPr/>
              </a:pPr>
              <a:t>‹#›</a:t>
            </a:fld>
            <a:endParaRPr lang="en-US" altLang="vi-VN"/>
          </a:p>
        </p:txBody>
      </p:sp>
    </p:spTree>
    <p:extLst>
      <p:ext uri="{BB962C8B-B14F-4D97-AF65-F5344CB8AC3E}">
        <p14:creationId xmlns:p14="http://schemas.microsoft.com/office/powerpoint/2010/main" val="753448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 xmlns:a16="http://schemas.microsoft.com/office/drawing/2014/main" id="{10311112-1771-A111-95AE-294AC947F64E}"/>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 xmlns:a16="http://schemas.microsoft.com/office/drawing/2014/main" id="{9987BB3D-F88A-6293-F785-40D56DC9AA44}"/>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 xmlns:a16="http://schemas.microsoft.com/office/drawing/2014/main" id="{1E663DE6-2A8E-2ED5-F8C8-1C1AA564C2D3}"/>
              </a:ext>
            </a:extLst>
          </p:cNvPr>
          <p:cNvSpPr>
            <a:spLocks noGrp="1" noChangeArrowheads="1"/>
          </p:cNvSpPr>
          <p:nvPr>
            <p:ph type="sldNum" sz="quarter" idx="12"/>
          </p:nvPr>
        </p:nvSpPr>
        <p:spPr>
          <a:ln/>
        </p:spPr>
        <p:txBody>
          <a:bodyPr/>
          <a:lstStyle>
            <a:lvl1pPr>
              <a:defRPr/>
            </a:lvl1pPr>
          </a:lstStyle>
          <a:p>
            <a:pPr>
              <a:defRPr/>
            </a:pPr>
            <a:fld id="{2DA49D8C-BE8B-41CB-B2A9-E5E849C218CE}" type="slidenum">
              <a:rPr lang="en-US" altLang="vi-VN"/>
              <a:pPr>
                <a:defRPr/>
              </a:pPr>
              <a:t>‹#›</a:t>
            </a:fld>
            <a:endParaRPr lang="en-US" altLang="vi-VN"/>
          </a:p>
        </p:txBody>
      </p:sp>
    </p:spTree>
    <p:extLst>
      <p:ext uri="{BB962C8B-B14F-4D97-AF65-F5344CB8AC3E}">
        <p14:creationId xmlns:p14="http://schemas.microsoft.com/office/powerpoint/2010/main" val="265697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 xmlns:a16="http://schemas.microsoft.com/office/drawing/2014/main" id="{B77611FD-4D34-8048-13C7-E00B09AEF2A0}"/>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5">
            <a:extLst>
              <a:ext uri="{FF2B5EF4-FFF2-40B4-BE49-F238E27FC236}">
                <a16:creationId xmlns="" xmlns:a16="http://schemas.microsoft.com/office/drawing/2014/main" id="{5E2747BA-C03F-1FBD-BA77-72CC75397DF7}"/>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a:extLst>
              <a:ext uri="{FF2B5EF4-FFF2-40B4-BE49-F238E27FC236}">
                <a16:creationId xmlns="" xmlns:a16="http://schemas.microsoft.com/office/drawing/2014/main" id="{3F077C6C-7CF1-913F-3972-4AE8F301FC70}"/>
              </a:ext>
            </a:extLst>
          </p:cNvPr>
          <p:cNvSpPr>
            <a:spLocks noGrp="1" noChangeArrowheads="1"/>
          </p:cNvSpPr>
          <p:nvPr>
            <p:ph type="sldNum" sz="quarter" idx="12"/>
          </p:nvPr>
        </p:nvSpPr>
        <p:spPr>
          <a:ln/>
        </p:spPr>
        <p:txBody>
          <a:bodyPr/>
          <a:lstStyle>
            <a:lvl1pPr>
              <a:defRPr/>
            </a:lvl1pPr>
          </a:lstStyle>
          <a:p>
            <a:pPr>
              <a:defRPr/>
            </a:pPr>
            <a:fld id="{1D3637BF-D993-449C-9077-2712101E5666}" type="slidenum">
              <a:rPr lang="en-US" altLang="vi-VN"/>
              <a:pPr>
                <a:defRPr/>
              </a:pPr>
              <a:t>‹#›</a:t>
            </a:fld>
            <a:endParaRPr lang="en-US" altLang="vi-VN"/>
          </a:p>
        </p:txBody>
      </p:sp>
    </p:spTree>
    <p:extLst>
      <p:ext uri="{BB962C8B-B14F-4D97-AF65-F5344CB8AC3E}">
        <p14:creationId xmlns:p14="http://schemas.microsoft.com/office/powerpoint/2010/main" val="4161173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 xmlns:a16="http://schemas.microsoft.com/office/drawing/2014/main" id="{90086C6C-6022-EEE3-0A38-81CE915D6C52}"/>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5">
            <a:extLst>
              <a:ext uri="{FF2B5EF4-FFF2-40B4-BE49-F238E27FC236}">
                <a16:creationId xmlns="" xmlns:a16="http://schemas.microsoft.com/office/drawing/2014/main" id="{1EBF844C-2691-C284-E170-48F4A187B9E8}"/>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a:extLst>
              <a:ext uri="{FF2B5EF4-FFF2-40B4-BE49-F238E27FC236}">
                <a16:creationId xmlns="" xmlns:a16="http://schemas.microsoft.com/office/drawing/2014/main" id="{1C9912DE-45DF-8B0A-C057-6EDB9DE27757}"/>
              </a:ext>
            </a:extLst>
          </p:cNvPr>
          <p:cNvSpPr>
            <a:spLocks noGrp="1" noChangeArrowheads="1"/>
          </p:cNvSpPr>
          <p:nvPr>
            <p:ph type="sldNum" sz="quarter" idx="12"/>
          </p:nvPr>
        </p:nvSpPr>
        <p:spPr>
          <a:ln/>
        </p:spPr>
        <p:txBody>
          <a:bodyPr/>
          <a:lstStyle>
            <a:lvl1pPr>
              <a:defRPr/>
            </a:lvl1pPr>
          </a:lstStyle>
          <a:p>
            <a:pPr>
              <a:defRPr/>
            </a:pPr>
            <a:fld id="{E02D5ABD-E80B-4F90-A4AA-BFED7F910053}" type="slidenum">
              <a:rPr lang="en-US" altLang="vi-VN"/>
              <a:pPr>
                <a:defRPr/>
              </a:pPr>
              <a:t>‹#›</a:t>
            </a:fld>
            <a:endParaRPr lang="en-US" altLang="vi-VN"/>
          </a:p>
        </p:txBody>
      </p:sp>
    </p:spTree>
    <p:extLst>
      <p:ext uri="{BB962C8B-B14F-4D97-AF65-F5344CB8AC3E}">
        <p14:creationId xmlns:p14="http://schemas.microsoft.com/office/powerpoint/2010/main" val="246248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8A76E63D-8431-A640-D058-B64BF0C8F24C}"/>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5">
            <a:extLst>
              <a:ext uri="{FF2B5EF4-FFF2-40B4-BE49-F238E27FC236}">
                <a16:creationId xmlns="" xmlns:a16="http://schemas.microsoft.com/office/drawing/2014/main" id="{668329BA-02F4-C38A-9F40-0EF25767BA6B}"/>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a:extLst>
              <a:ext uri="{FF2B5EF4-FFF2-40B4-BE49-F238E27FC236}">
                <a16:creationId xmlns="" xmlns:a16="http://schemas.microsoft.com/office/drawing/2014/main" id="{02F66FC6-2B94-5F82-A7FC-4883E7D3E70B}"/>
              </a:ext>
            </a:extLst>
          </p:cNvPr>
          <p:cNvSpPr>
            <a:spLocks noGrp="1" noChangeArrowheads="1"/>
          </p:cNvSpPr>
          <p:nvPr>
            <p:ph type="sldNum" sz="quarter" idx="12"/>
          </p:nvPr>
        </p:nvSpPr>
        <p:spPr>
          <a:ln/>
        </p:spPr>
        <p:txBody>
          <a:bodyPr/>
          <a:lstStyle>
            <a:lvl1pPr>
              <a:defRPr/>
            </a:lvl1pPr>
          </a:lstStyle>
          <a:p>
            <a:pPr>
              <a:defRPr/>
            </a:pPr>
            <a:fld id="{759AC9A7-C6E6-4A63-B440-C862AD18A898}" type="slidenum">
              <a:rPr lang="en-US" altLang="vi-VN"/>
              <a:pPr>
                <a:defRPr/>
              </a:pPr>
              <a:t>‹#›</a:t>
            </a:fld>
            <a:endParaRPr lang="en-US" altLang="vi-VN"/>
          </a:p>
        </p:txBody>
      </p:sp>
    </p:spTree>
    <p:extLst>
      <p:ext uri="{BB962C8B-B14F-4D97-AF65-F5344CB8AC3E}">
        <p14:creationId xmlns:p14="http://schemas.microsoft.com/office/powerpoint/2010/main" val="239991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 xmlns:a16="http://schemas.microsoft.com/office/drawing/2014/main" id="{ABDB4E75-4E1B-CF06-BF9D-078208CACCDC}"/>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 xmlns:a16="http://schemas.microsoft.com/office/drawing/2014/main" id="{313BD790-20EF-AFC8-4636-ED810086DB72}"/>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 xmlns:a16="http://schemas.microsoft.com/office/drawing/2014/main" id="{60CD5058-2FAB-EEB4-4D38-9530EF7A77B9}"/>
              </a:ext>
            </a:extLst>
          </p:cNvPr>
          <p:cNvSpPr>
            <a:spLocks noGrp="1" noChangeArrowheads="1"/>
          </p:cNvSpPr>
          <p:nvPr>
            <p:ph type="sldNum" sz="quarter" idx="12"/>
          </p:nvPr>
        </p:nvSpPr>
        <p:spPr>
          <a:ln/>
        </p:spPr>
        <p:txBody>
          <a:bodyPr/>
          <a:lstStyle>
            <a:lvl1pPr>
              <a:defRPr/>
            </a:lvl1pPr>
          </a:lstStyle>
          <a:p>
            <a:pPr>
              <a:defRPr/>
            </a:pPr>
            <a:fld id="{6E55A815-5DF4-4B3A-BCA9-E14DC531CAAA}" type="slidenum">
              <a:rPr lang="en-US" altLang="vi-VN"/>
              <a:pPr>
                <a:defRPr/>
              </a:pPr>
              <a:t>‹#›</a:t>
            </a:fld>
            <a:endParaRPr lang="en-US" altLang="vi-VN"/>
          </a:p>
        </p:txBody>
      </p:sp>
    </p:spTree>
    <p:extLst>
      <p:ext uri="{BB962C8B-B14F-4D97-AF65-F5344CB8AC3E}">
        <p14:creationId xmlns:p14="http://schemas.microsoft.com/office/powerpoint/2010/main" val="2888557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 xmlns:a16="http://schemas.microsoft.com/office/drawing/2014/main" id="{592A3FAA-3232-3775-EB2D-92AC4DD83E72}"/>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 xmlns:a16="http://schemas.microsoft.com/office/drawing/2014/main" id="{F60AAF76-1793-B413-2FC6-433B2D105AC7}"/>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 xmlns:a16="http://schemas.microsoft.com/office/drawing/2014/main" id="{1F82204B-1CAC-EE30-DB38-67C2CFE37CEB}"/>
              </a:ext>
            </a:extLst>
          </p:cNvPr>
          <p:cNvSpPr>
            <a:spLocks noGrp="1" noChangeArrowheads="1"/>
          </p:cNvSpPr>
          <p:nvPr>
            <p:ph type="sldNum" sz="quarter" idx="12"/>
          </p:nvPr>
        </p:nvSpPr>
        <p:spPr>
          <a:ln/>
        </p:spPr>
        <p:txBody>
          <a:bodyPr/>
          <a:lstStyle>
            <a:lvl1pPr>
              <a:defRPr/>
            </a:lvl1pPr>
          </a:lstStyle>
          <a:p>
            <a:pPr>
              <a:defRPr/>
            </a:pPr>
            <a:fld id="{21EB8668-1AB1-4BE6-A343-C1367C0A8757}" type="slidenum">
              <a:rPr lang="en-US" altLang="vi-VN"/>
              <a:pPr>
                <a:defRPr/>
              </a:pPr>
              <a:t>‹#›</a:t>
            </a:fld>
            <a:endParaRPr lang="en-US" altLang="vi-VN"/>
          </a:p>
        </p:txBody>
      </p:sp>
    </p:spTree>
    <p:extLst>
      <p:ext uri="{BB962C8B-B14F-4D97-AF65-F5344CB8AC3E}">
        <p14:creationId xmlns:p14="http://schemas.microsoft.com/office/powerpoint/2010/main" val="118629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6160D53E-4081-A5B4-230D-AD304E147DD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 xmlns:a16="http://schemas.microsoft.com/office/drawing/2014/main" id="{694D3659-9680-BC8A-3538-E212F176E90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 xmlns:a16="http://schemas.microsoft.com/office/drawing/2014/main" id="{46C594E2-252D-8E67-03F7-2D37E2349C07}"/>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vi-VN"/>
          </a:p>
        </p:txBody>
      </p:sp>
      <p:sp>
        <p:nvSpPr>
          <p:cNvPr id="1029" name="Rectangle 5">
            <a:extLst>
              <a:ext uri="{FF2B5EF4-FFF2-40B4-BE49-F238E27FC236}">
                <a16:creationId xmlns="" xmlns:a16="http://schemas.microsoft.com/office/drawing/2014/main" id="{9988896A-CF89-9022-2293-2BF41880C0EA}"/>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vi-VN"/>
          </a:p>
        </p:txBody>
      </p:sp>
      <p:sp>
        <p:nvSpPr>
          <p:cNvPr id="1030" name="Rectangle 6">
            <a:extLst>
              <a:ext uri="{FF2B5EF4-FFF2-40B4-BE49-F238E27FC236}">
                <a16:creationId xmlns="" xmlns:a16="http://schemas.microsoft.com/office/drawing/2014/main" id="{9B7CEBC9-F286-4DE5-07B2-0408D5F36D46}"/>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D14894F6-22DB-4E93-9DD2-2268308D4DDE}"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du-lich.chudu24.com/f/d/090211/uminh.jpg?c=1&amp;w=450" TargetMode="External"/><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hyperlink" Target="http://du-lich.chudu24.com/f/d/090211/honkhoai.jpeg?c=1&amp;w=450" TargetMode="External"/><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3">
            <a:extLst>
              <a:ext uri="{FF2B5EF4-FFF2-40B4-BE49-F238E27FC236}">
                <a16:creationId xmlns="" xmlns:a16="http://schemas.microsoft.com/office/drawing/2014/main" id="{7867B220-5F3B-1083-E7AB-842517297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DFD3075E-8274-6200-92EB-9D65CEB8AF2A}"/>
              </a:ext>
            </a:extLst>
          </p:cNvPr>
          <p:cNvSpPr/>
          <p:nvPr/>
        </p:nvSpPr>
        <p:spPr>
          <a:xfrm>
            <a:off x="1015012" y="3657600"/>
            <a:ext cx="7113975" cy="900246"/>
          </a:xfrm>
          <a:prstGeom prst="rect">
            <a:avLst/>
          </a:prstGeom>
          <a:noFill/>
        </p:spPr>
        <p:txBody>
          <a:bodyPr lIns="68580" tIns="34290" rIns="68580" bIns="34290">
            <a:spAutoFit/>
            <a:scene3d>
              <a:camera prst="orthographicFront"/>
              <a:lightRig rig="soft" dir="t">
                <a:rot lat="0" lon="0" rev="15600000"/>
              </a:lightRig>
            </a:scene3d>
            <a:sp3d extrusionH="57150" prstMaterial="softEdge">
              <a:bevelT w="25400" h="38100"/>
            </a:sp3d>
          </a:bodyPr>
          <a:lstStyle/>
          <a:p>
            <a:pPr algn="ctr">
              <a:defRPr/>
            </a:pPr>
            <a:r>
              <a:rPr lang="en-US" sz="5400" b="1" dirty="0" smtClean="0">
                <a:ln/>
                <a:solidFill>
                  <a:srgbClr val="FF0000"/>
                </a:solidFill>
                <a:latin typeface="Times New Roman" panose="02020603050405020304" pitchFamily="18" charset="0"/>
                <a:cs typeface="Times New Roman" panose="02020603050405020304" pitchFamily="18" charset="0"/>
              </a:rPr>
              <a:t>ĐẤT </a:t>
            </a:r>
            <a:r>
              <a:rPr lang="en-US" sz="5400" b="1" dirty="0">
                <a:ln/>
                <a:solidFill>
                  <a:srgbClr val="FF0000"/>
                </a:solidFill>
                <a:latin typeface="Times New Roman" panose="02020603050405020304" pitchFamily="18" charset="0"/>
                <a:cs typeface="Times New Roman" panose="02020603050405020304" pitchFamily="18" charset="0"/>
              </a:rPr>
              <a:t>CÀ MAU</a:t>
            </a:r>
          </a:p>
        </p:txBody>
      </p:sp>
      <p:sp>
        <p:nvSpPr>
          <p:cNvPr id="4" name="Rectangle 3">
            <a:extLst>
              <a:ext uri="{FF2B5EF4-FFF2-40B4-BE49-F238E27FC236}">
                <a16:creationId xmlns="" xmlns:a16="http://schemas.microsoft.com/office/drawing/2014/main" id="{DFD3075E-8274-6200-92EB-9D65CEB8AF2A}"/>
              </a:ext>
            </a:extLst>
          </p:cNvPr>
          <p:cNvSpPr/>
          <p:nvPr/>
        </p:nvSpPr>
        <p:spPr>
          <a:xfrm>
            <a:off x="1015012" y="2454390"/>
            <a:ext cx="7113975" cy="900246"/>
          </a:xfrm>
          <a:prstGeom prst="rect">
            <a:avLst/>
          </a:prstGeom>
          <a:noFill/>
        </p:spPr>
        <p:txBody>
          <a:bodyPr lIns="68580" tIns="34290" rIns="68580" bIns="34290">
            <a:spAutoFit/>
            <a:scene3d>
              <a:camera prst="orthographicFront"/>
              <a:lightRig rig="soft" dir="t">
                <a:rot lat="0" lon="0" rev="15600000"/>
              </a:lightRig>
            </a:scene3d>
            <a:sp3d extrusionH="57150" prstMaterial="softEdge">
              <a:bevelT w="25400" h="38100"/>
            </a:sp3d>
          </a:bodyPr>
          <a:lstStyle/>
          <a:p>
            <a:pPr algn="ctr">
              <a:defRPr/>
            </a:pPr>
            <a:r>
              <a:rPr lang="en-US" sz="5400" b="1" dirty="0" smtClean="0">
                <a:ln/>
                <a:solidFill>
                  <a:srgbClr val="002060"/>
                </a:solidFill>
                <a:latin typeface="Times New Roman" panose="02020603050405020304" pitchFamily="18" charset="0"/>
                <a:cs typeface="Times New Roman" panose="02020603050405020304" pitchFamily="18" charset="0"/>
              </a:rPr>
              <a:t>TẬP ĐỌC</a:t>
            </a:r>
            <a:endParaRPr lang="en-US" sz="5400" b="1" dirty="0">
              <a:ln/>
              <a:solidFill>
                <a:srgbClr val="00206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DFD3075E-8274-6200-92EB-9D65CEB8AF2A}"/>
              </a:ext>
            </a:extLst>
          </p:cNvPr>
          <p:cNvSpPr/>
          <p:nvPr/>
        </p:nvSpPr>
        <p:spPr>
          <a:xfrm>
            <a:off x="190959" y="665503"/>
            <a:ext cx="8610600" cy="561692"/>
          </a:xfrm>
          <a:prstGeom prst="rect">
            <a:avLst/>
          </a:prstGeom>
          <a:solidFill>
            <a:srgbClr val="FFFF00"/>
          </a:solidFill>
        </p:spPr>
        <p:txBody>
          <a:bodyPr wrap="square" lIns="68580" tIns="34290" rIns="68580" bIns="34290">
            <a:spAutoFit/>
            <a:scene3d>
              <a:camera prst="orthographicFront"/>
              <a:lightRig rig="soft" dir="t">
                <a:rot lat="0" lon="0" rev="15600000"/>
              </a:lightRig>
            </a:scene3d>
            <a:sp3d extrusionH="57150" prstMaterial="softEdge">
              <a:bevelT w="25400" h="38100"/>
            </a:sp3d>
          </a:bodyPr>
          <a:lstStyle/>
          <a:p>
            <a:pPr algn="ctr">
              <a:defRPr/>
            </a:pPr>
            <a:r>
              <a:rPr lang="en-US" sz="3200" b="1" dirty="0" smtClean="0">
                <a:ln/>
                <a:solidFill>
                  <a:srgbClr val="FF0000"/>
                </a:solidFill>
                <a:latin typeface="Times New Roman" panose="02020603050405020304" pitchFamily="18" charset="0"/>
                <a:cs typeface="Times New Roman" panose="02020603050405020304" pitchFamily="18" charset="0"/>
              </a:rPr>
              <a:t>TRƯỜNG TIỂU HỌC THỊ TRẤN AN LÃO</a:t>
            </a:r>
            <a:endParaRPr lang="en-US" sz="3200" b="1" dirty="0">
              <a:ln/>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DFD3075E-8274-6200-92EB-9D65CEB8AF2A}"/>
              </a:ext>
            </a:extLst>
          </p:cNvPr>
          <p:cNvSpPr/>
          <p:nvPr/>
        </p:nvSpPr>
        <p:spPr>
          <a:xfrm>
            <a:off x="1650505" y="6019800"/>
            <a:ext cx="5842988" cy="561692"/>
          </a:xfrm>
          <a:prstGeom prst="rect">
            <a:avLst/>
          </a:prstGeom>
          <a:solidFill>
            <a:srgbClr val="00B0F0"/>
          </a:solidFill>
          <a:ln>
            <a:solidFill>
              <a:schemeClr val="accent1">
                <a:lumMod val="90000"/>
              </a:schemeClr>
            </a:solidFill>
          </a:ln>
        </p:spPr>
        <p:txBody>
          <a:bodyPr wrap="square" lIns="68580" tIns="34290" rIns="68580" bIns="34290">
            <a:spAutoFit/>
            <a:scene3d>
              <a:camera prst="orthographicFront"/>
              <a:lightRig rig="soft" dir="t">
                <a:rot lat="0" lon="0" rev="15600000"/>
              </a:lightRig>
            </a:scene3d>
            <a:sp3d extrusionH="57150" prstMaterial="softEdge">
              <a:bevelT w="25400" h="38100"/>
            </a:sp3d>
          </a:bodyPr>
          <a:lstStyle/>
          <a:p>
            <a:pPr algn="ctr">
              <a:defRPr/>
            </a:pPr>
            <a:r>
              <a:rPr lang="en-US" sz="3200" b="1" dirty="0" err="1" smtClean="0">
                <a:ln/>
                <a:solidFill>
                  <a:srgbClr val="FF0000"/>
                </a:solidFill>
                <a:latin typeface="Times New Roman" panose="02020603050405020304" pitchFamily="18" charset="0"/>
                <a:cs typeface="Times New Roman" panose="02020603050405020304" pitchFamily="18" charset="0"/>
              </a:rPr>
              <a:t>Giáo</a:t>
            </a:r>
            <a:r>
              <a:rPr lang="en-US" sz="3200" b="1" dirty="0" smtClean="0">
                <a:ln/>
                <a:solidFill>
                  <a:srgbClr val="FF0000"/>
                </a:solidFill>
                <a:latin typeface="Times New Roman" panose="02020603050405020304" pitchFamily="18" charset="0"/>
                <a:cs typeface="Times New Roman" panose="02020603050405020304" pitchFamily="18" charset="0"/>
              </a:rPr>
              <a:t> </a:t>
            </a:r>
            <a:r>
              <a:rPr lang="en-US" sz="3200" b="1" dirty="0" err="1" smtClean="0">
                <a:ln/>
                <a:solidFill>
                  <a:srgbClr val="FF0000"/>
                </a:solidFill>
                <a:latin typeface="Times New Roman" panose="02020603050405020304" pitchFamily="18" charset="0"/>
                <a:cs typeface="Times New Roman" panose="02020603050405020304" pitchFamily="18" charset="0"/>
              </a:rPr>
              <a:t>viên</a:t>
            </a:r>
            <a:r>
              <a:rPr lang="en-US" sz="3200" b="1" dirty="0" smtClean="0">
                <a:ln/>
                <a:solidFill>
                  <a:srgbClr val="FF0000"/>
                </a:solidFill>
                <a:latin typeface="Times New Roman" panose="02020603050405020304" pitchFamily="18" charset="0"/>
                <a:cs typeface="Times New Roman" panose="02020603050405020304" pitchFamily="18" charset="0"/>
              </a:rPr>
              <a:t>: </a:t>
            </a:r>
            <a:r>
              <a:rPr lang="en-US" sz="3200" b="1" dirty="0" err="1" smtClean="0">
                <a:ln/>
                <a:solidFill>
                  <a:srgbClr val="FF0000"/>
                </a:solidFill>
                <a:latin typeface="Times New Roman" panose="02020603050405020304" pitchFamily="18" charset="0"/>
                <a:cs typeface="Times New Roman" panose="02020603050405020304" pitchFamily="18" charset="0"/>
              </a:rPr>
              <a:t>Trịnh</a:t>
            </a:r>
            <a:r>
              <a:rPr lang="en-US" sz="3200" b="1" dirty="0" smtClean="0">
                <a:ln/>
                <a:solidFill>
                  <a:srgbClr val="FF0000"/>
                </a:solidFill>
                <a:latin typeface="Times New Roman" panose="02020603050405020304" pitchFamily="18" charset="0"/>
                <a:cs typeface="Times New Roman" panose="02020603050405020304" pitchFamily="18" charset="0"/>
              </a:rPr>
              <a:t> </a:t>
            </a:r>
            <a:r>
              <a:rPr lang="en-US" sz="3200" b="1" dirty="0" err="1" smtClean="0">
                <a:ln/>
                <a:solidFill>
                  <a:srgbClr val="FF0000"/>
                </a:solidFill>
                <a:latin typeface="Times New Roman" panose="02020603050405020304" pitchFamily="18" charset="0"/>
                <a:cs typeface="Times New Roman" panose="02020603050405020304" pitchFamily="18" charset="0"/>
              </a:rPr>
              <a:t>Thị</a:t>
            </a:r>
            <a:r>
              <a:rPr lang="en-US" sz="3200" b="1" dirty="0" smtClean="0">
                <a:ln/>
                <a:solidFill>
                  <a:srgbClr val="FF0000"/>
                </a:solidFill>
                <a:latin typeface="Times New Roman" panose="02020603050405020304" pitchFamily="18" charset="0"/>
                <a:cs typeface="Times New Roman" panose="02020603050405020304" pitchFamily="18" charset="0"/>
              </a:rPr>
              <a:t> </a:t>
            </a:r>
            <a:r>
              <a:rPr lang="en-US" sz="3200" b="1" dirty="0" err="1" smtClean="0">
                <a:ln/>
                <a:solidFill>
                  <a:srgbClr val="FF0000"/>
                </a:solidFill>
                <a:latin typeface="Times New Roman" panose="02020603050405020304" pitchFamily="18" charset="0"/>
                <a:cs typeface="Times New Roman" panose="02020603050405020304" pitchFamily="18" charset="0"/>
              </a:rPr>
              <a:t>Phương</a:t>
            </a:r>
            <a:endParaRPr lang="en-US" sz="3200" b="1" dirty="0">
              <a:ln/>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Hình ảnh có liên quan">
            <a:extLst>
              <a:ext uri="{FF2B5EF4-FFF2-40B4-BE49-F238E27FC236}">
                <a16:creationId xmlns="" xmlns:a16="http://schemas.microsoft.com/office/drawing/2014/main" id="{49E65CD4-0E33-6CC0-860D-E8B36E394A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2">
            <a:extLst>
              <a:ext uri="{FF2B5EF4-FFF2-40B4-BE49-F238E27FC236}">
                <a16:creationId xmlns="" xmlns:a16="http://schemas.microsoft.com/office/drawing/2014/main" id="{DE6EF585-338D-3AFA-7115-E0DE91703A32}"/>
              </a:ext>
            </a:extLst>
          </p:cNvPr>
          <p:cNvSpPr txBox="1">
            <a:spLocks noChangeArrowheads="1"/>
          </p:cNvSpPr>
          <p:nvPr/>
        </p:nvSpPr>
        <p:spPr bwMode="auto">
          <a:xfrm>
            <a:off x="4038600" y="6172200"/>
            <a:ext cx="289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vi-VN" sz="3600" b="1">
                <a:solidFill>
                  <a:srgbClr val="FF0000"/>
                </a:solidFill>
              </a:rPr>
              <a:t>Cây </a:t>
            </a:r>
            <a:r>
              <a:rPr lang="en-US" altLang="vi-VN" sz="3600" b="1">
                <a:solidFill>
                  <a:srgbClr val="FF0000"/>
                </a:solidFill>
              </a:rPr>
              <a:t>đước</a:t>
            </a:r>
            <a:endParaRPr lang="vi-VN" altLang="vi-VN" sz="3600" b="1">
              <a:solidFill>
                <a:srgbClr val="FF0000"/>
              </a:solidFill>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2" descr="Ca-mau_nha-tren-song2[1]">
            <a:extLst>
              <a:ext uri="{FF2B5EF4-FFF2-40B4-BE49-F238E27FC236}">
                <a16:creationId xmlns="" xmlns:a16="http://schemas.microsoft.com/office/drawing/2014/main" id="{351C5239-3F50-5BF2-C76B-03985ECCC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6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 descr="ArrowUp">
            <a:hlinkClick r:id="rId3" action="ppaction://hlinksldjump"/>
            <a:extLst>
              <a:ext uri="{FF2B5EF4-FFF2-40B4-BE49-F238E27FC236}">
                <a16:creationId xmlns="" xmlns:a16="http://schemas.microsoft.com/office/drawing/2014/main" id="{2BBA213E-2916-708F-5E7E-3648A78675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647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6" name="Picture 8" descr="387">
            <a:extLst>
              <a:ext uri="{FF2B5EF4-FFF2-40B4-BE49-F238E27FC236}">
                <a16:creationId xmlns="" xmlns:a16="http://schemas.microsoft.com/office/drawing/2014/main" id="{B7CF1546-04AD-95FD-9165-1D2459053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950" y="152400"/>
            <a:ext cx="45910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9" descr="ArrowUp">
            <a:hlinkClick r:id="rId3" action="ppaction://hlinksldjump"/>
            <a:extLst>
              <a:ext uri="{FF2B5EF4-FFF2-40B4-BE49-F238E27FC236}">
                <a16:creationId xmlns="" xmlns:a16="http://schemas.microsoft.com/office/drawing/2014/main" id="{3331B299-BAE2-FEA2-18C4-5F44D4651D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647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1" name="Picture 13" descr="DSCN3116">
            <a:extLst>
              <a:ext uri="{FF2B5EF4-FFF2-40B4-BE49-F238E27FC236}">
                <a16:creationId xmlns="" xmlns:a16="http://schemas.microsoft.com/office/drawing/2014/main" id="{B6BE950E-C837-972A-66E6-2DBDB92657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155656"/>
                                        </p:tgtEl>
                                        <p:attrNameLst>
                                          <p:attrName>style.visibility</p:attrName>
                                        </p:attrNameLst>
                                      </p:cBhvr>
                                      <p:to>
                                        <p:strVal val="visible"/>
                                      </p:to>
                                    </p:set>
                                    <p:animEffect transition="in" filter="wheel(4)">
                                      <p:cBhvr>
                                        <p:cTn id="7" dur="2000"/>
                                        <p:tgtEl>
                                          <p:spTgt spid="1556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55661"/>
                                        </p:tgtEl>
                                        <p:attrNameLst>
                                          <p:attrName>style.visibility</p:attrName>
                                        </p:attrNameLst>
                                      </p:cBhvr>
                                      <p:to>
                                        <p:strVal val="visible"/>
                                      </p:to>
                                    </p:set>
                                    <p:animEffect transition="in" filter="wedge">
                                      <p:cBhvr>
                                        <p:cTn id="12" dur="2000"/>
                                        <p:tgtEl>
                                          <p:spTgt spid="155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 xmlns:a16="http://schemas.microsoft.com/office/drawing/2014/main" id="{35C71085-3649-B280-ABF6-3984B967B462}"/>
              </a:ext>
            </a:extLst>
          </p:cNvPr>
          <p:cNvSpPr>
            <a:spLocks noGrp="1" noChangeArrowheads="1"/>
          </p:cNvSpPr>
          <p:nvPr>
            <p:ph type="title"/>
          </p:nvPr>
        </p:nvSpPr>
        <p:spPr/>
        <p:txBody>
          <a:bodyPr/>
          <a:lstStyle/>
          <a:p>
            <a:endParaRPr lang="vi-VN" altLang="vi-VN"/>
          </a:p>
        </p:txBody>
      </p:sp>
      <p:sp>
        <p:nvSpPr>
          <p:cNvPr id="23555" name="Content Placeholder 2">
            <a:extLst>
              <a:ext uri="{FF2B5EF4-FFF2-40B4-BE49-F238E27FC236}">
                <a16:creationId xmlns="" xmlns:a16="http://schemas.microsoft.com/office/drawing/2014/main" id="{D67C2BAE-3B64-0153-F131-2F2435118DBD}"/>
              </a:ext>
            </a:extLst>
          </p:cNvPr>
          <p:cNvSpPr>
            <a:spLocks noGrp="1" noChangeArrowheads="1"/>
          </p:cNvSpPr>
          <p:nvPr>
            <p:ph idx="1"/>
          </p:nvPr>
        </p:nvSpPr>
        <p:spPr/>
        <p:txBody>
          <a:bodyPr/>
          <a:lstStyle/>
          <a:p>
            <a:endParaRPr lang="vi-VN" altLang="vi-VN"/>
          </a:p>
        </p:txBody>
      </p:sp>
      <p:pic>
        <p:nvPicPr>
          <p:cNvPr id="23556" name="Picture 4">
            <a:extLst>
              <a:ext uri="{FF2B5EF4-FFF2-40B4-BE49-F238E27FC236}">
                <a16:creationId xmlns="" xmlns:a16="http://schemas.microsoft.com/office/drawing/2014/main" id="{792204B2-2A16-ADC9-BC32-26FCBB1B7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extLst>
              <a:ext uri="{FF2B5EF4-FFF2-40B4-BE49-F238E27FC236}">
                <a16:creationId xmlns="" xmlns:a16="http://schemas.microsoft.com/office/drawing/2014/main" id="{DEEAC340-4703-8701-AA72-205F9D001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Shape 4">
            <a:extLst>
              <a:ext uri="{FF2B5EF4-FFF2-40B4-BE49-F238E27FC236}">
                <a16:creationId xmlns="" xmlns:a16="http://schemas.microsoft.com/office/drawing/2014/main" id="{60733C51-087F-5264-779C-94B7264ED4BA}"/>
              </a:ext>
            </a:extLst>
          </p:cNvPr>
          <p:cNvSpPr/>
          <p:nvPr/>
        </p:nvSpPr>
        <p:spPr>
          <a:xfrm>
            <a:off x="5246688" y="3263900"/>
            <a:ext cx="4010025" cy="3006725"/>
          </a:xfrm>
          <a:custGeom>
            <a:avLst/>
            <a:gdLst>
              <a:gd name="connsiteX0" fmla="*/ 998806 w 4009293"/>
              <a:gd name="connsiteY0" fmla="*/ 0 h 3006616"/>
              <a:gd name="connsiteX1" fmla="*/ 998806 w 4009293"/>
              <a:gd name="connsiteY1" fmla="*/ 0 h 3006616"/>
              <a:gd name="connsiteX2" fmla="*/ 886265 w 4009293"/>
              <a:gd name="connsiteY2" fmla="*/ 84406 h 3006616"/>
              <a:gd name="connsiteX3" fmla="*/ 731520 w 4009293"/>
              <a:gd name="connsiteY3" fmla="*/ 140677 h 3006616"/>
              <a:gd name="connsiteX4" fmla="*/ 633046 w 4009293"/>
              <a:gd name="connsiteY4" fmla="*/ 168812 h 3006616"/>
              <a:gd name="connsiteX5" fmla="*/ 548640 w 4009293"/>
              <a:gd name="connsiteY5" fmla="*/ 211015 h 3006616"/>
              <a:gd name="connsiteX6" fmla="*/ 478302 w 4009293"/>
              <a:gd name="connsiteY6" fmla="*/ 323557 h 3006616"/>
              <a:gd name="connsiteX7" fmla="*/ 464234 w 4009293"/>
              <a:gd name="connsiteY7" fmla="*/ 393895 h 3006616"/>
              <a:gd name="connsiteX8" fmla="*/ 422031 w 4009293"/>
              <a:gd name="connsiteY8" fmla="*/ 450166 h 3006616"/>
              <a:gd name="connsiteX9" fmla="*/ 365760 w 4009293"/>
              <a:gd name="connsiteY9" fmla="*/ 548640 h 3006616"/>
              <a:gd name="connsiteX10" fmla="*/ 337625 w 4009293"/>
              <a:gd name="connsiteY10" fmla="*/ 590843 h 3006616"/>
              <a:gd name="connsiteX11" fmla="*/ 309489 w 4009293"/>
              <a:gd name="connsiteY11" fmla="*/ 689317 h 3006616"/>
              <a:gd name="connsiteX12" fmla="*/ 267286 w 4009293"/>
              <a:gd name="connsiteY12" fmla="*/ 731520 h 3006616"/>
              <a:gd name="connsiteX13" fmla="*/ 239151 w 4009293"/>
              <a:gd name="connsiteY13" fmla="*/ 773723 h 3006616"/>
              <a:gd name="connsiteX14" fmla="*/ 154745 w 4009293"/>
              <a:gd name="connsiteY14" fmla="*/ 872197 h 3006616"/>
              <a:gd name="connsiteX15" fmla="*/ 98474 w 4009293"/>
              <a:gd name="connsiteY15" fmla="*/ 970670 h 3006616"/>
              <a:gd name="connsiteX16" fmla="*/ 84406 w 4009293"/>
              <a:gd name="connsiteY16" fmla="*/ 1026941 h 3006616"/>
              <a:gd name="connsiteX17" fmla="*/ 56271 w 4009293"/>
              <a:gd name="connsiteY17" fmla="*/ 1153550 h 3006616"/>
              <a:gd name="connsiteX18" fmla="*/ 0 w 4009293"/>
              <a:gd name="connsiteY18" fmla="*/ 1448972 h 3006616"/>
              <a:gd name="connsiteX19" fmla="*/ 28136 w 4009293"/>
              <a:gd name="connsiteY19" fmla="*/ 1899138 h 3006616"/>
              <a:gd name="connsiteX20" fmla="*/ 84406 w 4009293"/>
              <a:gd name="connsiteY20" fmla="*/ 2039815 h 3006616"/>
              <a:gd name="connsiteX21" fmla="*/ 98474 w 4009293"/>
              <a:gd name="connsiteY21" fmla="*/ 2138289 h 3006616"/>
              <a:gd name="connsiteX22" fmla="*/ 140677 w 4009293"/>
              <a:gd name="connsiteY22" fmla="*/ 2293033 h 3006616"/>
              <a:gd name="connsiteX23" fmla="*/ 154745 w 4009293"/>
              <a:gd name="connsiteY23" fmla="*/ 2349304 h 3006616"/>
              <a:gd name="connsiteX24" fmla="*/ 182880 w 4009293"/>
              <a:gd name="connsiteY24" fmla="*/ 2391507 h 3006616"/>
              <a:gd name="connsiteX25" fmla="*/ 295422 w 4009293"/>
              <a:gd name="connsiteY25" fmla="*/ 2518117 h 3006616"/>
              <a:gd name="connsiteX26" fmla="*/ 393896 w 4009293"/>
              <a:gd name="connsiteY26" fmla="*/ 2574387 h 3006616"/>
              <a:gd name="connsiteX27" fmla="*/ 520505 w 4009293"/>
              <a:gd name="connsiteY27" fmla="*/ 2658793 h 3006616"/>
              <a:gd name="connsiteX28" fmla="*/ 675249 w 4009293"/>
              <a:gd name="connsiteY28" fmla="*/ 2715064 h 3006616"/>
              <a:gd name="connsiteX29" fmla="*/ 914400 w 4009293"/>
              <a:gd name="connsiteY29" fmla="*/ 2813538 h 3006616"/>
              <a:gd name="connsiteX30" fmla="*/ 1125416 w 4009293"/>
              <a:gd name="connsiteY30" fmla="*/ 2869809 h 3006616"/>
              <a:gd name="connsiteX31" fmla="*/ 1477108 w 4009293"/>
              <a:gd name="connsiteY31" fmla="*/ 2926080 h 3006616"/>
              <a:gd name="connsiteX32" fmla="*/ 2883877 w 4009293"/>
              <a:gd name="connsiteY32" fmla="*/ 2883877 h 3006616"/>
              <a:gd name="connsiteX33" fmla="*/ 3052689 w 4009293"/>
              <a:gd name="connsiteY33" fmla="*/ 2813538 h 3006616"/>
              <a:gd name="connsiteX34" fmla="*/ 3446585 w 4009293"/>
              <a:gd name="connsiteY34" fmla="*/ 2715064 h 3006616"/>
              <a:gd name="connsiteX35" fmla="*/ 3671668 w 4009293"/>
              <a:gd name="connsiteY35" fmla="*/ 2560320 h 3006616"/>
              <a:gd name="connsiteX36" fmla="*/ 3868616 w 4009293"/>
              <a:gd name="connsiteY36" fmla="*/ 2391507 h 3006616"/>
              <a:gd name="connsiteX37" fmla="*/ 3910819 w 4009293"/>
              <a:gd name="connsiteY37" fmla="*/ 2321169 h 3006616"/>
              <a:gd name="connsiteX38" fmla="*/ 3981157 w 4009293"/>
              <a:gd name="connsiteY38" fmla="*/ 1997612 h 3006616"/>
              <a:gd name="connsiteX39" fmla="*/ 3995225 w 4009293"/>
              <a:gd name="connsiteY39" fmla="*/ 1730326 h 3006616"/>
              <a:gd name="connsiteX40" fmla="*/ 4009293 w 4009293"/>
              <a:gd name="connsiteY40" fmla="*/ 1617784 h 3006616"/>
              <a:gd name="connsiteX41" fmla="*/ 3967089 w 4009293"/>
              <a:gd name="connsiteY41" fmla="*/ 1308295 h 3006616"/>
              <a:gd name="connsiteX42" fmla="*/ 3938954 w 4009293"/>
              <a:gd name="connsiteY42" fmla="*/ 1252024 h 3006616"/>
              <a:gd name="connsiteX43" fmla="*/ 3868616 w 4009293"/>
              <a:gd name="connsiteY43" fmla="*/ 1083212 h 3006616"/>
              <a:gd name="connsiteX44" fmla="*/ 3812345 w 4009293"/>
              <a:gd name="connsiteY44" fmla="*/ 984738 h 3006616"/>
              <a:gd name="connsiteX45" fmla="*/ 3727939 w 4009293"/>
              <a:gd name="connsiteY45" fmla="*/ 829993 h 3006616"/>
              <a:gd name="connsiteX46" fmla="*/ 3699803 w 4009293"/>
              <a:gd name="connsiteY46" fmla="*/ 787790 h 3006616"/>
              <a:gd name="connsiteX47" fmla="*/ 3587262 w 4009293"/>
              <a:gd name="connsiteY47" fmla="*/ 675249 h 3006616"/>
              <a:gd name="connsiteX48" fmla="*/ 3545059 w 4009293"/>
              <a:gd name="connsiteY48" fmla="*/ 590843 h 3006616"/>
              <a:gd name="connsiteX49" fmla="*/ 3530991 w 4009293"/>
              <a:gd name="connsiteY49" fmla="*/ 534572 h 3006616"/>
              <a:gd name="connsiteX50" fmla="*/ 3488788 w 4009293"/>
              <a:gd name="connsiteY50" fmla="*/ 478301 h 3006616"/>
              <a:gd name="connsiteX51" fmla="*/ 3376246 w 4009293"/>
              <a:gd name="connsiteY51" fmla="*/ 337624 h 3006616"/>
              <a:gd name="connsiteX52" fmla="*/ 3193366 w 4009293"/>
              <a:gd name="connsiteY52" fmla="*/ 295421 h 3006616"/>
              <a:gd name="connsiteX53" fmla="*/ 3038622 w 4009293"/>
              <a:gd name="connsiteY53" fmla="*/ 253218 h 3006616"/>
              <a:gd name="connsiteX54" fmla="*/ 2926080 w 4009293"/>
              <a:gd name="connsiteY54" fmla="*/ 239150 h 3006616"/>
              <a:gd name="connsiteX55" fmla="*/ 2827606 w 4009293"/>
              <a:gd name="connsiteY55" fmla="*/ 225083 h 3006616"/>
              <a:gd name="connsiteX56" fmla="*/ 2715065 w 4009293"/>
              <a:gd name="connsiteY56" fmla="*/ 211015 h 3006616"/>
              <a:gd name="connsiteX57" fmla="*/ 2616591 w 4009293"/>
              <a:gd name="connsiteY57" fmla="*/ 196947 h 3006616"/>
              <a:gd name="connsiteX58" fmla="*/ 2504049 w 4009293"/>
              <a:gd name="connsiteY58" fmla="*/ 168812 h 3006616"/>
              <a:gd name="connsiteX59" fmla="*/ 2250831 w 4009293"/>
              <a:gd name="connsiteY59" fmla="*/ 140677 h 3006616"/>
              <a:gd name="connsiteX60" fmla="*/ 1195754 w 4009293"/>
              <a:gd name="connsiteY60" fmla="*/ 126609 h 3006616"/>
              <a:gd name="connsiteX61" fmla="*/ 998806 w 4009293"/>
              <a:gd name="connsiteY61" fmla="*/ 98473 h 3006616"/>
              <a:gd name="connsiteX62" fmla="*/ 942536 w 4009293"/>
              <a:gd name="connsiteY62" fmla="*/ 84406 h 3006616"/>
              <a:gd name="connsiteX63" fmla="*/ 731520 w 4009293"/>
              <a:gd name="connsiteY63" fmla="*/ 84406 h 3006616"/>
              <a:gd name="connsiteX64" fmla="*/ 1012874 w 4009293"/>
              <a:gd name="connsiteY64" fmla="*/ 84406 h 300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09293" h="3006616">
                <a:moveTo>
                  <a:pt x="998806" y="0"/>
                </a:moveTo>
                <a:lnTo>
                  <a:pt x="998806" y="0"/>
                </a:lnTo>
                <a:cubicBezTo>
                  <a:pt x="961292" y="28135"/>
                  <a:pt x="927135" y="61417"/>
                  <a:pt x="886265" y="84406"/>
                </a:cubicBezTo>
                <a:cubicBezTo>
                  <a:pt x="877671" y="89240"/>
                  <a:pt x="768120" y="129697"/>
                  <a:pt x="731520" y="140677"/>
                </a:cubicBezTo>
                <a:cubicBezTo>
                  <a:pt x="698822" y="150486"/>
                  <a:pt x="664909" y="156557"/>
                  <a:pt x="633046" y="168812"/>
                </a:cubicBezTo>
                <a:cubicBezTo>
                  <a:pt x="603686" y="180104"/>
                  <a:pt x="576775" y="196947"/>
                  <a:pt x="548640" y="211015"/>
                </a:cubicBezTo>
                <a:cubicBezTo>
                  <a:pt x="519761" y="249521"/>
                  <a:pt x="493751" y="277210"/>
                  <a:pt x="478302" y="323557"/>
                </a:cubicBezTo>
                <a:cubicBezTo>
                  <a:pt x="470741" y="346240"/>
                  <a:pt x="473945" y="372045"/>
                  <a:pt x="464234" y="393895"/>
                </a:cubicBezTo>
                <a:cubicBezTo>
                  <a:pt x="454712" y="415320"/>
                  <a:pt x="435659" y="431087"/>
                  <a:pt x="422031" y="450166"/>
                </a:cubicBezTo>
                <a:cubicBezTo>
                  <a:pt x="373072" y="518710"/>
                  <a:pt x="412858" y="466218"/>
                  <a:pt x="365760" y="548640"/>
                </a:cubicBezTo>
                <a:cubicBezTo>
                  <a:pt x="357372" y="563320"/>
                  <a:pt x="347003" y="576775"/>
                  <a:pt x="337625" y="590843"/>
                </a:cubicBezTo>
                <a:cubicBezTo>
                  <a:pt x="335749" y="598346"/>
                  <a:pt x="317561" y="677209"/>
                  <a:pt x="309489" y="689317"/>
                </a:cubicBezTo>
                <a:cubicBezTo>
                  <a:pt x="298453" y="705870"/>
                  <a:pt x="280022" y="716236"/>
                  <a:pt x="267286" y="731520"/>
                </a:cubicBezTo>
                <a:cubicBezTo>
                  <a:pt x="256462" y="744508"/>
                  <a:pt x="249295" y="760197"/>
                  <a:pt x="239151" y="773723"/>
                </a:cubicBezTo>
                <a:cubicBezTo>
                  <a:pt x="190737" y="838274"/>
                  <a:pt x="196980" y="829960"/>
                  <a:pt x="154745" y="872197"/>
                </a:cubicBezTo>
                <a:cubicBezTo>
                  <a:pt x="111716" y="1001282"/>
                  <a:pt x="183643" y="800334"/>
                  <a:pt x="98474" y="970670"/>
                </a:cubicBezTo>
                <a:cubicBezTo>
                  <a:pt x="89827" y="987963"/>
                  <a:pt x="89717" y="1008351"/>
                  <a:pt x="84406" y="1026941"/>
                </a:cubicBezTo>
                <a:cubicBezTo>
                  <a:pt x="51047" y="1143699"/>
                  <a:pt x="92536" y="963159"/>
                  <a:pt x="56271" y="1153550"/>
                </a:cubicBezTo>
                <a:cubicBezTo>
                  <a:pt x="-7459" y="1488129"/>
                  <a:pt x="32196" y="1255798"/>
                  <a:pt x="0" y="1448972"/>
                </a:cubicBezTo>
                <a:cubicBezTo>
                  <a:pt x="9379" y="1599027"/>
                  <a:pt x="6874" y="1750301"/>
                  <a:pt x="28136" y="1899138"/>
                </a:cubicBezTo>
                <a:cubicBezTo>
                  <a:pt x="35278" y="1949135"/>
                  <a:pt x="70155" y="1991363"/>
                  <a:pt x="84406" y="2039815"/>
                </a:cubicBezTo>
                <a:cubicBezTo>
                  <a:pt x="93762" y="2071626"/>
                  <a:pt x="93023" y="2105582"/>
                  <a:pt x="98474" y="2138289"/>
                </a:cubicBezTo>
                <a:cubicBezTo>
                  <a:pt x="114499" y="2234434"/>
                  <a:pt x="109768" y="2190004"/>
                  <a:pt x="140677" y="2293033"/>
                </a:cubicBezTo>
                <a:cubicBezTo>
                  <a:pt x="146233" y="2311552"/>
                  <a:pt x="147129" y="2331533"/>
                  <a:pt x="154745" y="2349304"/>
                </a:cubicBezTo>
                <a:cubicBezTo>
                  <a:pt x="161405" y="2364844"/>
                  <a:pt x="173053" y="2377749"/>
                  <a:pt x="182880" y="2391507"/>
                </a:cubicBezTo>
                <a:cubicBezTo>
                  <a:pt x="214970" y="2436434"/>
                  <a:pt x="250941" y="2484757"/>
                  <a:pt x="295422" y="2518117"/>
                </a:cubicBezTo>
                <a:cubicBezTo>
                  <a:pt x="325667" y="2540800"/>
                  <a:pt x="362001" y="2554090"/>
                  <a:pt x="393896" y="2574387"/>
                </a:cubicBezTo>
                <a:cubicBezTo>
                  <a:pt x="453328" y="2612207"/>
                  <a:pt x="451883" y="2628771"/>
                  <a:pt x="520505" y="2658793"/>
                </a:cubicBezTo>
                <a:cubicBezTo>
                  <a:pt x="570789" y="2680792"/>
                  <a:pt x="624164" y="2694995"/>
                  <a:pt x="675249" y="2715064"/>
                </a:cubicBezTo>
                <a:cubicBezTo>
                  <a:pt x="755490" y="2746587"/>
                  <a:pt x="831100" y="2791325"/>
                  <a:pt x="914400" y="2813538"/>
                </a:cubicBezTo>
                <a:cubicBezTo>
                  <a:pt x="984739" y="2832295"/>
                  <a:pt x="1054407" y="2853775"/>
                  <a:pt x="1125416" y="2869809"/>
                </a:cubicBezTo>
                <a:cubicBezTo>
                  <a:pt x="1303118" y="2909935"/>
                  <a:pt x="1324203" y="2909090"/>
                  <a:pt x="1477108" y="2926080"/>
                </a:cubicBezTo>
                <a:cubicBezTo>
                  <a:pt x="1984083" y="3070928"/>
                  <a:pt x="1687643" y="2997804"/>
                  <a:pt x="2883877" y="2883877"/>
                </a:cubicBezTo>
                <a:cubicBezTo>
                  <a:pt x="2944562" y="2878097"/>
                  <a:pt x="2995280" y="2834041"/>
                  <a:pt x="3052689" y="2813538"/>
                </a:cubicBezTo>
                <a:cubicBezTo>
                  <a:pt x="3266702" y="2737105"/>
                  <a:pt x="3247788" y="2748198"/>
                  <a:pt x="3446585" y="2715064"/>
                </a:cubicBezTo>
                <a:cubicBezTo>
                  <a:pt x="3690161" y="2568919"/>
                  <a:pt x="3497370" y="2694395"/>
                  <a:pt x="3671668" y="2560320"/>
                </a:cubicBezTo>
                <a:cubicBezTo>
                  <a:pt x="3774057" y="2481559"/>
                  <a:pt x="3780583" y="2497146"/>
                  <a:pt x="3868616" y="2391507"/>
                </a:cubicBezTo>
                <a:cubicBezTo>
                  <a:pt x="3886120" y="2370502"/>
                  <a:pt x="3896751" y="2344615"/>
                  <a:pt x="3910819" y="2321169"/>
                </a:cubicBezTo>
                <a:cubicBezTo>
                  <a:pt x="3978754" y="2083392"/>
                  <a:pt x="3959549" y="2192080"/>
                  <a:pt x="3981157" y="1997612"/>
                </a:cubicBezTo>
                <a:cubicBezTo>
                  <a:pt x="3985846" y="1908517"/>
                  <a:pt x="3988634" y="1819301"/>
                  <a:pt x="3995225" y="1730326"/>
                </a:cubicBezTo>
                <a:cubicBezTo>
                  <a:pt x="3998018" y="1692623"/>
                  <a:pt x="4009293" y="1655590"/>
                  <a:pt x="4009293" y="1617784"/>
                </a:cubicBezTo>
                <a:cubicBezTo>
                  <a:pt x="4009293" y="1558604"/>
                  <a:pt x="3979072" y="1356226"/>
                  <a:pt x="3967089" y="1308295"/>
                </a:cubicBezTo>
                <a:cubicBezTo>
                  <a:pt x="3962003" y="1287950"/>
                  <a:pt x="3947359" y="1271237"/>
                  <a:pt x="3938954" y="1252024"/>
                </a:cubicBezTo>
                <a:cubicBezTo>
                  <a:pt x="3914520" y="1196175"/>
                  <a:pt x="3898861" y="1136140"/>
                  <a:pt x="3868616" y="1083212"/>
                </a:cubicBezTo>
                <a:cubicBezTo>
                  <a:pt x="3849859" y="1050387"/>
                  <a:pt x="3830269" y="1018025"/>
                  <a:pt x="3812345" y="984738"/>
                </a:cubicBezTo>
                <a:cubicBezTo>
                  <a:pt x="3745094" y="859844"/>
                  <a:pt x="3797469" y="941241"/>
                  <a:pt x="3727939" y="829993"/>
                </a:cubicBezTo>
                <a:cubicBezTo>
                  <a:pt x="3718978" y="815656"/>
                  <a:pt x="3711176" y="800300"/>
                  <a:pt x="3699803" y="787790"/>
                </a:cubicBezTo>
                <a:cubicBezTo>
                  <a:pt x="3664116" y="748535"/>
                  <a:pt x="3587262" y="675249"/>
                  <a:pt x="3587262" y="675249"/>
                </a:cubicBezTo>
                <a:cubicBezTo>
                  <a:pt x="3527980" y="497408"/>
                  <a:pt x="3626875" y="781747"/>
                  <a:pt x="3545059" y="590843"/>
                </a:cubicBezTo>
                <a:cubicBezTo>
                  <a:pt x="3537443" y="573072"/>
                  <a:pt x="3539638" y="551865"/>
                  <a:pt x="3530991" y="534572"/>
                </a:cubicBezTo>
                <a:cubicBezTo>
                  <a:pt x="3520506" y="513601"/>
                  <a:pt x="3501214" y="498183"/>
                  <a:pt x="3488788" y="478301"/>
                </a:cubicBezTo>
                <a:cubicBezTo>
                  <a:pt x="3453699" y="422157"/>
                  <a:pt x="3454915" y="369091"/>
                  <a:pt x="3376246" y="337624"/>
                </a:cubicBezTo>
                <a:cubicBezTo>
                  <a:pt x="3270806" y="295448"/>
                  <a:pt x="3330965" y="312621"/>
                  <a:pt x="3193366" y="295421"/>
                </a:cubicBezTo>
                <a:cubicBezTo>
                  <a:pt x="3141785" y="281353"/>
                  <a:pt x="3090940" y="264232"/>
                  <a:pt x="3038622" y="253218"/>
                </a:cubicBezTo>
                <a:cubicBezTo>
                  <a:pt x="3001627" y="245430"/>
                  <a:pt x="2963554" y="244146"/>
                  <a:pt x="2926080" y="239150"/>
                </a:cubicBezTo>
                <a:lnTo>
                  <a:pt x="2827606" y="225083"/>
                </a:lnTo>
                <a:lnTo>
                  <a:pt x="2715065" y="211015"/>
                </a:lnTo>
                <a:cubicBezTo>
                  <a:pt x="2682198" y="206633"/>
                  <a:pt x="2649105" y="203450"/>
                  <a:pt x="2616591" y="196947"/>
                </a:cubicBezTo>
                <a:cubicBezTo>
                  <a:pt x="2578673" y="189364"/>
                  <a:pt x="2542268" y="174692"/>
                  <a:pt x="2504049" y="168812"/>
                </a:cubicBezTo>
                <a:cubicBezTo>
                  <a:pt x="2420111" y="155899"/>
                  <a:pt x="2335749" y="141809"/>
                  <a:pt x="2250831" y="140677"/>
                </a:cubicBezTo>
                <a:lnTo>
                  <a:pt x="1195754" y="126609"/>
                </a:lnTo>
                <a:cubicBezTo>
                  <a:pt x="1130105" y="117230"/>
                  <a:pt x="1063142" y="114556"/>
                  <a:pt x="998806" y="98473"/>
                </a:cubicBezTo>
                <a:cubicBezTo>
                  <a:pt x="980049" y="93784"/>
                  <a:pt x="961843" y="85422"/>
                  <a:pt x="942536" y="84406"/>
                </a:cubicBezTo>
                <a:cubicBezTo>
                  <a:pt x="872295" y="80709"/>
                  <a:pt x="801859" y="84406"/>
                  <a:pt x="731520" y="84406"/>
                </a:cubicBezTo>
                <a:lnTo>
                  <a:pt x="1012874" y="84406"/>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a:extLst>
              <a:ext uri="{FF2B5EF4-FFF2-40B4-BE49-F238E27FC236}">
                <a16:creationId xmlns="" xmlns:a16="http://schemas.microsoft.com/office/drawing/2014/main" id="{59D5DE33-8E3E-15C9-3351-32E28BC8E029}"/>
              </a:ext>
            </a:extLst>
          </p:cNvPr>
          <p:cNvSpPr txBox="1">
            <a:spLocks noChangeArrowheads="1"/>
          </p:cNvSpPr>
          <p:nvPr/>
        </p:nvSpPr>
        <p:spPr bwMode="auto">
          <a:xfrm>
            <a:off x="1042988" y="1989138"/>
            <a:ext cx="7086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4400">
              <a:latin typeface="Times New Roman" panose="02020603050405020304" pitchFamily="18" charset="0"/>
              <a:cs typeface="Times New Roman" panose="02020603050405020304" pitchFamily="18" charset="0"/>
            </a:endParaRPr>
          </a:p>
        </p:txBody>
      </p:sp>
      <p:sp>
        <p:nvSpPr>
          <p:cNvPr id="27651" name="Text Box 5">
            <a:extLst>
              <a:ext uri="{FF2B5EF4-FFF2-40B4-BE49-F238E27FC236}">
                <a16:creationId xmlns="" xmlns:a16="http://schemas.microsoft.com/office/drawing/2014/main" id="{2F12EDD3-E6AB-1DB9-1E91-061DC5AD5F6D}"/>
              </a:ext>
            </a:extLst>
          </p:cNvPr>
          <p:cNvSpPr txBox="1">
            <a:spLocks noChangeArrowheads="1"/>
          </p:cNvSpPr>
          <p:nvPr/>
        </p:nvSpPr>
        <p:spPr bwMode="auto">
          <a:xfrm>
            <a:off x="304800" y="457200"/>
            <a:ext cx="8991600" cy="575468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vi-VN" sz="4000"/>
              <a:t> </a:t>
            </a:r>
            <a:r>
              <a:rPr lang="en-US" altLang="vi-VN" sz="4000">
                <a:solidFill>
                  <a:schemeClr val="bg1"/>
                </a:solidFill>
                <a:latin typeface="Times New Roman" panose="02020603050405020304" pitchFamily="18" charset="0"/>
                <a:cs typeface="Times New Roman" panose="02020603050405020304" pitchFamily="18" charset="0"/>
              </a:rPr>
              <a:t>Sống trên cái đất mà ngày xưa, dưới sông </a:t>
            </a:r>
          </a:p>
          <a:p>
            <a:pPr eaLnBrk="1" hangingPunct="1">
              <a:buFontTx/>
              <a:buNone/>
            </a:pPr>
            <a:r>
              <a:rPr lang="en-US" altLang="vi-VN" sz="4000">
                <a:solidFill>
                  <a:schemeClr val="bg1"/>
                </a:solidFill>
                <a:latin typeface="Times New Roman" panose="02020603050405020304" pitchFamily="18" charset="0"/>
                <a:cs typeface="Times New Roman" panose="02020603050405020304" pitchFamily="18" charset="0"/>
              </a:rPr>
              <a:t>  “sấu cản mũi thuyền ”, trên cạn “hổ rình xem hát” này, con người phải thông minh và giàu nghị lực. Họ thích kể, thích nghe những huyền thoại về người vật hổ, bắt cá sấu, bắt rắn hổ mây. Tinh thần thượng võ của cha ông được nung đúc và lưu truyền để khai phá giữ gìn mũi đất tận cùng này của Tổ quốc.</a:t>
            </a:r>
            <a:endParaRPr lang="en-US" altLang="vi-VN" sz="400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a:extLst>
              <a:ext uri="{FF2B5EF4-FFF2-40B4-BE49-F238E27FC236}">
                <a16:creationId xmlns="" xmlns:a16="http://schemas.microsoft.com/office/drawing/2014/main" id="{4B109B4B-B30D-D36C-96A2-1CF723FC0657}"/>
              </a:ext>
            </a:extLst>
          </p:cNvPr>
          <p:cNvSpPr txBox="1">
            <a:spLocks noChangeArrowheads="1"/>
          </p:cNvSpPr>
          <p:nvPr/>
        </p:nvSpPr>
        <p:spPr bwMode="auto">
          <a:xfrm>
            <a:off x="1042988" y="1989138"/>
            <a:ext cx="7086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4400">
              <a:latin typeface="Times New Roman" panose="02020603050405020304" pitchFamily="18" charset="0"/>
              <a:cs typeface="Times New Roman" panose="02020603050405020304" pitchFamily="18" charset="0"/>
            </a:endParaRPr>
          </a:p>
        </p:txBody>
      </p:sp>
      <p:sp>
        <p:nvSpPr>
          <p:cNvPr id="28675" name="Text Box 5">
            <a:extLst>
              <a:ext uri="{FF2B5EF4-FFF2-40B4-BE49-F238E27FC236}">
                <a16:creationId xmlns="" xmlns:a16="http://schemas.microsoft.com/office/drawing/2014/main" id="{1F214809-5E61-9A41-413D-323304F3CC53}"/>
              </a:ext>
            </a:extLst>
          </p:cNvPr>
          <p:cNvSpPr txBox="1">
            <a:spLocks noChangeArrowheads="1"/>
          </p:cNvSpPr>
          <p:nvPr/>
        </p:nvSpPr>
        <p:spPr bwMode="auto">
          <a:xfrm>
            <a:off x="304800" y="457200"/>
            <a:ext cx="8991600" cy="575468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vi-VN" sz="4000"/>
              <a:t> </a:t>
            </a:r>
            <a:r>
              <a:rPr lang="en-US" altLang="vi-VN" sz="4000">
                <a:solidFill>
                  <a:schemeClr val="bg1"/>
                </a:solidFill>
                <a:latin typeface="Times New Roman" panose="02020603050405020304" pitchFamily="18" charset="0"/>
                <a:cs typeface="Times New Roman" panose="02020603050405020304" pitchFamily="18" charset="0"/>
              </a:rPr>
              <a:t>Sống trên cái đất mà ngày xưa, dưới sông </a:t>
            </a:r>
          </a:p>
          <a:p>
            <a:pPr eaLnBrk="1" hangingPunct="1">
              <a:buFontTx/>
              <a:buNone/>
            </a:pPr>
            <a:r>
              <a:rPr lang="en-US" altLang="vi-VN" sz="4000">
                <a:solidFill>
                  <a:schemeClr val="bg1"/>
                </a:solidFill>
                <a:latin typeface="Times New Roman" panose="02020603050405020304" pitchFamily="18" charset="0"/>
                <a:cs typeface="Times New Roman" panose="02020603050405020304" pitchFamily="18" charset="0"/>
              </a:rPr>
              <a:t>  “sấu cản mũi thuyền ”, trên cạn “hổ rình xem hát” này, con người phải </a:t>
            </a:r>
            <a:r>
              <a:rPr lang="en-US" altLang="vi-VN" sz="4000" u="sng">
                <a:solidFill>
                  <a:srgbClr val="FF0000"/>
                </a:solidFill>
                <a:latin typeface="Times New Roman" panose="02020603050405020304" pitchFamily="18" charset="0"/>
                <a:cs typeface="Times New Roman" panose="02020603050405020304" pitchFamily="18" charset="0"/>
              </a:rPr>
              <a:t>thông minh </a:t>
            </a:r>
            <a:r>
              <a:rPr lang="en-US" altLang="vi-VN" sz="4000">
                <a:solidFill>
                  <a:schemeClr val="bg1"/>
                </a:solidFill>
                <a:latin typeface="Times New Roman" panose="02020603050405020304" pitchFamily="18" charset="0"/>
                <a:cs typeface="Times New Roman" panose="02020603050405020304" pitchFamily="18" charset="0"/>
              </a:rPr>
              <a:t>và </a:t>
            </a:r>
            <a:r>
              <a:rPr lang="en-US" altLang="vi-VN" sz="4000" u="sng">
                <a:solidFill>
                  <a:srgbClr val="FF0000"/>
                </a:solidFill>
                <a:latin typeface="Times New Roman" panose="02020603050405020304" pitchFamily="18" charset="0"/>
                <a:cs typeface="Times New Roman" panose="02020603050405020304" pitchFamily="18" charset="0"/>
              </a:rPr>
              <a:t>giàu nghị lực</a:t>
            </a:r>
            <a:r>
              <a:rPr lang="en-US" altLang="vi-VN" sz="4000">
                <a:solidFill>
                  <a:schemeClr val="bg1"/>
                </a:solidFill>
                <a:latin typeface="Times New Roman" panose="02020603050405020304" pitchFamily="18" charset="0"/>
                <a:cs typeface="Times New Roman" panose="02020603050405020304" pitchFamily="18" charset="0"/>
              </a:rPr>
              <a:t>. Họ </a:t>
            </a:r>
            <a:r>
              <a:rPr lang="en-US" altLang="vi-VN" sz="4000" u="sng">
                <a:solidFill>
                  <a:srgbClr val="FF0000"/>
                </a:solidFill>
                <a:latin typeface="Times New Roman" panose="02020603050405020304" pitchFamily="18" charset="0"/>
                <a:cs typeface="Times New Roman" panose="02020603050405020304" pitchFamily="18" charset="0"/>
              </a:rPr>
              <a:t>thích kể, thích nghe </a:t>
            </a:r>
            <a:r>
              <a:rPr lang="en-US" altLang="vi-VN" sz="4000">
                <a:solidFill>
                  <a:schemeClr val="bg1"/>
                </a:solidFill>
                <a:latin typeface="Times New Roman" panose="02020603050405020304" pitchFamily="18" charset="0"/>
                <a:cs typeface="Times New Roman" panose="02020603050405020304" pitchFamily="18" charset="0"/>
              </a:rPr>
              <a:t>những huyền thoại về người vật hổ, bắt cá sấu, bắt rắn hổ mây. </a:t>
            </a:r>
            <a:r>
              <a:rPr lang="en-US" altLang="vi-VN" sz="4000" u="sng">
                <a:solidFill>
                  <a:schemeClr val="bg1"/>
                </a:solidFill>
                <a:latin typeface="Times New Roman" panose="02020603050405020304" pitchFamily="18" charset="0"/>
                <a:cs typeface="Times New Roman" panose="02020603050405020304" pitchFamily="18" charset="0"/>
              </a:rPr>
              <a:t>Tinh thần thượng võ </a:t>
            </a:r>
            <a:r>
              <a:rPr lang="en-US" altLang="vi-VN" sz="4000">
                <a:solidFill>
                  <a:schemeClr val="bg1"/>
                </a:solidFill>
                <a:latin typeface="Times New Roman" panose="02020603050405020304" pitchFamily="18" charset="0"/>
                <a:cs typeface="Times New Roman" panose="02020603050405020304" pitchFamily="18" charset="0"/>
              </a:rPr>
              <a:t>của cha ông được </a:t>
            </a:r>
            <a:r>
              <a:rPr lang="en-US" altLang="vi-VN" sz="4000" u="sng">
                <a:solidFill>
                  <a:srgbClr val="FF0000"/>
                </a:solidFill>
                <a:latin typeface="Times New Roman" panose="02020603050405020304" pitchFamily="18" charset="0"/>
                <a:cs typeface="Times New Roman" panose="02020603050405020304" pitchFamily="18" charset="0"/>
              </a:rPr>
              <a:t>nung đúc </a:t>
            </a:r>
            <a:r>
              <a:rPr lang="en-US" altLang="vi-VN" sz="4000">
                <a:solidFill>
                  <a:schemeClr val="bg1"/>
                </a:solidFill>
                <a:latin typeface="Times New Roman" panose="02020603050405020304" pitchFamily="18" charset="0"/>
                <a:cs typeface="Times New Roman" panose="02020603050405020304" pitchFamily="18" charset="0"/>
              </a:rPr>
              <a:t>và </a:t>
            </a:r>
            <a:r>
              <a:rPr lang="en-US" altLang="vi-VN" sz="4000" u="sng">
                <a:solidFill>
                  <a:srgbClr val="FF0000"/>
                </a:solidFill>
                <a:latin typeface="Times New Roman" panose="02020603050405020304" pitchFamily="18" charset="0"/>
                <a:cs typeface="Times New Roman" panose="02020603050405020304" pitchFamily="18" charset="0"/>
              </a:rPr>
              <a:t>lưu truyền </a:t>
            </a:r>
            <a:r>
              <a:rPr lang="en-US" altLang="vi-VN" sz="4000">
                <a:solidFill>
                  <a:schemeClr val="bg1"/>
                </a:solidFill>
                <a:latin typeface="Times New Roman" panose="02020603050405020304" pitchFamily="18" charset="0"/>
                <a:cs typeface="Times New Roman" panose="02020603050405020304" pitchFamily="18" charset="0"/>
              </a:rPr>
              <a:t>để khai phá </a:t>
            </a:r>
            <a:r>
              <a:rPr lang="en-US" altLang="vi-VN" sz="4000">
                <a:solidFill>
                  <a:srgbClr val="FF0000"/>
                </a:solidFill>
                <a:latin typeface="Times New Roman" panose="02020603050405020304" pitchFamily="18" charset="0"/>
                <a:cs typeface="Times New Roman" panose="02020603050405020304" pitchFamily="18" charset="0"/>
              </a:rPr>
              <a:t>/ </a:t>
            </a:r>
            <a:r>
              <a:rPr lang="en-US" altLang="vi-VN" sz="4000">
                <a:solidFill>
                  <a:schemeClr val="bg1"/>
                </a:solidFill>
                <a:latin typeface="Times New Roman" panose="02020603050405020304" pitchFamily="18" charset="0"/>
                <a:cs typeface="Times New Roman" panose="02020603050405020304" pitchFamily="18" charset="0"/>
              </a:rPr>
              <a:t>giữ gìn mũi đất tận cùng này của Tổ quốc.</a:t>
            </a:r>
            <a:endParaRPr lang="en-US" altLang="vi-VN" sz="400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a:extLst>
              <a:ext uri="{FF2B5EF4-FFF2-40B4-BE49-F238E27FC236}">
                <a16:creationId xmlns="" xmlns:a16="http://schemas.microsoft.com/office/drawing/2014/main" id="{42B11736-9E21-0D54-D944-5F6B6AF8A2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a:extLst>
              <a:ext uri="{FF2B5EF4-FFF2-40B4-BE49-F238E27FC236}">
                <a16:creationId xmlns="" xmlns:a16="http://schemas.microsoft.com/office/drawing/2014/main" id="{EB2D6ADF-A5DA-D87C-57C8-A76CC6C006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 xmlns:a16="http://schemas.microsoft.com/office/drawing/2014/main" id="{30FA716B-5FC5-3F0D-1A2B-4FB83564F8B2}"/>
              </a:ext>
            </a:extLst>
          </p:cNvPr>
          <p:cNvSpPr>
            <a:spLocks noGrp="1" noChangeArrowheads="1"/>
          </p:cNvSpPr>
          <p:nvPr>
            <p:ph type="title" idx="4294967295"/>
          </p:nvPr>
        </p:nvSpPr>
        <p:spPr/>
        <p:txBody>
          <a:bodyPr/>
          <a:lstStyle/>
          <a:p>
            <a:pPr eaLnBrk="1" hangingPunct="1"/>
            <a:endParaRPr lang="vi-VN" altLang="en-US"/>
          </a:p>
        </p:txBody>
      </p:sp>
      <p:sp>
        <p:nvSpPr>
          <p:cNvPr id="31747" name="Rectangle 3">
            <a:extLst>
              <a:ext uri="{FF2B5EF4-FFF2-40B4-BE49-F238E27FC236}">
                <a16:creationId xmlns="" xmlns:a16="http://schemas.microsoft.com/office/drawing/2014/main" id="{7E6EEA0D-01B7-B0F2-B9A2-B1BF77BCA139}"/>
              </a:ext>
            </a:extLst>
          </p:cNvPr>
          <p:cNvSpPr>
            <a:spLocks noGrp="1" noChangeArrowheads="1"/>
          </p:cNvSpPr>
          <p:nvPr>
            <p:ph type="body" idx="4294967295"/>
          </p:nvPr>
        </p:nvSpPr>
        <p:spPr/>
        <p:txBody>
          <a:bodyPr/>
          <a:lstStyle/>
          <a:p>
            <a:pPr eaLnBrk="1" hangingPunct="1"/>
            <a:endParaRPr lang="vi-VN" altLang="en-US"/>
          </a:p>
        </p:txBody>
      </p:sp>
      <p:pic>
        <p:nvPicPr>
          <p:cNvPr id="31748" name="Picture 4" descr="mages">
            <a:extLst>
              <a:ext uri="{FF2B5EF4-FFF2-40B4-BE49-F238E27FC236}">
                <a16:creationId xmlns="" xmlns:a16="http://schemas.microsoft.com/office/drawing/2014/main" id="{34D4754A-8557-EFD2-94CF-457C95EC4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376238"/>
            <a:ext cx="9901238" cy="776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Đóng">
            <a:extLst>
              <a:ext uri="{FF2B5EF4-FFF2-40B4-BE49-F238E27FC236}">
                <a16:creationId xmlns="" xmlns:a16="http://schemas.microsoft.com/office/drawing/2014/main" id="{9BAC1C49-3299-7D9F-6D95-9E627B589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3838"/>
            <a:ext cx="5100638" cy="769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15.jpg">
            <a:extLst>
              <a:ext uri="{FF2B5EF4-FFF2-40B4-BE49-F238E27FC236}">
                <a16:creationId xmlns="" xmlns:a16="http://schemas.microsoft.com/office/drawing/2014/main" id="{9DD5423D-08E4-9BC4-3BB3-A3FA8279CD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23838"/>
            <a:ext cx="5029200" cy="792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Oval 7">
            <a:extLst>
              <a:ext uri="{FF2B5EF4-FFF2-40B4-BE49-F238E27FC236}">
                <a16:creationId xmlns="" xmlns:a16="http://schemas.microsoft.com/office/drawing/2014/main" id="{14F21EBD-725E-4B8F-454F-EF1AB6975D79}"/>
              </a:ext>
            </a:extLst>
          </p:cNvPr>
          <p:cNvSpPr>
            <a:spLocks noChangeArrowheads="1"/>
          </p:cNvSpPr>
          <p:nvPr/>
        </p:nvSpPr>
        <p:spPr bwMode="auto">
          <a:xfrm>
            <a:off x="1752600" y="6324600"/>
            <a:ext cx="2286000" cy="533400"/>
          </a:xfrm>
          <a:prstGeom prst="ellipse">
            <a:avLst/>
          </a:prstGeom>
          <a:solidFill>
            <a:srgbClr val="FFCC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31752" name="Oval 8">
            <a:extLst>
              <a:ext uri="{FF2B5EF4-FFF2-40B4-BE49-F238E27FC236}">
                <a16:creationId xmlns="" xmlns:a16="http://schemas.microsoft.com/office/drawing/2014/main" id="{1E7CE503-E495-D26A-378A-EBFA41C209F9}"/>
              </a:ext>
            </a:extLst>
          </p:cNvPr>
          <p:cNvSpPr>
            <a:spLocks noChangeArrowheads="1"/>
          </p:cNvSpPr>
          <p:nvPr/>
        </p:nvSpPr>
        <p:spPr bwMode="auto">
          <a:xfrm>
            <a:off x="6477000" y="6324600"/>
            <a:ext cx="2362200" cy="533400"/>
          </a:xfrm>
          <a:prstGeom prst="ellipse">
            <a:avLst/>
          </a:prstGeom>
          <a:solidFill>
            <a:srgbClr val="FFCC00"/>
          </a:solidFill>
          <a:ln w="9525">
            <a:solidFill>
              <a:srgbClr val="FFFF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31753" name="WordArt 9">
            <a:extLst>
              <a:ext uri="{FF2B5EF4-FFF2-40B4-BE49-F238E27FC236}">
                <a16:creationId xmlns="" xmlns:a16="http://schemas.microsoft.com/office/drawing/2014/main" id="{C66F0BBD-B190-7AEC-DAC1-3615BAFFCA18}"/>
              </a:ext>
            </a:extLst>
          </p:cNvPr>
          <p:cNvSpPr>
            <a:spLocks noChangeArrowheads="1" noChangeShapeType="1"/>
          </p:cNvSpPr>
          <p:nvPr/>
        </p:nvSpPr>
        <p:spPr bwMode="auto">
          <a:xfrm>
            <a:off x="6858000" y="6381750"/>
            <a:ext cx="1590675" cy="476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b="1" kern="10">
                <a:solidFill>
                  <a:srgbClr val="0000FF"/>
                </a:solidFill>
                <a:effectLst>
                  <a:outerShdw dist="45791" dir="2021404" algn="ctr" rotWithShape="0">
                    <a:srgbClr val="B2B2B2">
                      <a:alpha val="78000"/>
                    </a:srgbClr>
                  </a:outerShdw>
                </a:effectLst>
                <a:latin typeface="Times New Roman" panose="02020603050405020304" pitchFamily="18" charset="0"/>
                <a:cs typeface="Times New Roman" panose="02020603050405020304" pitchFamily="18" charset="0"/>
              </a:rPr>
              <a:t>VỌNG HẢI ĐÀI</a:t>
            </a:r>
          </a:p>
        </p:txBody>
      </p:sp>
      <p:sp>
        <p:nvSpPr>
          <p:cNvPr id="31754" name="WordArt 10">
            <a:extLst>
              <a:ext uri="{FF2B5EF4-FFF2-40B4-BE49-F238E27FC236}">
                <a16:creationId xmlns="" xmlns:a16="http://schemas.microsoft.com/office/drawing/2014/main" id="{490EEE54-1393-121E-4C01-068246A6C610}"/>
              </a:ext>
            </a:extLst>
          </p:cNvPr>
          <p:cNvSpPr>
            <a:spLocks noChangeArrowheads="1" noChangeShapeType="1"/>
          </p:cNvSpPr>
          <p:nvPr/>
        </p:nvSpPr>
        <p:spPr bwMode="auto">
          <a:xfrm>
            <a:off x="2057400" y="6381750"/>
            <a:ext cx="1828800" cy="476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b="1" kern="10">
                <a:solidFill>
                  <a:srgbClr val="0000FF"/>
                </a:solidFill>
                <a:effectLst>
                  <a:outerShdw dist="45791" dir="2021404" algn="ctr" rotWithShape="0">
                    <a:srgbClr val="B2B2B2">
                      <a:alpha val="78000"/>
                    </a:srgbClr>
                  </a:outerShdw>
                </a:effectLst>
                <a:latin typeface="Times New Roman" panose="02020603050405020304" pitchFamily="18" charset="0"/>
                <a:cs typeface="Times New Roman" panose="02020603050405020304" pitchFamily="18" charset="0"/>
              </a:rPr>
              <a:t>HÒN ĐÁ BẠC</a:t>
            </a:r>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169112E3-FCE7-F464-EC79-ED47B6A94017}"/>
              </a:ext>
            </a:extLst>
          </p:cNvPr>
          <p:cNvGraphicFramePr>
            <a:graphicFrameLocks noGrp="1"/>
          </p:cNvGraphicFramePr>
          <p:nvPr/>
        </p:nvGraphicFramePr>
        <p:xfrm>
          <a:off x="3617913" y="1858963"/>
          <a:ext cx="4535489" cy="647700"/>
        </p:xfrm>
        <a:graphic>
          <a:graphicData uri="http://schemas.openxmlformats.org/drawingml/2006/table">
            <a:tbl>
              <a:tblPr firstRow="1" bandRow="1">
                <a:tableStyleId>{5C22544A-7EE6-4342-B048-85BDC9FD1C3A}</a:tableStyleId>
              </a:tblPr>
              <a:tblGrid>
                <a:gridCol w="647927">
                  <a:extLst>
                    <a:ext uri="{9D8B030D-6E8A-4147-A177-3AD203B41FA5}">
                      <a16:colId xmlns="" xmlns:a16="http://schemas.microsoft.com/office/drawing/2014/main" val="20000"/>
                    </a:ext>
                  </a:extLst>
                </a:gridCol>
                <a:gridCol w="647927">
                  <a:extLst>
                    <a:ext uri="{9D8B030D-6E8A-4147-A177-3AD203B41FA5}">
                      <a16:colId xmlns="" xmlns:a16="http://schemas.microsoft.com/office/drawing/2014/main" val="20001"/>
                    </a:ext>
                  </a:extLst>
                </a:gridCol>
                <a:gridCol w="647927">
                  <a:extLst>
                    <a:ext uri="{9D8B030D-6E8A-4147-A177-3AD203B41FA5}">
                      <a16:colId xmlns="" xmlns:a16="http://schemas.microsoft.com/office/drawing/2014/main" val="20002"/>
                    </a:ext>
                  </a:extLst>
                </a:gridCol>
                <a:gridCol w="647927">
                  <a:extLst>
                    <a:ext uri="{9D8B030D-6E8A-4147-A177-3AD203B41FA5}">
                      <a16:colId xmlns="" xmlns:a16="http://schemas.microsoft.com/office/drawing/2014/main" val="20003"/>
                    </a:ext>
                  </a:extLst>
                </a:gridCol>
                <a:gridCol w="647927">
                  <a:extLst>
                    <a:ext uri="{9D8B030D-6E8A-4147-A177-3AD203B41FA5}">
                      <a16:colId xmlns="" xmlns:a16="http://schemas.microsoft.com/office/drawing/2014/main" val="20004"/>
                    </a:ext>
                  </a:extLst>
                </a:gridCol>
                <a:gridCol w="647927">
                  <a:extLst>
                    <a:ext uri="{9D8B030D-6E8A-4147-A177-3AD203B41FA5}">
                      <a16:colId xmlns="" xmlns:a16="http://schemas.microsoft.com/office/drawing/2014/main" val="20005"/>
                    </a:ext>
                  </a:extLst>
                </a:gridCol>
                <a:gridCol w="647927">
                  <a:extLst>
                    <a:ext uri="{9D8B030D-6E8A-4147-A177-3AD203B41FA5}">
                      <a16:colId xmlns="" xmlns:a16="http://schemas.microsoft.com/office/drawing/2014/main" val="20006"/>
                    </a:ext>
                  </a:extLst>
                </a:gridCol>
              </a:tblGrid>
              <a:tr h="647700">
                <a:tc>
                  <a:txBody>
                    <a:bodyPr/>
                    <a:lstStyle/>
                    <a:p>
                      <a:pPr algn="ctr"/>
                      <a:r>
                        <a:rPr lang="en-US" sz="3600">
                          <a:solidFill>
                            <a:srgbClr val="FFFF00"/>
                          </a:solidFill>
                          <a:latin typeface="Times New Roman" pitchFamily="18" charset="0"/>
                          <a:cs typeface="Times New Roman" pitchFamily="18" charset="0"/>
                        </a:rPr>
                        <a:t>C</a:t>
                      </a:r>
                    </a:p>
                  </a:txBody>
                  <a:tcPr marL="91430" marR="91430" marT="45699" marB="4569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a:solidFill>
                            <a:srgbClr val="0000FF"/>
                          </a:solidFill>
                          <a:latin typeface="Times New Roman" pitchFamily="18" charset="0"/>
                          <a:cs typeface="Times New Roman" pitchFamily="18" charset="0"/>
                        </a:rPr>
                        <a:t>A</a:t>
                      </a:r>
                    </a:p>
                  </a:txBody>
                  <a:tcPr marL="91430" marR="91430" marT="45699" marB="4569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en-US" sz="3600">
                          <a:solidFill>
                            <a:srgbClr val="0000FF"/>
                          </a:solidFill>
                          <a:latin typeface="Times New Roman" pitchFamily="18" charset="0"/>
                          <a:cs typeface="Times New Roman" pitchFamily="18" charset="0"/>
                        </a:rPr>
                        <a:t>O</a:t>
                      </a:r>
                    </a:p>
                  </a:txBody>
                  <a:tcPr marL="91430" marR="91430" marT="45699" marB="4569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en-US" sz="3600">
                          <a:solidFill>
                            <a:srgbClr val="0000FF"/>
                          </a:solidFill>
                          <a:latin typeface="Times New Roman" pitchFamily="18" charset="0"/>
                          <a:cs typeface="Times New Roman" pitchFamily="18" charset="0"/>
                        </a:rPr>
                        <a:t>B</a:t>
                      </a:r>
                    </a:p>
                  </a:txBody>
                  <a:tcPr marL="91430" marR="91430" marT="45699" marB="4569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en-US" sz="3600">
                          <a:solidFill>
                            <a:srgbClr val="0000FF"/>
                          </a:solidFill>
                          <a:latin typeface="Times New Roman" pitchFamily="18" charset="0"/>
                          <a:cs typeface="Times New Roman" pitchFamily="18" charset="0"/>
                        </a:rPr>
                        <a:t>Ằ</a:t>
                      </a:r>
                    </a:p>
                  </a:txBody>
                  <a:tcPr marL="91430" marR="91430" marT="45699" marB="4569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en-US" sz="3600">
                          <a:solidFill>
                            <a:srgbClr val="0000FF"/>
                          </a:solidFill>
                          <a:latin typeface="Times New Roman" pitchFamily="18" charset="0"/>
                          <a:cs typeface="Times New Roman" pitchFamily="18" charset="0"/>
                        </a:rPr>
                        <a:t>N</a:t>
                      </a:r>
                    </a:p>
                  </a:txBody>
                  <a:tcPr marL="91430" marR="91430" marT="45699" marB="4569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en-US" sz="3600">
                          <a:solidFill>
                            <a:srgbClr val="0000FF"/>
                          </a:solidFill>
                          <a:latin typeface="Times New Roman" pitchFamily="18" charset="0"/>
                          <a:cs typeface="Times New Roman" pitchFamily="18" charset="0"/>
                        </a:rPr>
                        <a:t>G</a:t>
                      </a:r>
                    </a:p>
                  </a:txBody>
                  <a:tcPr marL="91430" marR="91430" marT="45699" marB="4569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 xmlns:a16="http://schemas.microsoft.com/office/drawing/2014/main" val="10000"/>
                  </a:ext>
                </a:extLst>
              </a:tr>
            </a:tbl>
          </a:graphicData>
        </a:graphic>
      </p:graphicFrame>
      <p:graphicFrame>
        <p:nvGraphicFramePr>
          <p:cNvPr id="3" name="Table 2">
            <a:extLst>
              <a:ext uri="{FF2B5EF4-FFF2-40B4-BE49-F238E27FC236}">
                <a16:creationId xmlns="" xmlns:a16="http://schemas.microsoft.com/office/drawing/2014/main" id="{EAAFDD8A-132F-CDF9-530A-DAED60A78526}"/>
              </a:ext>
            </a:extLst>
          </p:cNvPr>
          <p:cNvGraphicFramePr>
            <a:graphicFrameLocks noGrp="1"/>
          </p:cNvGraphicFramePr>
          <p:nvPr/>
        </p:nvGraphicFramePr>
        <p:xfrm>
          <a:off x="3001963" y="2478088"/>
          <a:ext cx="3240085" cy="649287"/>
        </p:xfrm>
        <a:graphic>
          <a:graphicData uri="http://schemas.openxmlformats.org/drawingml/2006/table">
            <a:tbl>
              <a:tblPr firstRow="1" bandRow="1">
                <a:tableStyleId>{5C22544A-7EE6-4342-B048-85BDC9FD1C3A}</a:tableStyleId>
              </a:tblPr>
              <a:tblGrid>
                <a:gridCol w="648017">
                  <a:extLst>
                    <a:ext uri="{9D8B030D-6E8A-4147-A177-3AD203B41FA5}">
                      <a16:colId xmlns="" xmlns:a16="http://schemas.microsoft.com/office/drawing/2014/main" val="20000"/>
                    </a:ext>
                  </a:extLst>
                </a:gridCol>
                <a:gridCol w="648017">
                  <a:extLst>
                    <a:ext uri="{9D8B030D-6E8A-4147-A177-3AD203B41FA5}">
                      <a16:colId xmlns="" xmlns:a16="http://schemas.microsoft.com/office/drawing/2014/main" val="20001"/>
                    </a:ext>
                  </a:extLst>
                </a:gridCol>
                <a:gridCol w="648017">
                  <a:extLst>
                    <a:ext uri="{9D8B030D-6E8A-4147-A177-3AD203B41FA5}">
                      <a16:colId xmlns="" xmlns:a16="http://schemas.microsoft.com/office/drawing/2014/main" val="20002"/>
                    </a:ext>
                  </a:extLst>
                </a:gridCol>
                <a:gridCol w="648017">
                  <a:extLst>
                    <a:ext uri="{9D8B030D-6E8A-4147-A177-3AD203B41FA5}">
                      <a16:colId xmlns="" xmlns:a16="http://schemas.microsoft.com/office/drawing/2014/main" val="20003"/>
                    </a:ext>
                  </a:extLst>
                </a:gridCol>
                <a:gridCol w="648017">
                  <a:extLst>
                    <a:ext uri="{9D8B030D-6E8A-4147-A177-3AD203B41FA5}">
                      <a16:colId xmlns="" xmlns:a16="http://schemas.microsoft.com/office/drawing/2014/main" val="20004"/>
                    </a:ext>
                  </a:extLst>
                </a:gridCol>
              </a:tblGrid>
              <a:tr h="649287">
                <a:tc>
                  <a:txBody>
                    <a:bodyPr/>
                    <a:lstStyle/>
                    <a:p>
                      <a:pPr algn="ctr"/>
                      <a:r>
                        <a:rPr lang="en-US" sz="3600">
                          <a:solidFill>
                            <a:srgbClr val="0000FF"/>
                          </a:solidFill>
                          <a:latin typeface="Times New Roman" pitchFamily="18" charset="0"/>
                          <a:cs typeface="Times New Roman" pitchFamily="18" charset="0"/>
                        </a:rPr>
                        <a:t>H</a:t>
                      </a:r>
                    </a:p>
                  </a:txBody>
                  <a:tcPr marL="91442" marR="91442" marT="45811" marB="45811"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en-US" sz="3600">
                          <a:solidFill>
                            <a:srgbClr val="FFFF00"/>
                          </a:solidFill>
                          <a:latin typeface="Times New Roman" pitchFamily="18" charset="0"/>
                          <a:cs typeface="Times New Roman" pitchFamily="18" charset="0"/>
                        </a:rPr>
                        <a:t>À</a:t>
                      </a:r>
                    </a:p>
                  </a:txBody>
                  <a:tcPr marL="91442" marR="91442" marT="45811" marB="45811"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a:solidFill>
                            <a:srgbClr val="0000FF"/>
                          </a:solidFill>
                          <a:latin typeface="Times New Roman" pitchFamily="18" charset="0"/>
                          <a:cs typeface="Times New Roman" pitchFamily="18" charset="0"/>
                        </a:rPr>
                        <a:t>N</a:t>
                      </a:r>
                    </a:p>
                  </a:txBody>
                  <a:tcPr marL="91442" marR="91442" marT="45811" marB="45811"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en-US" sz="3600">
                          <a:solidFill>
                            <a:srgbClr val="0000FF"/>
                          </a:solidFill>
                          <a:latin typeface="Times New Roman" pitchFamily="18" charset="0"/>
                          <a:cs typeface="Times New Roman" pitchFamily="18" charset="0"/>
                        </a:rPr>
                        <a:t>Ộ</a:t>
                      </a:r>
                    </a:p>
                  </a:txBody>
                  <a:tcPr marL="91442" marR="91442" marT="45811" marB="45811"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en-US" sz="3600">
                          <a:solidFill>
                            <a:srgbClr val="0000FF"/>
                          </a:solidFill>
                          <a:latin typeface="Times New Roman" pitchFamily="18" charset="0"/>
                          <a:cs typeface="Times New Roman" pitchFamily="18" charset="0"/>
                        </a:rPr>
                        <a:t>I</a:t>
                      </a:r>
                    </a:p>
                  </a:txBody>
                  <a:tcPr marL="91442" marR="91442" marT="45811" marB="45811"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 xmlns:a16="http://schemas.microsoft.com/office/drawing/2014/main" val="10000"/>
                  </a:ext>
                </a:extLst>
              </a:tr>
            </a:tbl>
          </a:graphicData>
        </a:graphic>
      </p:graphicFrame>
      <p:graphicFrame>
        <p:nvGraphicFramePr>
          <p:cNvPr id="7" name="Table 6">
            <a:extLst>
              <a:ext uri="{FF2B5EF4-FFF2-40B4-BE49-F238E27FC236}">
                <a16:creationId xmlns="" xmlns:a16="http://schemas.microsoft.com/office/drawing/2014/main" id="{4D4AA92E-424F-3FC9-9D63-67D3532B963F}"/>
              </a:ext>
            </a:extLst>
          </p:cNvPr>
          <p:cNvGraphicFramePr>
            <a:graphicFrameLocks noGrp="1"/>
          </p:cNvGraphicFramePr>
          <p:nvPr/>
        </p:nvGraphicFramePr>
        <p:xfrm>
          <a:off x="3622675" y="3165475"/>
          <a:ext cx="3887789" cy="649288"/>
        </p:xfrm>
        <a:graphic>
          <a:graphicData uri="http://schemas.openxmlformats.org/drawingml/2006/table">
            <a:tbl>
              <a:tblPr firstRow="1" bandRow="1">
                <a:tableStyleId>{5C22544A-7EE6-4342-B048-85BDC9FD1C3A}</a:tableStyleId>
              </a:tblPr>
              <a:tblGrid>
                <a:gridCol w="647965">
                  <a:extLst>
                    <a:ext uri="{9D8B030D-6E8A-4147-A177-3AD203B41FA5}">
                      <a16:colId xmlns="" xmlns:a16="http://schemas.microsoft.com/office/drawing/2014/main" val="20000"/>
                    </a:ext>
                  </a:extLst>
                </a:gridCol>
                <a:gridCol w="647965">
                  <a:extLst>
                    <a:ext uri="{9D8B030D-6E8A-4147-A177-3AD203B41FA5}">
                      <a16:colId xmlns="" xmlns:a16="http://schemas.microsoft.com/office/drawing/2014/main" val="20001"/>
                    </a:ext>
                  </a:extLst>
                </a:gridCol>
                <a:gridCol w="647965">
                  <a:extLst>
                    <a:ext uri="{9D8B030D-6E8A-4147-A177-3AD203B41FA5}">
                      <a16:colId xmlns="" xmlns:a16="http://schemas.microsoft.com/office/drawing/2014/main" val="20002"/>
                    </a:ext>
                  </a:extLst>
                </a:gridCol>
                <a:gridCol w="647965">
                  <a:extLst>
                    <a:ext uri="{9D8B030D-6E8A-4147-A177-3AD203B41FA5}">
                      <a16:colId xmlns="" xmlns:a16="http://schemas.microsoft.com/office/drawing/2014/main" val="20003"/>
                    </a:ext>
                  </a:extLst>
                </a:gridCol>
                <a:gridCol w="647965">
                  <a:extLst>
                    <a:ext uri="{9D8B030D-6E8A-4147-A177-3AD203B41FA5}">
                      <a16:colId xmlns="" xmlns:a16="http://schemas.microsoft.com/office/drawing/2014/main" val="20004"/>
                    </a:ext>
                  </a:extLst>
                </a:gridCol>
                <a:gridCol w="323982">
                  <a:extLst>
                    <a:ext uri="{9D8B030D-6E8A-4147-A177-3AD203B41FA5}">
                      <a16:colId xmlns="" xmlns:a16="http://schemas.microsoft.com/office/drawing/2014/main" val="20005"/>
                    </a:ext>
                  </a:extLst>
                </a:gridCol>
                <a:gridCol w="323982">
                  <a:extLst>
                    <a:ext uri="{9D8B030D-6E8A-4147-A177-3AD203B41FA5}">
                      <a16:colId xmlns="" xmlns:a16="http://schemas.microsoft.com/office/drawing/2014/main" val="20006"/>
                    </a:ext>
                  </a:extLst>
                </a:gridCol>
              </a:tblGrid>
              <a:tr h="649288">
                <a:tc>
                  <a:txBody>
                    <a:bodyPr/>
                    <a:lstStyle/>
                    <a:p>
                      <a:pPr algn="ctr"/>
                      <a:r>
                        <a:rPr lang="en-US" sz="3600">
                          <a:solidFill>
                            <a:srgbClr val="FFFF00"/>
                          </a:solidFill>
                          <a:latin typeface="Times New Roman" pitchFamily="18" charset="0"/>
                          <a:cs typeface="Times New Roman" pitchFamily="18" charset="0"/>
                        </a:rPr>
                        <a:t>M</a:t>
                      </a:r>
                    </a:p>
                  </a:txBody>
                  <a:tcPr marL="91435" marR="91435" marT="45811" marB="45811"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a:solidFill>
                            <a:srgbClr val="0000FF"/>
                          </a:solidFill>
                          <a:latin typeface="Times New Roman" pitchFamily="18" charset="0"/>
                          <a:cs typeface="Times New Roman" pitchFamily="18" charset="0"/>
                        </a:rPr>
                        <a:t>Ó</a:t>
                      </a:r>
                    </a:p>
                  </a:txBody>
                  <a:tcPr marL="91435" marR="91435" marT="45811" marB="45811"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en-US" sz="3600">
                          <a:solidFill>
                            <a:srgbClr val="0000FF"/>
                          </a:solidFill>
                          <a:latin typeface="Times New Roman" pitchFamily="18" charset="0"/>
                          <a:cs typeface="Times New Roman" pitchFamily="18" charset="0"/>
                        </a:rPr>
                        <a:t>N</a:t>
                      </a:r>
                    </a:p>
                  </a:txBody>
                  <a:tcPr marL="91435" marR="91435" marT="45811" marB="45811"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en-US" sz="3600">
                          <a:solidFill>
                            <a:srgbClr val="0000FF"/>
                          </a:solidFill>
                          <a:latin typeface="Times New Roman" pitchFamily="18" charset="0"/>
                          <a:cs typeface="Times New Roman" pitchFamily="18" charset="0"/>
                        </a:rPr>
                        <a:t>G</a:t>
                      </a:r>
                    </a:p>
                  </a:txBody>
                  <a:tcPr marL="91435" marR="91435" marT="45811" marB="45811"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en-US" sz="3600">
                          <a:solidFill>
                            <a:srgbClr val="0000FF"/>
                          </a:solidFill>
                          <a:latin typeface="Times New Roman" pitchFamily="18" charset="0"/>
                          <a:cs typeface="Times New Roman" pitchFamily="18" charset="0"/>
                        </a:rPr>
                        <a:t>C</a:t>
                      </a:r>
                    </a:p>
                  </a:txBody>
                  <a:tcPr marL="91435" marR="91435" marT="45811" marB="45811"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en-US" sz="3600">
                          <a:solidFill>
                            <a:srgbClr val="0000FF"/>
                          </a:solidFill>
                          <a:latin typeface="Times New Roman" pitchFamily="18" charset="0"/>
                          <a:cs typeface="Times New Roman" pitchFamily="18" charset="0"/>
                        </a:rPr>
                        <a:t>Á</a:t>
                      </a:r>
                    </a:p>
                  </a:txBody>
                  <a:tcPr marL="91435" marR="91435" marT="45811" marB="45811"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en-US" sz="3600">
                          <a:solidFill>
                            <a:srgbClr val="0000FF"/>
                          </a:solidFill>
                          <a:latin typeface="Times New Roman" pitchFamily="18" charset="0"/>
                          <a:cs typeface="Times New Roman" pitchFamily="18" charset="0"/>
                        </a:rPr>
                        <a:t>I</a:t>
                      </a:r>
                    </a:p>
                  </a:txBody>
                  <a:tcPr marL="91435" marR="91435" marT="45811" marB="45811"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 xmlns:a16="http://schemas.microsoft.com/office/drawing/2014/main" val="10000"/>
                  </a:ext>
                </a:extLst>
              </a:tr>
            </a:tbl>
          </a:graphicData>
        </a:graphic>
      </p:graphicFrame>
      <p:graphicFrame>
        <p:nvGraphicFramePr>
          <p:cNvPr id="8" name="Table 7">
            <a:extLst>
              <a:ext uri="{FF2B5EF4-FFF2-40B4-BE49-F238E27FC236}">
                <a16:creationId xmlns="" xmlns:a16="http://schemas.microsoft.com/office/drawing/2014/main" id="{473A5392-9DB7-856D-3CB5-06FB173C2A53}"/>
              </a:ext>
            </a:extLst>
          </p:cNvPr>
          <p:cNvGraphicFramePr>
            <a:graphicFrameLocks noGrp="1"/>
          </p:cNvGraphicFramePr>
          <p:nvPr/>
        </p:nvGraphicFramePr>
        <p:xfrm>
          <a:off x="1798638" y="3857625"/>
          <a:ext cx="3238500" cy="647700"/>
        </p:xfrm>
        <a:graphic>
          <a:graphicData uri="http://schemas.openxmlformats.org/drawingml/2006/table">
            <a:tbl>
              <a:tblPr firstRow="1" bandRow="1">
                <a:tableStyleId>{5C22544A-7EE6-4342-B048-85BDC9FD1C3A}</a:tableStyleId>
              </a:tblPr>
              <a:tblGrid>
                <a:gridCol w="647700">
                  <a:extLst>
                    <a:ext uri="{9D8B030D-6E8A-4147-A177-3AD203B41FA5}">
                      <a16:colId xmlns="" xmlns:a16="http://schemas.microsoft.com/office/drawing/2014/main" val="20000"/>
                    </a:ext>
                  </a:extLst>
                </a:gridCol>
                <a:gridCol w="647700">
                  <a:extLst>
                    <a:ext uri="{9D8B030D-6E8A-4147-A177-3AD203B41FA5}">
                      <a16:colId xmlns="" xmlns:a16="http://schemas.microsoft.com/office/drawing/2014/main" val="20001"/>
                    </a:ext>
                  </a:extLst>
                </a:gridCol>
                <a:gridCol w="647700">
                  <a:extLst>
                    <a:ext uri="{9D8B030D-6E8A-4147-A177-3AD203B41FA5}">
                      <a16:colId xmlns="" xmlns:a16="http://schemas.microsoft.com/office/drawing/2014/main" val="20002"/>
                    </a:ext>
                  </a:extLst>
                </a:gridCol>
                <a:gridCol w="647700">
                  <a:extLst>
                    <a:ext uri="{9D8B030D-6E8A-4147-A177-3AD203B41FA5}">
                      <a16:colId xmlns="" xmlns:a16="http://schemas.microsoft.com/office/drawing/2014/main" val="20003"/>
                    </a:ext>
                  </a:extLst>
                </a:gridCol>
                <a:gridCol w="647700">
                  <a:extLst>
                    <a:ext uri="{9D8B030D-6E8A-4147-A177-3AD203B41FA5}">
                      <a16:colId xmlns="" xmlns:a16="http://schemas.microsoft.com/office/drawing/2014/main" val="20004"/>
                    </a:ext>
                  </a:extLst>
                </a:gridCol>
              </a:tblGrid>
              <a:tr h="647700">
                <a:tc>
                  <a:txBody>
                    <a:bodyPr/>
                    <a:lstStyle/>
                    <a:p>
                      <a:pPr algn="ctr"/>
                      <a:r>
                        <a:rPr lang="en-US" sz="3600">
                          <a:solidFill>
                            <a:srgbClr val="0000FF"/>
                          </a:solidFill>
                          <a:latin typeface="Times New Roman" pitchFamily="18" charset="0"/>
                          <a:cs typeface="Times New Roman" pitchFamily="18" charset="0"/>
                        </a:rPr>
                        <a:t>H</a:t>
                      </a:r>
                    </a:p>
                  </a:txBody>
                  <a:tcPr marL="91398" marR="91398" marT="45699" marB="4569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en-US" sz="3600" b="1">
                          <a:solidFill>
                            <a:srgbClr val="0000FF"/>
                          </a:solidFill>
                          <a:latin typeface="Times New Roman" pitchFamily="18" charset="0"/>
                          <a:cs typeface="Times New Roman" pitchFamily="18" charset="0"/>
                        </a:rPr>
                        <a:t>Ộ</a:t>
                      </a:r>
                    </a:p>
                  </a:txBody>
                  <a:tcPr marL="91398" marR="91398" marT="45699" marB="4569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en-US" sz="3600">
                          <a:solidFill>
                            <a:srgbClr val="0000FF"/>
                          </a:solidFill>
                          <a:latin typeface="Times New Roman" pitchFamily="18" charset="0"/>
                          <a:cs typeface="Times New Roman" pitchFamily="18" charset="0"/>
                        </a:rPr>
                        <a:t>I</a:t>
                      </a:r>
                    </a:p>
                  </a:txBody>
                  <a:tcPr marL="91398" marR="91398" marT="45699" marB="4569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en-US" sz="3600">
                          <a:solidFill>
                            <a:srgbClr val="FFFF00"/>
                          </a:solidFill>
                          <a:latin typeface="Times New Roman" pitchFamily="18" charset="0"/>
                          <a:cs typeface="Times New Roman" pitchFamily="18" charset="0"/>
                        </a:rPr>
                        <a:t>A</a:t>
                      </a:r>
                    </a:p>
                  </a:txBody>
                  <a:tcPr marL="91398" marR="91398" marT="45699" marB="4569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a:solidFill>
                            <a:srgbClr val="0000FF"/>
                          </a:solidFill>
                          <a:latin typeface="Times New Roman" pitchFamily="18" charset="0"/>
                          <a:cs typeface="Times New Roman" pitchFamily="18" charset="0"/>
                        </a:rPr>
                        <a:t>N</a:t>
                      </a:r>
                    </a:p>
                  </a:txBody>
                  <a:tcPr marL="91398" marR="91398" marT="45699" marB="4569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 xmlns:a16="http://schemas.microsoft.com/office/drawing/2014/main" val="10000"/>
                  </a:ext>
                </a:extLst>
              </a:tr>
            </a:tbl>
          </a:graphicData>
        </a:graphic>
      </p:graphicFrame>
      <p:graphicFrame>
        <p:nvGraphicFramePr>
          <p:cNvPr id="9" name="Table 8">
            <a:extLst>
              <a:ext uri="{FF2B5EF4-FFF2-40B4-BE49-F238E27FC236}">
                <a16:creationId xmlns="" xmlns:a16="http://schemas.microsoft.com/office/drawing/2014/main" id="{97B81E8C-C769-9697-54BA-BEB4E7EFFF22}"/>
              </a:ext>
            </a:extLst>
          </p:cNvPr>
          <p:cNvGraphicFramePr>
            <a:graphicFrameLocks noGrp="1"/>
          </p:cNvGraphicFramePr>
          <p:nvPr/>
        </p:nvGraphicFramePr>
        <p:xfrm>
          <a:off x="2425700" y="4514850"/>
          <a:ext cx="4535489" cy="647700"/>
        </p:xfrm>
        <a:graphic>
          <a:graphicData uri="http://schemas.openxmlformats.org/drawingml/2006/table">
            <a:tbl>
              <a:tblPr firstRow="1" bandRow="1">
                <a:tableStyleId>{5C22544A-7EE6-4342-B048-85BDC9FD1C3A}</a:tableStyleId>
              </a:tblPr>
              <a:tblGrid>
                <a:gridCol w="647927">
                  <a:extLst>
                    <a:ext uri="{9D8B030D-6E8A-4147-A177-3AD203B41FA5}">
                      <a16:colId xmlns="" xmlns:a16="http://schemas.microsoft.com/office/drawing/2014/main" val="20000"/>
                    </a:ext>
                  </a:extLst>
                </a:gridCol>
                <a:gridCol w="647927">
                  <a:extLst>
                    <a:ext uri="{9D8B030D-6E8A-4147-A177-3AD203B41FA5}">
                      <a16:colId xmlns="" xmlns:a16="http://schemas.microsoft.com/office/drawing/2014/main" val="20001"/>
                    </a:ext>
                  </a:extLst>
                </a:gridCol>
                <a:gridCol w="647927">
                  <a:extLst>
                    <a:ext uri="{9D8B030D-6E8A-4147-A177-3AD203B41FA5}">
                      <a16:colId xmlns="" xmlns:a16="http://schemas.microsoft.com/office/drawing/2014/main" val="20002"/>
                    </a:ext>
                  </a:extLst>
                </a:gridCol>
                <a:gridCol w="647927">
                  <a:extLst>
                    <a:ext uri="{9D8B030D-6E8A-4147-A177-3AD203B41FA5}">
                      <a16:colId xmlns="" xmlns:a16="http://schemas.microsoft.com/office/drawing/2014/main" val="20003"/>
                    </a:ext>
                  </a:extLst>
                </a:gridCol>
                <a:gridCol w="647927">
                  <a:extLst>
                    <a:ext uri="{9D8B030D-6E8A-4147-A177-3AD203B41FA5}">
                      <a16:colId xmlns="" xmlns:a16="http://schemas.microsoft.com/office/drawing/2014/main" val="20004"/>
                    </a:ext>
                  </a:extLst>
                </a:gridCol>
                <a:gridCol w="647927">
                  <a:extLst>
                    <a:ext uri="{9D8B030D-6E8A-4147-A177-3AD203B41FA5}">
                      <a16:colId xmlns="" xmlns:a16="http://schemas.microsoft.com/office/drawing/2014/main" val="20005"/>
                    </a:ext>
                  </a:extLst>
                </a:gridCol>
                <a:gridCol w="647927">
                  <a:extLst>
                    <a:ext uri="{9D8B030D-6E8A-4147-A177-3AD203B41FA5}">
                      <a16:colId xmlns="" xmlns:a16="http://schemas.microsoft.com/office/drawing/2014/main" val="20006"/>
                    </a:ext>
                  </a:extLst>
                </a:gridCol>
              </a:tblGrid>
              <a:tr h="647700">
                <a:tc>
                  <a:txBody>
                    <a:bodyPr/>
                    <a:lstStyle/>
                    <a:p>
                      <a:pPr algn="ctr"/>
                      <a:r>
                        <a:rPr lang="en-US" sz="3600">
                          <a:solidFill>
                            <a:srgbClr val="0000FF"/>
                          </a:solidFill>
                          <a:latin typeface="Times New Roman" pitchFamily="18" charset="0"/>
                          <a:cs typeface="Times New Roman" pitchFamily="18" charset="0"/>
                        </a:rPr>
                        <a:t>C</a:t>
                      </a:r>
                    </a:p>
                  </a:txBody>
                  <a:tcPr marL="91430" marR="91430" marT="45699" marB="4569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en-US" sz="3600">
                          <a:solidFill>
                            <a:srgbClr val="0000FF"/>
                          </a:solidFill>
                          <a:latin typeface="Times New Roman" pitchFamily="18" charset="0"/>
                          <a:cs typeface="Times New Roman" pitchFamily="18" charset="0"/>
                        </a:rPr>
                        <a:t>Ử</a:t>
                      </a:r>
                    </a:p>
                  </a:txBody>
                  <a:tcPr marL="91430" marR="91430" marT="45699" marB="4569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en-US" sz="3600">
                          <a:solidFill>
                            <a:srgbClr val="FFFF00"/>
                          </a:solidFill>
                          <a:latin typeface="Times New Roman" pitchFamily="18" charset="0"/>
                          <a:cs typeface="Times New Roman" pitchFamily="18" charset="0"/>
                        </a:rPr>
                        <a:t>U</a:t>
                      </a:r>
                    </a:p>
                  </a:txBody>
                  <a:tcPr marL="91430" marR="91430" marT="45699" marB="4569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a:solidFill>
                            <a:srgbClr val="0000FF"/>
                          </a:solidFill>
                          <a:latin typeface="Times New Roman" pitchFamily="18" charset="0"/>
                          <a:cs typeface="Times New Roman" pitchFamily="18" charset="0"/>
                        </a:rPr>
                        <a:t>L</a:t>
                      </a:r>
                    </a:p>
                  </a:txBody>
                  <a:tcPr marL="91430" marR="91430" marT="45699" marB="4569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en-US" sz="3600">
                          <a:solidFill>
                            <a:srgbClr val="0070C0"/>
                          </a:solidFill>
                          <a:latin typeface="Times New Roman" pitchFamily="18" charset="0"/>
                          <a:cs typeface="Times New Roman" pitchFamily="18" charset="0"/>
                        </a:rPr>
                        <a:t>O</a:t>
                      </a:r>
                    </a:p>
                  </a:txBody>
                  <a:tcPr marL="91430" marR="91430" marT="45699" marB="4569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a:solidFill>
                            <a:srgbClr val="0000FF"/>
                          </a:solidFill>
                          <a:latin typeface="Times New Roman" pitchFamily="18" charset="0"/>
                          <a:cs typeface="Times New Roman" pitchFamily="18" charset="0"/>
                        </a:rPr>
                        <a:t>N</a:t>
                      </a:r>
                    </a:p>
                  </a:txBody>
                  <a:tcPr marL="91430" marR="91430" marT="45699" marB="4569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r>
                        <a:rPr lang="en-US" sz="3600">
                          <a:solidFill>
                            <a:srgbClr val="0000FF"/>
                          </a:solidFill>
                          <a:latin typeface="Times New Roman" pitchFamily="18" charset="0"/>
                          <a:cs typeface="Times New Roman" pitchFamily="18" charset="0"/>
                        </a:rPr>
                        <a:t>G</a:t>
                      </a:r>
                    </a:p>
                  </a:txBody>
                  <a:tcPr marL="91430" marR="91430" marT="45699" marB="45699"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 xmlns:a16="http://schemas.microsoft.com/office/drawing/2014/main" val="10000"/>
                  </a:ext>
                </a:extLst>
              </a:tr>
            </a:tbl>
          </a:graphicData>
        </a:graphic>
      </p:graphicFrame>
      <p:sp>
        <p:nvSpPr>
          <p:cNvPr id="10" name="Cau so">
            <a:extLst>
              <a:ext uri="{FF2B5EF4-FFF2-40B4-BE49-F238E27FC236}">
                <a16:creationId xmlns="" xmlns:a16="http://schemas.microsoft.com/office/drawing/2014/main" id="{5E8AC5D1-FB3F-2043-E479-1474704AAC5A}"/>
              </a:ext>
            </a:extLst>
          </p:cNvPr>
          <p:cNvSpPr/>
          <p:nvPr/>
        </p:nvSpPr>
        <p:spPr>
          <a:xfrm>
            <a:off x="304800" y="1898650"/>
            <a:ext cx="647700" cy="358775"/>
          </a:xfrm>
          <a:prstGeom prst="homePlate">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FF00"/>
                </a:solidFill>
                <a:latin typeface="Times New Roman" pitchFamily="18" charset="0"/>
                <a:cs typeface="Times New Roman" pitchFamily="18" charset="0"/>
              </a:rPr>
              <a:t>1</a:t>
            </a:r>
          </a:p>
        </p:txBody>
      </p:sp>
      <p:sp>
        <p:nvSpPr>
          <p:cNvPr id="11" name="Noi dung cau hoi">
            <a:extLst>
              <a:ext uri="{FF2B5EF4-FFF2-40B4-BE49-F238E27FC236}">
                <a16:creationId xmlns="" xmlns:a16="http://schemas.microsoft.com/office/drawing/2014/main" id="{51A25A5D-FD1C-02CA-AA6F-12EDD99D3A96}"/>
              </a:ext>
            </a:extLst>
          </p:cNvPr>
          <p:cNvSpPr/>
          <p:nvPr/>
        </p:nvSpPr>
        <p:spPr>
          <a:xfrm>
            <a:off x="407988" y="5715000"/>
            <a:ext cx="8382000" cy="9906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defRPr/>
            </a:pPr>
            <a:r>
              <a:rPr lang="en-US" sz="2400" b="1">
                <a:solidFill>
                  <a:schemeClr val="tx1"/>
                </a:solidFill>
                <a:latin typeface="Times New Roman" pitchFamily="18" charset="0"/>
                <a:cs typeface="Times New Roman" pitchFamily="18" charset="0"/>
              </a:rPr>
              <a:t>1/ Tên một tỉnh miền núi phía Bắc, có hang Pác Bó, suối Lê-nin.</a:t>
            </a:r>
            <a:endParaRPr lang="en-US" sz="2400" b="1">
              <a:solidFill>
                <a:schemeClr val="tx1"/>
              </a:solidFill>
            </a:endParaRPr>
          </a:p>
          <a:p>
            <a:pPr algn="ctr">
              <a:defRPr/>
            </a:pPr>
            <a:endParaRPr lang="en-US" sz="2500"/>
          </a:p>
        </p:txBody>
      </p:sp>
      <p:sp>
        <p:nvSpPr>
          <p:cNvPr id="16" name="Rectangle 15">
            <a:extLst>
              <a:ext uri="{FF2B5EF4-FFF2-40B4-BE49-F238E27FC236}">
                <a16:creationId xmlns="" xmlns:a16="http://schemas.microsoft.com/office/drawing/2014/main" id="{A5655D93-35DA-CEBD-FCF0-8BAC606F5492}"/>
              </a:ext>
            </a:extLst>
          </p:cNvPr>
          <p:cNvSpPr/>
          <p:nvPr/>
        </p:nvSpPr>
        <p:spPr>
          <a:xfrm>
            <a:off x="3648075" y="1846263"/>
            <a:ext cx="612775" cy="612775"/>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 xmlns:a16="http://schemas.microsoft.com/office/drawing/2014/main" id="{4BD78272-0AD8-28ED-B2C2-0AD92622A3C2}"/>
              </a:ext>
            </a:extLst>
          </p:cNvPr>
          <p:cNvSpPr/>
          <p:nvPr/>
        </p:nvSpPr>
        <p:spPr>
          <a:xfrm>
            <a:off x="4281488" y="1895475"/>
            <a:ext cx="628650" cy="611188"/>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a:extLst>
              <a:ext uri="{FF2B5EF4-FFF2-40B4-BE49-F238E27FC236}">
                <a16:creationId xmlns="" xmlns:a16="http://schemas.microsoft.com/office/drawing/2014/main" id="{50BA7C54-59D7-7062-40D9-05D2E2A17D30}"/>
              </a:ext>
            </a:extLst>
          </p:cNvPr>
          <p:cNvSpPr/>
          <p:nvPr/>
        </p:nvSpPr>
        <p:spPr>
          <a:xfrm>
            <a:off x="4941888" y="1884363"/>
            <a:ext cx="630237" cy="612775"/>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a:extLst>
              <a:ext uri="{FF2B5EF4-FFF2-40B4-BE49-F238E27FC236}">
                <a16:creationId xmlns="" xmlns:a16="http://schemas.microsoft.com/office/drawing/2014/main" id="{91DA5288-7738-9A8E-447B-16C1C1B2A353}"/>
              </a:ext>
            </a:extLst>
          </p:cNvPr>
          <p:cNvSpPr/>
          <p:nvPr/>
        </p:nvSpPr>
        <p:spPr>
          <a:xfrm>
            <a:off x="5561013" y="1870075"/>
            <a:ext cx="630237" cy="612775"/>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a:extLst>
              <a:ext uri="{FF2B5EF4-FFF2-40B4-BE49-F238E27FC236}">
                <a16:creationId xmlns="" xmlns:a16="http://schemas.microsoft.com/office/drawing/2014/main" id="{AE3F357D-E94C-DE9D-0458-88C23E62182D}"/>
              </a:ext>
            </a:extLst>
          </p:cNvPr>
          <p:cNvSpPr/>
          <p:nvPr/>
        </p:nvSpPr>
        <p:spPr>
          <a:xfrm>
            <a:off x="6203950" y="1844675"/>
            <a:ext cx="630238" cy="611188"/>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a:extLst>
              <a:ext uri="{FF2B5EF4-FFF2-40B4-BE49-F238E27FC236}">
                <a16:creationId xmlns="" xmlns:a16="http://schemas.microsoft.com/office/drawing/2014/main" id="{2583F685-C72A-4D0F-C6F0-FC4489824712}"/>
              </a:ext>
            </a:extLst>
          </p:cNvPr>
          <p:cNvSpPr/>
          <p:nvPr/>
        </p:nvSpPr>
        <p:spPr>
          <a:xfrm>
            <a:off x="6862763" y="1844675"/>
            <a:ext cx="628650" cy="611188"/>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a:extLst>
              <a:ext uri="{FF2B5EF4-FFF2-40B4-BE49-F238E27FC236}">
                <a16:creationId xmlns="" xmlns:a16="http://schemas.microsoft.com/office/drawing/2014/main" id="{15BE1815-1BB5-E2F5-E3D2-ACC5064B98AA}"/>
              </a:ext>
            </a:extLst>
          </p:cNvPr>
          <p:cNvSpPr/>
          <p:nvPr/>
        </p:nvSpPr>
        <p:spPr>
          <a:xfrm>
            <a:off x="7513638" y="1847850"/>
            <a:ext cx="612775" cy="611188"/>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ap an">
            <a:extLst>
              <a:ext uri="{FF2B5EF4-FFF2-40B4-BE49-F238E27FC236}">
                <a16:creationId xmlns="" xmlns:a16="http://schemas.microsoft.com/office/drawing/2014/main" id="{BA39D3EB-388C-24D7-DE1D-3AE7266539B3}"/>
              </a:ext>
            </a:extLst>
          </p:cNvPr>
          <p:cNvSpPr/>
          <p:nvPr/>
        </p:nvSpPr>
        <p:spPr>
          <a:xfrm>
            <a:off x="8361363" y="1878013"/>
            <a:ext cx="457200" cy="457200"/>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Times New Roman" pitchFamily="18" charset="0"/>
                <a:cs typeface="Times New Roman" pitchFamily="18" charset="0"/>
              </a:rPr>
              <a:t>1</a:t>
            </a:r>
          </a:p>
        </p:txBody>
      </p:sp>
      <p:sp>
        <p:nvSpPr>
          <p:cNvPr id="45" name="Cau so">
            <a:extLst>
              <a:ext uri="{FF2B5EF4-FFF2-40B4-BE49-F238E27FC236}">
                <a16:creationId xmlns="" xmlns:a16="http://schemas.microsoft.com/office/drawing/2014/main" id="{DC5D3137-163D-15B1-FCA5-411D16B41EA6}"/>
              </a:ext>
            </a:extLst>
          </p:cNvPr>
          <p:cNvSpPr/>
          <p:nvPr/>
        </p:nvSpPr>
        <p:spPr>
          <a:xfrm>
            <a:off x="304800" y="2584450"/>
            <a:ext cx="647700" cy="358775"/>
          </a:xfrm>
          <a:prstGeom prst="homePlate">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FF00"/>
                </a:solidFill>
                <a:latin typeface="Times New Roman" pitchFamily="18" charset="0"/>
                <a:cs typeface="Times New Roman" pitchFamily="18" charset="0"/>
              </a:rPr>
              <a:t>2</a:t>
            </a:r>
          </a:p>
        </p:txBody>
      </p:sp>
      <p:sp>
        <p:nvSpPr>
          <p:cNvPr id="46" name="Noi dung cau hoi">
            <a:extLst>
              <a:ext uri="{FF2B5EF4-FFF2-40B4-BE49-F238E27FC236}">
                <a16:creationId xmlns="" xmlns:a16="http://schemas.microsoft.com/office/drawing/2014/main" id="{89156BBE-94D6-FDC7-D629-1BE0B84F4E9F}"/>
              </a:ext>
            </a:extLst>
          </p:cNvPr>
          <p:cNvSpPr/>
          <p:nvPr/>
        </p:nvSpPr>
        <p:spPr>
          <a:xfrm>
            <a:off x="404813" y="5688013"/>
            <a:ext cx="8382000" cy="9906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4400" b="1">
                <a:solidFill>
                  <a:schemeClr val="tx1"/>
                </a:solidFill>
                <a:latin typeface="Times New Roman" pitchFamily="18" charset="0"/>
                <a:cs typeface="Times New Roman" pitchFamily="18" charset="0"/>
              </a:rPr>
              <a:t>2/ Tên thủ đô nước đô nước ta.</a:t>
            </a:r>
            <a:endParaRPr lang="en-US" sz="4400" b="1">
              <a:solidFill>
                <a:schemeClr val="tx1"/>
              </a:solidFill>
            </a:endParaRPr>
          </a:p>
          <a:p>
            <a:pPr algn="ctr">
              <a:defRPr/>
            </a:pPr>
            <a:endParaRPr lang="en-US" sz="3600"/>
          </a:p>
        </p:txBody>
      </p:sp>
      <p:sp>
        <p:nvSpPr>
          <p:cNvPr id="47" name="Rectangle 46">
            <a:extLst>
              <a:ext uri="{FF2B5EF4-FFF2-40B4-BE49-F238E27FC236}">
                <a16:creationId xmlns="" xmlns:a16="http://schemas.microsoft.com/office/drawing/2014/main" id="{00B9A237-BF6E-38C6-7A70-0B2A0407AF97}"/>
              </a:ext>
            </a:extLst>
          </p:cNvPr>
          <p:cNvSpPr/>
          <p:nvPr/>
        </p:nvSpPr>
        <p:spPr>
          <a:xfrm>
            <a:off x="2982913" y="2500313"/>
            <a:ext cx="612775" cy="611187"/>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a:extLst>
              <a:ext uri="{FF2B5EF4-FFF2-40B4-BE49-F238E27FC236}">
                <a16:creationId xmlns="" xmlns:a16="http://schemas.microsoft.com/office/drawing/2014/main" id="{C10481B3-04ED-154F-16DA-6BDBA340269C}"/>
              </a:ext>
            </a:extLst>
          </p:cNvPr>
          <p:cNvSpPr/>
          <p:nvPr/>
        </p:nvSpPr>
        <p:spPr>
          <a:xfrm>
            <a:off x="3659188" y="2501900"/>
            <a:ext cx="612775" cy="612775"/>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a:extLst>
              <a:ext uri="{FF2B5EF4-FFF2-40B4-BE49-F238E27FC236}">
                <a16:creationId xmlns="" xmlns:a16="http://schemas.microsoft.com/office/drawing/2014/main" id="{4FB49138-CBAF-5170-7F70-F3F311FDE557}"/>
              </a:ext>
            </a:extLst>
          </p:cNvPr>
          <p:cNvSpPr/>
          <p:nvPr/>
        </p:nvSpPr>
        <p:spPr>
          <a:xfrm>
            <a:off x="4279900" y="2489200"/>
            <a:ext cx="630238" cy="612775"/>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a:extLst>
              <a:ext uri="{FF2B5EF4-FFF2-40B4-BE49-F238E27FC236}">
                <a16:creationId xmlns="" xmlns:a16="http://schemas.microsoft.com/office/drawing/2014/main" id="{1B068215-1E8C-102A-0D65-FF4DAFA2DC51}"/>
              </a:ext>
            </a:extLst>
          </p:cNvPr>
          <p:cNvSpPr/>
          <p:nvPr/>
        </p:nvSpPr>
        <p:spPr>
          <a:xfrm>
            <a:off x="4940300" y="2486025"/>
            <a:ext cx="628650" cy="611188"/>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a:extLst>
              <a:ext uri="{FF2B5EF4-FFF2-40B4-BE49-F238E27FC236}">
                <a16:creationId xmlns="" xmlns:a16="http://schemas.microsoft.com/office/drawing/2014/main" id="{B0F646B3-FB3E-3807-5E39-E0DC55276492}"/>
              </a:ext>
            </a:extLst>
          </p:cNvPr>
          <p:cNvSpPr/>
          <p:nvPr/>
        </p:nvSpPr>
        <p:spPr>
          <a:xfrm>
            <a:off x="5602288" y="2500313"/>
            <a:ext cx="630237" cy="611187"/>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Dap an">
            <a:extLst>
              <a:ext uri="{FF2B5EF4-FFF2-40B4-BE49-F238E27FC236}">
                <a16:creationId xmlns="" xmlns:a16="http://schemas.microsoft.com/office/drawing/2014/main" id="{1C54DCEC-14AB-649E-97D2-5399E851EA82}"/>
              </a:ext>
            </a:extLst>
          </p:cNvPr>
          <p:cNvSpPr/>
          <p:nvPr/>
        </p:nvSpPr>
        <p:spPr>
          <a:xfrm>
            <a:off x="8361363" y="2563813"/>
            <a:ext cx="457200" cy="457200"/>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Times New Roman" pitchFamily="18" charset="0"/>
                <a:cs typeface="Times New Roman" pitchFamily="18" charset="0"/>
              </a:rPr>
              <a:t>2</a:t>
            </a:r>
          </a:p>
        </p:txBody>
      </p:sp>
      <p:sp>
        <p:nvSpPr>
          <p:cNvPr id="62" name="Cau so">
            <a:extLst>
              <a:ext uri="{FF2B5EF4-FFF2-40B4-BE49-F238E27FC236}">
                <a16:creationId xmlns="" xmlns:a16="http://schemas.microsoft.com/office/drawing/2014/main" id="{B91BDE94-F637-34CD-8552-41F5A73D2E02}"/>
              </a:ext>
            </a:extLst>
          </p:cNvPr>
          <p:cNvSpPr/>
          <p:nvPr/>
        </p:nvSpPr>
        <p:spPr>
          <a:xfrm>
            <a:off x="304800" y="3270250"/>
            <a:ext cx="647700" cy="358775"/>
          </a:xfrm>
          <a:prstGeom prst="homePlate">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FF00"/>
                </a:solidFill>
                <a:latin typeface="Times New Roman" pitchFamily="18" charset="0"/>
                <a:cs typeface="Times New Roman" pitchFamily="18" charset="0"/>
              </a:rPr>
              <a:t>3</a:t>
            </a:r>
          </a:p>
        </p:txBody>
      </p:sp>
      <p:sp>
        <p:nvSpPr>
          <p:cNvPr id="63" name="Noi dung cau hoi">
            <a:extLst>
              <a:ext uri="{FF2B5EF4-FFF2-40B4-BE49-F238E27FC236}">
                <a16:creationId xmlns="" xmlns:a16="http://schemas.microsoft.com/office/drawing/2014/main" id="{41E5BB72-D722-CD76-7BD2-213FD2150D9D}"/>
              </a:ext>
            </a:extLst>
          </p:cNvPr>
          <p:cNvSpPr/>
          <p:nvPr/>
        </p:nvSpPr>
        <p:spPr>
          <a:xfrm>
            <a:off x="442913" y="5688013"/>
            <a:ext cx="8382000" cy="9906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800" b="1">
                <a:solidFill>
                  <a:schemeClr val="tx1"/>
                </a:solidFill>
                <a:latin typeface="Times New Roman" pitchFamily="18" charset="0"/>
                <a:cs typeface="Times New Roman" pitchFamily="18" charset="0"/>
              </a:rPr>
              <a:t>3/ Tên một thành phố biên giới thuộc tỉnh Quảng Ninh.</a:t>
            </a:r>
          </a:p>
        </p:txBody>
      </p:sp>
      <p:sp>
        <p:nvSpPr>
          <p:cNvPr id="64" name="Rectangle 63">
            <a:extLst>
              <a:ext uri="{FF2B5EF4-FFF2-40B4-BE49-F238E27FC236}">
                <a16:creationId xmlns="" xmlns:a16="http://schemas.microsoft.com/office/drawing/2014/main" id="{60CA8A32-9B7A-DD34-7EB7-E6E32E9CAAC2}"/>
              </a:ext>
            </a:extLst>
          </p:cNvPr>
          <p:cNvSpPr/>
          <p:nvPr/>
        </p:nvSpPr>
        <p:spPr>
          <a:xfrm>
            <a:off x="3636963" y="3159125"/>
            <a:ext cx="611187" cy="612775"/>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a:extLst>
              <a:ext uri="{FF2B5EF4-FFF2-40B4-BE49-F238E27FC236}">
                <a16:creationId xmlns="" xmlns:a16="http://schemas.microsoft.com/office/drawing/2014/main" id="{3278D182-25AC-0161-7F12-ACB03FC3C9D2}"/>
              </a:ext>
            </a:extLst>
          </p:cNvPr>
          <p:cNvSpPr/>
          <p:nvPr/>
        </p:nvSpPr>
        <p:spPr>
          <a:xfrm>
            <a:off x="4294188" y="3171825"/>
            <a:ext cx="630237" cy="612775"/>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65">
            <a:extLst>
              <a:ext uri="{FF2B5EF4-FFF2-40B4-BE49-F238E27FC236}">
                <a16:creationId xmlns="" xmlns:a16="http://schemas.microsoft.com/office/drawing/2014/main" id="{25DA28F4-409A-F3F5-88A2-819E1B00576D}"/>
              </a:ext>
            </a:extLst>
          </p:cNvPr>
          <p:cNvSpPr/>
          <p:nvPr/>
        </p:nvSpPr>
        <p:spPr>
          <a:xfrm>
            <a:off x="4940300" y="3173413"/>
            <a:ext cx="628650" cy="611187"/>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66">
            <a:extLst>
              <a:ext uri="{FF2B5EF4-FFF2-40B4-BE49-F238E27FC236}">
                <a16:creationId xmlns="" xmlns:a16="http://schemas.microsoft.com/office/drawing/2014/main" id="{C30F91AA-5941-CDBB-3F90-1BCDE16456B5}"/>
              </a:ext>
            </a:extLst>
          </p:cNvPr>
          <p:cNvSpPr/>
          <p:nvPr/>
        </p:nvSpPr>
        <p:spPr>
          <a:xfrm>
            <a:off x="5591175" y="3173413"/>
            <a:ext cx="630238" cy="611187"/>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Rectangle 67">
            <a:extLst>
              <a:ext uri="{FF2B5EF4-FFF2-40B4-BE49-F238E27FC236}">
                <a16:creationId xmlns="" xmlns:a16="http://schemas.microsoft.com/office/drawing/2014/main" id="{B561E166-11EC-8B1B-2746-875E364D9BA6}"/>
              </a:ext>
            </a:extLst>
          </p:cNvPr>
          <p:cNvSpPr/>
          <p:nvPr/>
        </p:nvSpPr>
        <p:spPr>
          <a:xfrm>
            <a:off x="6248400" y="3173413"/>
            <a:ext cx="630238" cy="611187"/>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Rectangle 68">
            <a:extLst>
              <a:ext uri="{FF2B5EF4-FFF2-40B4-BE49-F238E27FC236}">
                <a16:creationId xmlns="" xmlns:a16="http://schemas.microsoft.com/office/drawing/2014/main" id="{1E8A3ACC-596A-2179-1DB7-9506E82186DC}"/>
              </a:ext>
            </a:extLst>
          </p:cNvPr>
          <p:cNvSpPr/>
          <p:nvPr/>
        </p:nvSpPr>
        <p:spPr>
          <a:xfrm>
            <a:off x="6883400" y="3151188"/>
            <a:ext cx="612775" cy="612775"/>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Dap an">
            <a:extLst>
              <a:ext uri="{FF2B5EF4-FFF2-40B4-BE49-F238E27FC236}">
                <a16:creationId xmlns="" xmlns:a16="http://schemas.microsoft.com/office/drawing/2014/main" id="{E14CD4DD-4DF9-171D-EAD4-1AAF3A93276C}"/>
              </a:ext>
            </a:extLst>
          </p:cNvPr>
          <p:cNvSpPr/>
          <p:nvPr/>
        </p:nvSpPr>
        <p:spPr>
          <a:xfrm>
            <a:off x="8361363" y="3249613"/>
            <a:ext cx="457200" cy="457200"/>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Times New Roman" pitchFamily="18" charset="0"/>
                <a:cs typeface="Times New Roman" pitchFamily="18" charset="0"/>
              </a:rPr>
              <a:t>3</a:t>
            </a:r>
          </a:p>
        </p:txBody>
      </p:sp>
      <p:sp>
        <p:nvSpPr>
          <p:cNvPr id="71" name="Cau so">
            <a:extLst>
              <a:ext uri="{FF2B5EF4-FFF2-40B4-BE49-F238E27FC236}">
                <a16:creationId xmlns="" xmlns:a16="http://schemas.microsoft.com/office/drawing/2014/main" id="{BEE24467-44C2-9485-9BF1-EBAB02E457DB}"/>
              </a:ext>
            </a:extLst>
          </p:cNvPr>
          <p:cNvSpPr/>
          <p:nvPr/>
        </p:nvSpPr>
        <p:spPr>
          <a:xfrm>
            <a:off x="304800" y="3956050"/>
            <a:ext cx="647700" cy="358775"/>
          </a:xfrm>
          <a:prstGeom prst="homePlate">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FF00"/>
                </a:solidFill>
                <a:latin typeface="Times New Roman" pitchFamily="18" charset="0"/>
                <a:cs typeface="Times New Roman" pitchFamily="18" charset="0"/>
              </a:rPr>
              <a:t>4</a:t>
            </a:r>
          </a:p>
        </p:txBody>
      </p:sp>
      <p:sp>
        <p:nvSpPr>
          <p:cNvPr id="72" name="Noi dung cau hoi">
            <a:extLst>
              <a:ext uri="{FF2B5EF4-FFF2-40B4-BE49-F238E27FC236}">
                <a16:creationId xmlns="" xmlns:a16="http://schemas.microsoft.com/office/drawing/2014/main" id="{39C9D6F8-74E3-0E54-135E-F04A0C1B614C}"/>
              </a:ext>
            </a:extLst>
          </p:cNvPr>
          <p:cNvSpPr/>
          <p:nvPr/>
        </p:nvSpPr>
        <p:spPr>
          <a:xfrm>
            <a:off x="446088" y="5700713"/>
            <a:ext cx="8382000" cy="9906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400" b="1">
                <a:solidFill>
                  <a:schemeClr val="tx1"/>
                </a:solidFill>
                <a:latin typeface="Times New Roman" pitchFamily="18" charset="0"/>
                <a:cs typeface="Times New Roman" pitchFamily="18" charset="0"/>
              </a:rPr>
              <a:t>4/ Tên một thành phố của tỉnh Quảng Nam, có phố cổ được công nhận là Di sản văn hóa thế giới.</a:t>
            </a:r>
          </a:p>
        </p:txBody>
      </p:sp>
      <p:sp>
        <p:nvSpPr>
          <p:cNvPr id="73" name="Rectangle 72">
            <a:extLst>
              <a:ext uri="{FF2B5EF4-FFF2-40B4-BE49-F238E27FC236}">
                <a16:creationId xmlns="" xmlns:a16="http://schemas.microsoft.com/office/drawing/2014/main" id="{D7B5C409-A3D0-C8B7-6754-9F7AEDE8EF89}"/>
              </a:ext>
            </a:extLst>
          </p:cNvPr>
          <p:cNvSpPr/>
          <p:nvPr/>
        </p:nvSpPr>
        <p:spPr>
          <a:xfrm>
            <a:off x="1765300" y="3876675"/>
            <a:ext cx="623888" cy="611188"/>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Rectangle 73">
            <a:extLst>
              <a:ext uri="{FF2B5EF4-FFF2-40B4-BE49-F238E27FC236}">
                <a16:creationId xmlns="" xmlns:a16="http://schemas.microsoft.com/office/drawing/2014/main" id="{F0BD9133-76DC-01E9-278B-1DB36EDE6F94}"/>
              </a:ext>
            </a:extLst>
          </p:cNvPr>
          <p:cNvSpPr/>
          <p:nvPr/>
        </p:nvSpPr>
        <p:spPr>
          <a:xfrm>
            <a:off x="2427288" y="3846513"/>
            <a:ext cx="612775" cy="611187"/>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Rectangle 74">
            <a:extLst>
              <a:ext uri="{FF2B5EF4-FFF2-40B4-BE49-F238E27FC236}">
                <a16:creationId xmlns="" xmlns:a16="http://schemas.microsoft.com/office/drawing/2014/main" id="{5840B60A-B26B-BCD0-23A7-0C298B55FC2C}"/>
              </a:ext>
            </a:extLst>
          </p:cNvPr>
          <p:cNvSpPr/>
          <p:nvPr/>
        </p:nvSpPr>
        <p:spPr>
          <a:xfrm>
            <a:off x="3078163" y="3862388"/>
            <a:ext cx="611187" cy="611187"/>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Rectangle 75">
            <a:extLst>
              <a:ext uri="{FF2B5EF4-FFF2-40B4-BE49-F238E27FC236}">
                <a16:creationId xmlns="" xmlns:a16="http://schemas.microsoft.com/office/drawing/2014/main" id="{5115080C-BAB4-DF2D-61C1-F67BF8E69B2E}"/>
              </a:ext>
            </a:extLst>
          </p:cNvPr>
          <p:cNvSpPr/>
          <p:nvPr/>
        </p:nvSpPr>
        <p:spPr>
          <a:xfrm>
            <a:off x="3729038" y="3844925"/>
            <a:ext cx="612775" cy="611188"/>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Rectangle 76">
            <a:extLst>
              <a:ext uri="{FF2B5EF4-FFF2-40B4-BE49-F238E27FC236}">
                <a16:creationId xmlns="" xmlns:a16="http://schemas.microsoft.com/office/drawing/2014/main" id="{AA3AD457-496A-1AA3-EF1E-0C20477A0E13}"/>
              </a:ext>
            </a:extLst>
          </p:cNvPr>
          <p:cNvSpPr/>
          <p:nvPr/>
        </p:nvSpPr>
        <p:spPr>
          <a:xfrm>
            <a:off x="4392613" y="3859213"/>
            <a:ext cx="630237" cy="609600"/>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Dap an">
            <a:extLst>
              <a:ext uri="{FF2B5EF4-FFF2-40B4-BE49-F238E27FC236}">
                <a16:creationId xmlns="" xmlns:a16="http://schemas.microsoft.com/office/drawing/2014/main" id="{51A8CC19-EFFB-BCD4-9A6E-67C4D01A9B4C}"/>
              </a:ext>
            </a:extLst>
          </p:cNvPr>
          <p:cNvSpPr/>
          <p:nvPr/>
        </p:nvSpPr>
        <p:spPr>
          <a:xfrm>
            <a:off x="8361363" y="3935413"/>
            <a:ext cx="457200" cy="457200"/>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Times New Roman" pitchFamily="18" charset="0"/>
                <a:cs typeface="Times New Roman" pitchFamily="18" charset="0"/>
              </a:rPr>
              <a:t>4</a:t>
            </a:r>
          </a:p>
        </p:txBody>
      </p:sp>
      <p:sp>
        <p:nvSpPr>
          <p:cNvPr id="82" name="Cau so">
            <a:extLst>
              <a:ext uri="{FF2B5EF4-FFF2-40B4-BE49-F238E27FC236}">
                <a16:creationId xmlns="" xmlns:a16="http://schemas.microsoft.com/office/drawing/2014/main" id="{6B557A1F-2FAA-D18E-5FC3-4F3582BA52FE}"/>
              </a:ext>
            </a:extLst>
          </p:cNvPr>
          <p:cNvSpPr/>
          <p:nvPr/>
        </p:nvSpPr>
        <p:spPr>
          <a:xfrm>
            <a:off x="304800" y="4641850"/>
            <a:ext cx="647700" cy="358775"/>
          </a:xfrm>
          <a:prstGeom prst="homePlate">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FF00"/>
                </a:solidFill>
                <a:latin typeface="Times New Roman" pitchFamily="18" charset="0"/>
                <a:cs typeface="Times New Roman" pitchFamily="18" charset="0"/>
              </a:rPr>
              <a:t>5</a:t>
            </a:r>
          </a:p>
        </p:txBody>
      </p:sp>
      <p:sp>
        <p:nvSpPr>
          <p:cNvPr id="83" name="Noi dung cau hoi">
            <a:extLst>
              <a:ext uri="{FF2B5EF4-FFF2-40B4-BE49-F238E27FC236}">
                <a16:creationId xmlns="" xmlns:a16="http://schemas.microsoft.com/office/drawing/2014/main" id="{04AB31D5-8D2F-9AFE-4D9E-2EEDCABB5AF6}"/>
              </a:ext>
            </a:extLst>
          </p:cNvPr>
          <p:cNvSpPr/>
          <p:nvPr/>
        </p:nvSpPr>
        <p:spPr>
          <a:xfrm>
            <a:off x="425450" y="5715000"/>
            <a:ext cx="8382000" cy="9906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800" b="1">
                <a:solidFill>
                  <a:schemeClr val="tx1"/>
                </a:solidFill>
                <a:latin typeface="Times New Roman" pitchFamily="18" charset="0"/>
                <a:cs typeface="Times New Roman" pitchFamily="18" charset="0"/>
              </a:rPr>
              <a:t>5/ Tên một con sông có chín nhánh chảy ra biển ở miền Nam nước ta. </a:t>
            </a:r>
          </a:p>
        </p:txBody>
      </p:sp>
      <p:sp>
        <p:nvSpPr>
          <p:cNvPr id="84" name="Rectangle 83">
            <a:extLst>
              <a:ext uri="{FF2B5EF4-FFF2-40B4-BE49-F238E27FC236}">
                <a16:creationId xmlns="" xmlns:a16="http://schemas.microsoft.com/office/drawing/2014/main" id="{6CB82377-C99A-109E-188F-0BE42BDEEBCB}"/>
              </a:ext>
            </a:extLst>
          </p:cNvPr>
          <p:cNvSpPr/>
          <p:nvPr/>
        </p:nvSpPr>
        <p:spPr>
          <a:xfrm>
            <a:off x="2386013" y="4502150"/>
            <a:ext cx="611187" cy="612775"/>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Rectangle 84">
            <a:extLst>
              <a:ext uri="{FF2B5EF4-FFF2-40B4-BE49-F238E27FC236}">
                <a16:creationId xmlns="" xmlns:a16="http://schemas.microsoft.com/office/drawing/2014/main" id="{E5988D5B-0E06-3159-F3C6-D8FF3376DF35}"/>
              </a:ext>
            </a:extLst>
          </p:cNvPr>
          <p:cNvSpPr/>
          <p:nvPr/>
        </p:nvSpPr>
        <p:spPr>
          <a:xfrm>
            <a:off x="3036888" y="4524375"/>
            <a:ext cx="622300" cy="612775"/>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Rectangle 85">
            <a:extLst>
              <a:ext uri="{FF2B5EF4-FFF2-40B4-BE49-F238E27FC236}">
                <a16:creationId xmlns="" xmlns:a16="http://schemas.microsoft.com/office/drawing/2014/main" id="{24289EA6-F1E9-3002-AF41-F1ACC5BE0072}"/>
              </a:ext>
            </a:extLst>
          </p:cNvPr>
          <p:cNvSpPr/>
          <p:nvPr/>
        </p:nvSpPr>
        <p:spPr>
          <a:xfrm>
            <a:off x="3729038" y="4498975"/>
            <a:ext cx="612775" cy="611188"/>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Rectangle 86">
            <a:extLst>
              <a:ext uri="{FF2B5EF4-FFF2-40B4-BE49-F238E27FC236}">
                <a16:creationId xmlns="" xmlns:a16="http://schemas.microsoft.com/office/drawing/2014/main" id="{57BE622D-2187-8A2C-6F5D-41E1DCBCF066}"/>
              </a:ext>
            </a:extLst>
          </p:cNvPr>
          <p:cNvSpPr/>
          <p:nvPr/>
        </p:nvSpPr>
        <p:spPr>
          <a:xfrm>
            <a:off x="4386263" y="4503738"/>
            <a:ext cx="612775" cy="611187"/>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Rectangle 87">
            <a:extLst>
              <a:ext uri="{FF2B5EF4-FFF2-40B4-BE49-F238E27FC236}">
                <a16:creationId xmlns="" xmlns:a16="http://schemas.microsoft.com/office/drawing/2014/main" id="{1DBBA89F-2CCB-286C-0A64-1DBBA5BAEB24}"/>
              </a:ext>
            </a:extLst>
          </p:cNvPr>
          <p:cNvSpPr/>
          <p:nvPr/>
        </p:nvSpPr>
        <p:spPr>
          <a:xfrm>
            <a:off x="5681663" y="4502150"/>
            <a:ext cx="612775" cy="612775"/>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Rectangle 88">
            <a:extLst>
              <a:ext uri="{FF2B5EF4-FFF2-40B4-BE49-F238E27FC236}">
                <a16:creationId xmlns="" xmlns:a16="http://schemas.microsoft.com/office/drawing/2014/main" id="{68C5144D-6985-275F-7904-59642E4892B1}"/>
              </a:ext>
            </a:extLst>
          </p:cNvPr>
          <p:cNvSpPr/>
          <p:nvPr/>
        </p:nvSpPr>
        <p:spPr>
          <a:xfrm>
            <a:off x="5026025" y="4503738"/>
            <a:ext cx="630238" cy="612775"/>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Rectangle 89">
            <a:extLst>
              <a:ext uri="{FF2B5EF4-FFF2-40B4-BE49-F238E27FC236}">
                <a16:creationId xmlns="" xmlns:a16="http://schemas.microsoft.com/office/drawing/2014/main" id="{DABDB321-800C-4E1B-938C-23FB9C3F0290}"/>
              </a:ext>
            </a:extLst>
          </p:cNvPr>
          <p:cNvSpPr/>
          <p:nvPr/>
        </p:nvSpPr>
        <p:spPr>
          <a:xfrm>
            <a:off x="6330950" y="4537075"/>
            <a:ext cx="630238" cy="612775"/>
          </a:xfrm>
          <a:prstGeom prst="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Dap an">
            <a:extLst>
              <a:ext uri="{FF2B5EF4-FFF2-40B4-BE49-F238E27FC236}">
                <a16:creationId xmlns="" xmlns:a16="http://schemas.microsoft.com/office/drawing/2014/main" id="{EC29289E-C340-BB52-C016-90E3D6184909}"/>
              </a:ext>
            </a:extLst>
          </p:cNvPr>
          <p:cNvSpPr/>
          <p:nvPr/>
        </p:nvSpPr>
        <p:spPr>
          <a:xfrm>
            <a:off x="8361363" y="4621213"/>
            <a:ext cx="457200" cy="457200"/>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Times New Roman" pitchFamily="18" charset="0"/>
                <a:cs typeface="Times New Roman" pitchFamily="18" charset="0"/>
              </a:rPr>
              <a:t>5</a:t>
            </a:r>
          </a:p>
        </p:txBody>
      </p:sp>
      <p:sp>
        <p:nvSpPr>
          <p:cNvPr id="92" name="5-Point Star 91">
            <a:extLst>
              <a:ext uri="{FF2B5EF4-FFF2-40B4-BE49-F238E27FC236}">
                <a16:creationId xmlns="" xmlns:a16="http://schemas.microsoft.com/office/drawing/2014/main" id="{C4847045-DB74-AA2D-EC25-4B7E4126A99C}"/>
              </a:ext>
            </a:extLst>
          </p:cNvPr>
          <p:cNvSpPr/>
          <p:nvPr/>
        </p:nvSpPr>
        <p:spPr>
          <a:xfrm>
            <a:off x="304800" y="5105400"/>
            <a:ext cx="544513" cy="544513"/>
          </a:xfrm>
          <a:prstGeom prst="star5">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Rectangle 92">
            <a:extLst>
              <a:ext uri="{FF2B5EF4-FFF2-40B4-BE49-F238E27FC236}">
                <a16:creationId xmlns="" xmlns:a16="http://schemas.microsoft.com/office/drawing/2014/main" id="{7EFDA7DC-BEAE-F4C6-6B89-8C0D54F7DB61}"/>
              </a:ext>
            </a:extLst>
          </p:cNvPr>
          <p:cNvSpPr/>
          <p:nvPr/>
        </p:nvSpPr>
        <p:spPr>
          <a:xfrm>
            <a:off x="2080469" y="381000"/>
            <a:ext cx="4623382" cy="830997"/>
          </a:xfrm>
          <a:prstGeom prst="rect">
            <a:avLst/>
          </a:prstGeom>
          <a:noFill/>
        </p:spPr>
        <p:txBody>
          <a:bodyPr wrap="none">
            <a:spAutoFit/>
          </a:bodyPr>
          <a:lstStyle/>
          <a:p>
            <a:pPr algn="ctr">
              <a:defRPr/>
            </a:pPr>
            <a:r>
              <a:rPr lang="en-US" sz="4800" b="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Ô CHỮ BÍ MẬT</a:t>
            </a:r>
          </a:p>
        </p:txBody>
      </p:sp>
      <p:sp>
        <p:nvSpPr>
          <p:cNvPr id="61" name="Noi dung cau hoi">
            <a:extLst>
              <a:ext uri="{FF2B5EF4-FFF2-40B4-BE49-F238E27FC236}">
                <a16:creationId xmlns="" xmlns:a16="http://schemas.microsoft.com/office/drawing/2014/main" id="{B2E1E12C-A4A2-CB57-C7BA-973624C4652B}"/>
              </a:ext>
            </a:extLst>
          </p:cNvPr>
          <p:cNvSpPr/>
          <p:nvPr/>
        </p:nvSpPr>
        <p:spPr>
          <a:xfrm>
            <a:off x="436563" y="5684838"/>
            <a:ext cx="8382000" cy="990600"/>
          </a:xfrm>
          <a:prstGeom prst="roundRect">
            <a:avLst/>
          </a:prstGeom>
          <a:gradFill>
            <a:gsLst>
              <a:gs pos="0">
                <a:srgbClr val="FF0000"/>
              </a:gs>
              <a:gs pos="17999">
                <a:srgbClr val="FEE7F2"/>
              </a:gs>
              <a:gs pos="36000">
                <a:srgbClr val="FAC77D"/>
              </a:gs>
              <a:gs pos="61000">
                <a:srgbClr val="FBA97D"/>
              </a:gs>
              <a:gs pos="82001">
                <a:srgbClr val="FBD49C"/>
              </a:gs>
              <a:gs pos="100000">
                <a:srgbClr val="FEE7F2"/>
              </a:gs>
            </a:gsLst>
            <a:lin ang="0" scaled="0"/>
          </a:gra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en-US" sz="3200" b="1">
                <a:solidFill>
                  <a:srgbClr val="FFFF00"/>
                </a:solidFill>
                <a:latin typeface="Times New Roman" pitchFamily="18" charset="0"/>
                <a:cs typeface="Times New Roman" pitchFamily="18" charset="0"/>
              </a:rPr>
              <a:t>Từ khóa</a:t>
            </a:r>
            <a:r>
              <a:rPr lang="en-US" sz="3200" b="1">
                <a:latin typeface="Times New Roman" pitchFamily="18" charset="0"/>
                <a:cs typeface="Times New Roman" pitchFamily="18" charset="0"/>
              </a:rPr>
              <a:t>:            </a:t>
            </a:r>
            <a:r>
              <a:rPr lang="en-US" sz="4400" b="1">
                <a:solidFill>
                  <a:srgbClr val="FF0000"/>
                </a:solidFill>
                <a:latin typeface="Times New Roman" pitchFamily="18" charset="0"/>
                <a:cs typeface="Times New Roman" pitchFamily="18" charset="0"/>
              </a:rPr>
              <a:t>CÀ MAU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0070C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par>
                                <p:cTn id="9" presetID="6" presetClass="entr" presetSubtype="16"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par>
                                <p:cTn id="12" presetID="1" presetClass="emph" presetSubtype="2" fill="hold" nodeType="withEffect">
                                  <p:stCondLst>
                                    <p:cond delay="0"/>
                                  </p:stCondLst>
                                  <p:childTnLst>
                                    <p:animClr clrSpc="rgb" dir="cw">
                                      <p:cBhvr>
                                        <p:cTn id="13" dur="2000" fill="hold"/>
                                        <p:tgtEl>
                                          <p:spTgt spid="16"/>
                                        </p:tgtEl>
                                        <p:attrNameLst>
                                          <p:attrName>fillcolor</p:attrName>
                                        </p:attrNameLst>
                                      </p:cBhvr>
                                      <p:to>
                                        <a:srgbClr val="F709D5"/>
                                      </p:to>
                                    </p:animClr>
                                    <p:set>
                                      <p:cBhvr>
                                        <p:cTn id="14" dur="2000" fill="hold"/>
                                        <p:tgtEl>
                                          <p:spTgt spid="16"/>
                                        </p:tgtEl>
                                        <p:attrNameLst>
                                          <p:attrName>fill.type</p:attrName>
                                        </p:attrNameLst>
                                      </p:cBhvr>
                                      <p:to>
                                        <p:strVal val="solid"/>
                                      </p:to>
                                    </p:set>
                                    <p:set>
                                      <p:cBhvr>
                                        <p:cTn id="15" dur="2000" fill="hold"/>
                                        <p:tgtEl>
                                          <p:spTgt spid="16"/>
                                        </p:tgtEl>
                                        <p:attrNameLst>
                                          <p:attrName>fill.on</p:attrName>
                                        </p:attrNameLst>
                                      </p:cBhvr>
                                      <p:to>
                                        <p:strVal val="true"/>
                                      </p:to>
                                    </p:set>
                                  </p:childTnLst>
                                </p:cTn>
                              </p:par>
                              <p:par>
                                <p:cTn id="16" presetID="1" presetClass="emph" presetSubtype="2" fill="hold" nodeType="withEffect">
                                  <p:stCondLst>
                                    <p:cond delay="0"/>
                                  </p:stCondLst>
                                  <p:childTnLst>
                                    <p:animClr clrSpc="rgb" dir="cw">
                                      <p:cBhvr>
                                        <p:cTn id="17" dur="2000" fill="hold"/>
                                        <p:tgtEl>
                                          <p:spTgt spid="17"/>
                                        </p:tgtEl>
                                        <p:attrNameLst>
                                          <p:attrName>fillcolor</p:attrName>
                                        </p:attrNameLst>
                                      </p:cBhvr>
                                      <p:to>
                                        <a:srgbClr val="F709D5"/>
                                      </p:to>
                                    </p:animClr>
                                    <p:set>
                                      <p:cBhvr>
                                        <p:cTn id="18" dur="2000" fill="hold"/>
                                        <p:tgtEl>
                                          <p:spTgt spid="17"/>
                                        </p:tgtEl>
                                        <p:attrNameLst>
                                          <p:attrName>fill.type</p:attrName>
                                        </p:attrNameLst>
                                      </p:cBhvr>
                                      <p:to>
                                        <p:strVal val="solid"/>
                                      </p:to>
                                    </p:set>
                                    <p:set>
                                      <p:cBhvr>
                                        <p:cTn id="19" dur="2000" fill="hold"/>
                                        <p:tgtEl>
                                          <p:spTgt spid="17"/>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18"/>
                                        </p:tgtEl>
                                        <p:attrNameLst>
                                          <p:attrName>fillcolor</p:attrName>
                                        </p:attrNameLst>
                                      </p:cBhvr>
                                      <p:to>
                                        <a:srgbClr val="F709D5"/>
                                      </p:to>
                                    </p:animClr>
                                    <p:set>
                                      <p:cBhvr>
                                        <p:cTn id="22" dur="2000" fill="hold"/>
                                        <p:tgtEl>
                                          <p:spTgt spid="18"/>
                                        </p:tgtEl>
                                        <p:attrNameLst>
                                          <p:attrName>fill.type</p:attrName>
                                        </p:attrNameLst>
                                      </p:cBhvr>
                                      <p:to>
                                        <p:strVal val="solid"/>
                                      </p:to>
                                    </p:set>
                                    <p:set>
                                      <p:cBhvr>
                                        <p:cTn id="23" dur="2000" fill="hold"/>
                                        <p:tgtEl>
                                          <p:spTgt spid="18"/>
                                        </p:tgtEl>
                                        <p:attrNameLst>
                                          <p:attrName>fill.on</p:attrName>
                                        </p:attrNameLst>
                                      </p:cBhvr>
                                      <p:to>
                                        <p:strVal val="true"/>
                                      </p:to>
                                    </p:set>
                                  </p:childTnLst>
                                </p:cTn>
                              </p:par>
                              <p:par>
                                <p:cTn id="24" presetID="1" presetClass="emph" presetSubtype="2" fill="hold" nodeType="withEffect">
                                  <p:stCondLst>
                                    <p:cond delay="0"/>
                                  </p:stCondLst>
                                  <p:childTnLst>
                                    <p:animClr clrSpc="rgb" dir="cw">
                                      <p:cBhvr>
                                        <p:cTn id="25" dur="2000" fill="hold"/>
                                        <p:tgtEl>
                                          <p:spTgt spid="19"/>
                                        </p:tgtEl>
                                        <p:attrNameLst>
                                          <p:attrName>fillcolor</p:attrName>
                                        </p:attrNameLst>
                                      </p:cBhvr>
                                      <p:to>
                                        <a:srgbClr val="F709D5"/>
                                      </p:to>
                                    </p:animClr>
                                    <p:set>
                                      <p:cBhvr>
                                        <p:cTn id="26" dur="2000" fill="hold"/>
                                        <p:tgtEl>
                                          <p:spTgt spid="19"/>
                                        </p:tgtEl>
                                        <p:attrNameLst>
                                          <p:attrName>fill.type</p:attrName>
                                        </p:attrNameLst>
                                      </p:cBhvr>
                                      <p:to>
                                        <p:strVal val="solid"/>
                                      </p:to>
                                    </p:set>
                                    <p:set>
                                      <p:cBhvr>
                                        <p:cTn id="27" dur="2000" fill="hold"/>
                                        <p:tgtEl>
                                          <p:spTgt spid="19"/>
                                        </p:tgtEl>
                                        <p:attrNameLst>
                                          <p:attrName>fill.on</p:attrName>
                                        </p:attrNameLst>
                                      </p:cBhvr>
                                      <p:to>
                                        <p:strVal val="true"/>
                                      </p:to>
                                    </p:set>
                                  </p:childTnLst>
                                </p:cTn>
                              </p:par>
                              <p:par>
                                <p:cTn id="28" presetID="1" presetClass="emph" presetSubtype="2" fill="hold" nodeType="withEffect">
                                  <p:stCondLst>
                                    <p:cond delay="0"/>
                                  </p:stCondLst>
                                  <p:childTnLst>
                                    <p:animClr clrSpc="rgb" dir="cw">
                                      <p:cBhvr>
                                        <p:cTn id="29" dur="2000" fill="hold"/>
                                        <p:tgtEl>
                                          <p:spTgt spid="20"/>
                                        </p:tgtEl>
                                        <p:attrNameLst>
                                          <p:attrName>fillcolor</p:attrName>
                                        </p:attrNameLst>
                                      </p:cBhvr>
                                      <p:to>
                                        <a:srgbClr val="F709D5"/>
                                      </p:to>
                                    </p:animClr>
                                    <p:set>
                                      <p:cBhvr>
                                        <p:cTn id="30" dur="2000" fill="hold"/>
                                        <p:tgtEl>
                                          <p:spTgt spid="20"/>
                                        </p:tgtEl>
                                        <p:attrNameLst>
                                          <p:attrName>fill.type</p:attrName>
                                        </p:attrNameLst>
                                      </p:cBhvr>
                                      <p:to>
                                        <p:strVal val="solid"/>
                                      </p:to>
                                    </p:set>
                                    <p:set>
                                      <p:cBhvr>
                                        <p:cTn id="31" dur="2000" fill="hold"/>
                                        <p:tgtEl>
                                          <p:spTgt spid="20"/>
                                        </p:tgtEl>
                                        <p:attrNameLst>
                                          <p:attrName>fill.on</p:attrName>
                                        </p:attrNameLst>
                                      </p:cBhvr>
                                      <p:to>
                                        <p:strVal val="true"/>
                                      </p:to>
                                    </p:set>
                                  </p:childTnLst>
                                </p:cTn>
                              </p:par>
                              <p:par>
                                <p:cTn id="32" presetID="1" presetClass="emph" presetSubtype="2" fill="hold" nodeType="withEffect">
                                  <p:stCondLst>
                                    <p:cond delay="0"/>
                                  </p:stCondLst>
                                  <p:childTnLst>
                                    <p:animClr clrSpc="rgb" dir="cw">
                                      <p:cBhvr>
                                        <p:cTn id="33" dur="2000" fill="hold"/>
                                        <p:tgtEl>
                                          <p:spTgt spid="21"/>
                                        </p:tgtEl>
                                        <p:attrNameLst>
                                          <p:attrName>fillcolor</p:attrName>
                                        </p:attrNameLst>
                                      </p:cBhvr>
                                      <p:to>
                                        <a:srgbClr val="F709D5"/>
                                      </p:to>
                                    </p:animClr>
                                    <p:set>
                                      <p:cBhvr>
                                        <p:cTn id="34" dur="2000" fill="hold"/>
                                        <p:tgtEl>
                                          <p:spTgt spid="21"/>
                                        </p:tgtEl>
                                        <p:attrNameLst>
                                          <p:attrName>fill.type</p:attrName>
                                        </p:attrNameLst>
                                      </p:cBhvr>
                                      <p:to>
                                        <p:strVal val="solid"/>
                                      </p:to>
                                    </p:set>
                                    <p:set>
                                      <p:cBhvr>
                                        <p:cTn id="35" dur="2000" fill="hold"/>
                                        <p:tgtEl>
                                          <p:spTgt spid="21"/>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2000" fill="hold"/>
                                        <p:tgtEl>
                                          <p:spTgt spid="22"/>
                                        </p:tgtEl>
                                        <p:attrNameLst>
                                          <p:attrName>fillcolor</p:attrName>
                                        </p:attrNameLst>
                                      </p:cBhvr>
                                      <p:to>
                                        <a:srgbClr val="F709D5"/>
                                      </p:to>
                                    </p:animClr>
                                    <p:set>
                                      <p:cBhvr>
                                        <p:cTn id="38" dur="2000" fill="hold"/>
                                        <p:tgtEl>
                                          <p:spTgt spid="22"/>
                                        </p:tgtEl>
                                        <p:attrNameLst>
                                          <p:attrName>fill.type</p:attrName>
                                        </p:attrNameLst>
                                      </p:cBhvr>
                                      <p:to>
                                        <p:strVal val="solid"/>
                                      </p:to>
                                    </p:set>
                                    <p:set>
                                      <p:cBhvr>
                                        <p:cTn id="39" dur="2000" fill="hold"/>
                                        <p:tgtEl>
                                          <p:spTgt spid="22"/>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23"/>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1500" fill="hold"/>
                                        <p:tgtEl>
                                          <p:spTgt spid="23"/>
                                        </p:tgtEl>
                                        <p:attrNameLst>
                                          <p:attrName>fillcolor</p:attrName>
                                        </p:attrNameLst>
                                      </p:cBhvr>
                                      <p:to>
                                        <a:srgbClr val="00B0F0"/>
                                      </p:to>
                                    </p:animClr>
                                    <p:set>
                                      <p:cBhvr>
                                        <p:cTn id="45" dur="1500" fill="hold"/>
                                        <p:tgtEl>
                                          <p:spTgt spid="23"/>
                                        </p:tgtEl>
                                        <p:attrNameLst>
                                          <p:attrName>fill.type</p:attrName>
                                        </p:attrNameLst>
                                      </p:cBhvr>
                                      <p:to>
                                        <p:strVal val="solid"/>
                                      </p:to>
                                    </p:set>
                                    <p:set>
                                      <p:cBhvr>
                                        <p:cTn id="46" dur="1500" fill="hold"/>
                                        <p:tgtEl>
                                          <p:spTgt spid="23"/>
                                        </p:tgtEl>
                                        <p:attrNameLst>
                                          <p:attrName>fill.on</p:attrName>
                                        </p:attrNameLst>
                                      </p:cBhvr>
                                      <p:to>
                                        <p:strVal val="true"/>
                                      </p:to>
                                    </p:set>
                                  </p:childTnLst>
                                </p:cTn>
                              </p:par>
                              <p:par>
                                <p:cTn id="47" presetID="6" presetClass="exit" presetSubtype="32" fill="hold" nodeType="withEffect">
                                  <p:stCondLst>
                                    <p:cond delay="0"/>
                                  </p:stCondLst>
                                  <p:childTnLst>
                                    <p:animEffect transition="out" filter="circle(out)">
                                      <p:cBhvr>
                                        <p:cTn id="48" dur="2000"/>
                                        <p:tgtEl>
                                          <p:spTgt spid="16"/>
                                        </p:tgtEl>
                                      </p:cBhvr>
                                    </p:animEffect>
                                    <p:set>
                                      <p:cBhvr>
                                        <p:cTn id="49" dur="1" fill="hold">
                                          <p:stCondLst>
                                            <p:cond delay="1999"/>
                                          </p:stCondLst>
                                        </p:cTn>
                                        <p:tgtEl>
                                          <p:spTgt spid="16"/>
                                        </p:tgtEl>
                                        <p:attrNameLst>
                                          <p:attrName>style.visibility</p:attrName>
                                        </p:attrNameLst>
                                      </p:cBhvr>
                                      <p:to>
                                        <p:strVal val="hidden"/>
                                      </p:to>
                                    </p:set>
                                  </p:childTnLst>
                                </p:cTn>
                              </p:par>
                              <p:par>
                                <p:cTn id="50" presetID="6" presetClass="exit" presetSubtype="32" fill="hold" nodeType="withEffect">
                                  <p:stCondLst>
                                    <p:cond delay="0"/>
                                  </p:stCondLst>
                                  <p:childTnLst>
                                    <p:animEffect transition="out" filter="circle(out)">
                                      <p:cBhvr>
                                        <p:cTn id="51" dur="2000"/>
                                        <p:tgtEl>
                                          <p:spTgt spid="17"/>
                                        </p:tgtEl>
                                      </p:cBhvr>
                                    </p:animEffect>
                                    <p:set>
                                      <p:cBhvr>
                                        <p:cTn id="52" dur="1" fill="hold">
                                          <p:stCondLst>
                                            <p:cond delay="1999"/>
                                          </p:stCondLst>
                                        </p:cTn>
                                        <p:tgtEl>
                                          <p:spTgt spid="17"/>
                                        </p:tgtEl>
                                        <p:attrNameLst>
                                          <p:attrName>style.visibility</p:attrName>
                                        </p:attrNameLst>
                                      </p:cBhvr>
                                      <p:to>
                                        <p:strVal val="hidden"/>
                                      </p:to>
                                    </p:set>
                                  </p:childTnLst>
                                </p:cTn>
                              </p:par>
                              <p:par>
                                <p:cTn id="53" presetID="6" presetClass="exit" presetSubtype="32" fill="hold" nodeType="withEffect">
                                  <p:stCondLst>
                                    <p:cond delay="0"/>
                                  </p:stCondLst>
                                  <p:childTnLst>
                                    <p:animEffect transition="out" filter="circle(out)">
                                      <p:cBhvr>
                                        <p:cTn id="54" dur="2000"/>
                                        <p:tgtEl>
                                          <p:spTgt spid="18"/>
                                        </p:tgtEl>
                                      </p:cBhvr>
                                    </p:animEffect>
                                    <p:set>
                                      <p:cBhvr>
                                        <p:cTn id="55" dur="1" fill="hold">
                                          <p:stCondLst>
                                            <p:cond delay="1999"/>
                                          </p:stCondLst>
                                        </p:cTn>
                                        <p:tgtEl>
                                          <p:spTgt spid="18"/>
                                        </p:tgtEl>
                                        <p:attrNameLst>
                                          <p:attrName>style.visibility</p:attrName>
                                        </p:attrNameLst>
                                      </p:cBhvr>
                                      <p:to>
                                        <p:strVal val="hidden"/>
                                      </p:to>
                                    </p:set>
                                  </p:childTnLst>
                                </p:cTn>
                              </p:par>
                              <p:par>
                                <p:cTn id="56" presetID="6" presetClass="exit" presetSubtype="32" fill="hold" nodeType="withEffect">
                                  <p:stCondLst>
                                    <p:cond delay="0"/>
                                  </p:stCondLst>
                                  <p:childTnLst>
                                    <p:animEffect transition="out" filter="circle(out)">
                                      <p:cBhvr>
                                        <p:cTn id="57" dur="2000"/>
                                        <p:tgtEl>
                                          <p:spTgt spid="19"/>
                                        </p:tgtEl>
                                      </p:cBhvr>
                                    </p:animEffect>
                                    <p:set>
                                      <p:cBhvr>
                                        <p:cTn id="58" dur="1" fill="hold">
                                          <p:stCondLst>
                                            <p:cond delay="1999"/>
                                          </p:stCondLst>
                                        </p:cTn>
                                        <p:tgtEl>
                                          <p:spTgt spid="19"/>
                                        </p:tgtEl>
                                        <p:attrNameLst>
                                          <p:attrName>style.visibility</p:attrName>
                                        </p:attrNameLst>
                                      </p:cBhvr>
                                      <p:to>
                                        <p:strVal val="hidden"/>
                                      </p:to>
                                    </p:set>
                                  </p:childTnLst>
                                </p:cTn>
                              </p:par>
                              <p:par>
                                <p:cTn id="59" presetID="6" presetClass="exit" presetSubtype="32" fill="hold" nodeType="withEffect">
                                  <p:stCondLst>
                                    <p:cond delay="0"/>
                                  </p:stCondLst>
                                  <p:childTnLst>
                                    <p:animEffect transition="out" filter="circle(out)">
                                      <p:cBhvr>
                                        <p:cTn id="60" dur="2000"/>
                                        <p:tgtEl>
                                          <p:spTgt spid="20"/>
                                        </p:tgtEl>
                                      </p:cBhvr>
                                    </p:animEffect>
                                    <p:set>
                                      <p:cBhvr>
                                        <p:cTn id="61" dur="1" fill="hold">
                                          <p:stCondLst>
                                            <p:cond delay="1999"/>
                                          </p:stCondLst>
                                        </p:cTn>
                                        <p:tgtEl>
                                          <p:spTgt spid="20"/>
                                        </p:tgtEl>
                                        <p:attrNameLst>
                                          <p:attrName>style.visibility</p:attrName>
                                        </p:attrNameLst>
                                      </p:cBhvr>
                                      <p:to>
                                        <p:strVal val="hidden"/>
                                      </p:to>
                                    </p:set>
                                  </p:childTnLst>
                                </p:cTn>
                              </p:par>
                              <p:par>
                                <p:cTn id="62" presetID="6" presetClass="exit" presetSubtype="32" fill="hold" nodeType="withEffect">
                                  <p:stCondLst>
                                    <p:cond delay="0"/>
                                  </p:stCondLst>
                                  <p:childTnLst>
                                    <p:animEffect transition="out" filter="circle(out)">
                                      <p:cBhvr>
                                        <p:cTn id="63" dur="2000"/>
                                        <p:tgtEl>
                                          <p:spTgt spid="21"/>
                                        </p:tgtEl>
                                      </p:cBhvr>
                                    </p:animEffect>
                                    <p:set>
                                      <p:cBhvr>
                                        <p:cTn id="64" dur="1" fill="hold">
                                          <p:stCondLst>
                                            <p:cond delay="1999"/>
                                          </p:stCondLst>
                                        </p:cTn>
                                        <p:tgtEl>
                                          <p:spTgt spid="21"/>
                                        </p:tgtEl>
                                        <p:attrNameLst>
                                          <p:attrName>style.visibility</p:attrName>
                                        </p:attrNameLst>
                                      </p:cBhvr>
                                      <p:to>
                                        <p:strVal val="hidden"/>
                                      </p:to>
                                    </p:set>
                                  </p:childTnLst>
                                </p:cTn>
                              </p:par>
                              <p:par>
                                <p:cTn id="65" presetID="6" presetClass="exit" presetSubtype="32" fill="hold" nodeType="withEffect">
                                  <p:stCondLst>
                                    <p:cond delay="0"/>
                                  </p:stCondLst>
                                  <p:childTnLst>
                                    <p:animEffect transition="out" filter="circle(out)">
                                      <p:cBhvr>
                                        <p:cTn id="66" dur="2000"/>
                                        <p:tgtEl>
                                          <p:spTgt spid="22"/>
                                        </p:tgtEl>
                                      </p:cBhvr>
                                    </p:animEffect>
                                    <p:set>
                                      <p:cBhvr>
                                        <p:cTn id="67" dur="1" fill="hold">
                                          <p:stCondLst>
                                            <p:cond delay="1999"/>
                                          </p:stCondLst>
                                        </p:cTn>
                                        <p:tgtEl>
                                          <p:spTgt spid="22"/>
                                        </p:tgtEl>
                                        <p:attrNameLst>
                                          <p:attrName>style.visibility</p:attrName>
                                        </p:attrNameLst>
                                      </p:cBhvr>
                                      <p:to>
                                        <p:strVal val="hidden"/>
                                      </p:to>
                                    </p:set>
                                  </p:childTnLst>
                                </p:cTn>
                              </p:par>
                              <p:par>
                                <p:cTn id="68" presetID="6" presetClass="exit" presetSubtype="32" fill="hold" nodeType="withEffect">
                                  <p:stCondLst>
                                    <p:cond delay="0"/>
                                  </p:stCondLst>
                                  <p:childTnLst>
                                    <p:animEffect transition="out" filter="circle(out)">
                                      <p:cBhvr>
                                        <p:cTn id="69" dur="2000"/>
                                        <p:tgtEl>
                                          <p:spTgt spid="11"/>
                                        </p:tgtEl>
                                      </p:cBhvr>
                                    </p:animEffect>
                                    <p:set>
                                      <p:cBhvr>
                                        <p:cTn id="70" dur="1" fill="hold">
                                          <p:stCondLst>
                                            <p:cond delay="1999"/>
                                          </p:stCondLst>
                                        </p:cTn>
                                        <p:tgtEl>
                                          <p:spTgt spid="11"/>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23"/>
                  </p:tgtEl>
                </p:cond>
              </p:nextCondLst>
            </p:seq>
            <p:seq concurrent="1" nextAc="seek">
              <p:cTn id="71" restart="whenNotActive" fill="hold" evtFilter="cancelBubble" nodeType="interactiveSeq">
                <p:stCondLst>
                  <p:cond evt="onClick" delay="0">
                    <p:tgtEl>
                      <p:spTgt spid="11"/>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6" presetClass="exit" presetSubtype="32" fill="hold" nodeType="clickEffect">
                                  <p:stCondLst>
                                    <p:cond delay="0"/>
                                  </p:stCondLst>
                                  <p:childTnLst>
                                    <p:animEffect transition="out" filter="circle(out)">
                                      <p:cBhvr>
                                        <p:cTn id="75" dur="2000"/>
                                        <p:tgtEl>
                                          <p:spTgt spid="11"/>
                                        </p:tgtEl>
                                      </p:cBhvr>
                                    </p:animEffect>
                                    <p:set>
                                      <p:cBhvr>
                                        <p:cTn id="76" dur="1" fill="hold">
                                          <p:stCondLst>
                                            <p:cond delay="1999"/>
                                          </p:stCondLst>
                                        </p:cTn>
                                        <p:tgtEl>
                                          <p:spTgt spid="11"/>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11"/>
                  </p:tgtEl>
                </p:cond>
              </p:nextCondLst>
            </p:seq>
            <p:seq concurrent="1" nextAc="seek">
              <p:cTn id="77" restart="whenNotActive" fill="hold" evtFilter="cancelBubble" nodeType="interactiveSeq">
                <p:stCondLst>
                  <p:cond evt="onClick" delay="0">
                    <p:tgtEl>
                      <p:spTgt spid="45"/>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1" presetClass="emph" presetSubtype="2" fill="hold" nodeType="clickEffect">
                                  <p:stCondLst>
                                    <p:cond delay="0"/>
                                  </p:stCondLst>
                                  <p:childTnLst>
                                    <p:animClr clrSpc="rgb" dir="cw">
                                      <p:cBhvr>
                                        <p:cTn id="81" dur="2000" fill="hold"/>
                                        <p:tgtEl>
                                          <p:spTgt spid="45"/>
                                        </p:tgtEl>
                                        <p:attrNameLst>
                                          <p:attrName>fillcolor</p:attrName>
                                        </p:attrNameLst>
                                      </p:cBhvr>
                                      <p:to>
                                        <a:srgbClr val="0070C0"/>
                                      </p:to>
                                    </p:animClr>
                                    <p:set>
                                      <p:cBhvr>
                                        <p:cTn id="82" dur="2000" fill="hold"/>
                                        <p:tgtEl>
                                          <p:spTgt spid="45"/>
                                        </p:tgtEl>
                                        <p:attrNameLst>
                                          <p:attrName>fill.type</p:attrName>
                                        </p:attrNameLst>
                                      </p:cBhvr>
                                      <p:to>
                                        <p:strVal val="solid"/>
                                      </p:to>
                                    </p:set>
                                    <p:set>
                                      <p:cBhvr>
                                        <p:cTn id="83" dur="2000" fill="hold"/>
                                        <p:tgtEl>
                                          <p:spTgt spid="45"/>
                                        </p:tgtEl>
                                        <p:attrNameLst>
                                          <p:attrName>fill.on</p:attrName>
                                        </p:attrNameLst>
                                      </p:cBhvr>
                                      <p:to>
                                        <p:strVal val="true"/>
                                      </p:to>
                                    </p:set>
                                  </p:childTnLst>
                                </p:cTn>
                              </p:par>
                              <p:par>
                                <p:cTn id="84" presetID="6" presetClass="entr" presetSubtype="16" fill="hold" nodeType="with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circle(in)">
                                      <p:cBhvr>
                                        <p:cTn id="86" dur="2000"/>
                                        <p:tgtEl>
                                          <p:spTgt spid="46"/>
                                        </p:tgtEl>
                                      </p:cBhvr>
                                    </p:animEffect>
                                  </p:childTnLst>
                                  <p:subTnLst>
                                    <p:audio>
                                      <p:cMediaNode>
                                        <p:cTn display="0" masterRel="sameClick">
                                          <p:stCondLst>
                                            <p:cond evt="begin" delay="0">
                                              <p:tn val="84"/>
                                            </p:cond>
                                          </p:stCondLst>
                                          <p:endCondLst>
                                            <p:cond evt="onStopAudio" delay="0">
                                              <p:tgtEl>
                                                <p:sldTgt/>
                                              </p:tgtEl>
                                            </p:cond>
                                          </p:endCondLst>
                                        </p:cTn>
                                        <p:tgtEl>
                                          <p:sndTgt r:embed="rId2" name="whoosh.wav"/>
                                        </p:tgtEl>
                                      </p:cMediaNode>
                                    </p:audio>
                                  </p:subTnLst>
                                </p:cTn>
                              </p:par>
                              <p:par>
                                <p:cTn id="87" presetID="1" presetClass="emph" presetSubtype="2" fill="hold" nodeType="withEffect">
                                  <p:stCondLst>
                                    <p:cond delay="0"/>
                                  </p:stCondLst>
                                  <p:childTnLst>
                                    <p:animClr clrSpc="rgb" dir="cw">
                                      <p:cBhvr>
                                        <p:cTn id="88" dur="2000" fill="hold"/>
                                        <p:tgtEl>
                                          <p:spTgt spid="47"/>
                                        </p:tgtEl>
                                        <p:attrNameLst>
                                          <p:attrName>fillcolor</p:attrName>
                                        </p:attrNameLst>
                                      </p:cBhvr>
                                      <p:to>
                                        <a:srgbClr val="F709D5"/>
                                      </p:to>
                                    </p:animClr>
                                    <p:set>
                                      <p:cBhvr>
                                        <p:cTn id="89" dur="2000" fill="hold"/>
                                        <p:tgtEl>
                                          <p:spTgt spid="47"/>
                                        </p:tgtEl>
                                        <p:attrNameLst>
                                          <p:attrName>fill.type</p:attrName>
                                        </p:attrNameLst>
                                      </p:cBhvr>
                                      <p:to>
                                        <p:strVal val="solid"/>
                                      </p:to>
                                    </p:set>
                                    <p:set>
                                      <p:cBhvr>
                                        <p:cTn id="90" dur="2000" fill="hold"/>
                                        <p:tgtEl>
                                          <p:spTgt spid="47"/>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2000" fill="hold"/>
                                        <p:tgtEl>
                                          <p:spTgt spid="48"/>
                                        </p:tgtEl>
                                        <p:attrNameLst>
                                          <p:attrName>fillcolor</p:attrName>
                                        </p:attrNameLst>
                                      </p:cBhvr>
                                      <p:to>
                                        <a:srgbClr val="F709D5"/>
                                      </p:to>
                                    </p:animClr>
                                    <p:set>
                                      <p:cBhvr>
                                        <p:cTn id="93" dur="2000" fill="hold"/>
                                        <p:tgtEl>
                                          <p:spTgt spid="48"/>
                                        </p:tgtEl>
                                        <p:attrNameLst>
                                          <p:attrName>fill.type</p:attrName>
                                        </p:attrNameLst>
                                      </p:cBhvr>
                                      <p:to>
                                        <p:strVal val="solid"/>
                                      </p:to>
                                    </p:set>
                                    <p:set>
                                      <p:cBhvr>
                                        <p:cTn id="94" dur="2000" fill="hold"/>
                                        <p:tgtEl>
                                          <p:spTgt spid="48"/>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2000" fill="hold"/>
                                        <p:tgtEl>
                                          <p:spTgt spid="49"/>
                                        </p:tgtEl>
                                        <p:attrNameLst>
                                          <p:attrName>fillcolor</p:attrName>
                                        </p:attrNameLst>
                                      </p:cBhvr>
                                      <p:to>
                                        <a:srgbClr val="F709D5"/>
                                      </p:to>
                                    </p:animClr>
                                    <p:set>
                                      <p:cBhvr>
                                        <p:cTn id="97" dur="2000" fill="hold"/>
                                        <p:tgtEl>
                                          <p:spTgt spid="49"/>
                                        </p:tgtEl>
                                        <p:attrNameLst>
                                          <p:attrName>fill.type</p:attrName>
                                        </p:attrNameLst>
                                      </p:cBhvr>
                                      <p:to>
                                        <p:strVal val="solid"/>
                                      </p:to>
                                    </p:set>
                                    <p:set>
                                      <p:cBhvr>
                                        <p:cTn id="98" dur="2000" fill="hold"/>
                                        <p:tgtEl>
                                          <p:spTgt spid="49"/>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2000" fill="hold"/>
                                        <p:tgtEl>
                                          <p:spTgt spid="50"/>
                                        </p:tgtEl>
                                        <p:attrNameLst>
                                          <p:attrName>fillcolor</p:attrName>
                                        </p:attrNameLst>
                                      </p:cBhvr>
                                      <p:to>
                                        <a:srgbClr val="F709D5"/>
                                      </p:to>
                                    </p:animClr>
                                    <p:set>
                                      <p:cBhvr>
                                        <p:cTn id="101" dur="2000" fill="hold"/>
                                        <p:tgtEl>
                                          <p:spTgt spid="50"/>
                                        </p:tgtEl>
                                        <p:attrNameLst>
                                          <p:attrName>fill.type</p:attrName>
                                        </p:attrNameLst>
                                      </p:cBhvr>
                                      <p:to>
                                        <p:strVal val="solid"/>
                                      </p:to>
                                    </p:set>
                                    <p:set>
                                      <p:cBhvr>
                                        <p:cTn id="102" dur="2000" fill="hold"/>
                                        <p:tgtEl>
                                          <p:spTgt spid="50"/>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2000" fill="hold"/>
                                        <p:tgtEl>
                                          <p:spTgt spid="51"/>
                                        </p:tgtEl>
                                        <p:attrNameLst>
                                          <p:attrName>fillcolor</p:attrName>
                                        </p:attrNameLst>
                                      </p:cBhvr>
                                      <p:to>
                                        <a:srgbClr val="F709D5"/>
                                      </p:to>
                                    </p:animClr>
                                    <p:set>
                                      <p:cBhvr>
                                        <p:cTn id="105" dur="2000" fill="hold"/>
                                        <p:tgtEl>
                                          <p:spTgt spid="51"/>
                                        </p:tgtEl>
                                        <p:attrNameLst>
                                          <p:attrName>fill.type</p:attrName>
                                        </p:attrNameLst>
                                      </p:cBhvr>
                                      <p:to>
                                        <p:strVal val="solid"/>
                                      </p:to>
                                    </p:set>
                                    <p:set>
                                      <p:cBhvr>
                                        <p:cTn id="106" dur="2000" fill="hold"/>
                                        <p:tgtEl>
                                          <p:spTgt spid="51"/>
                                        </p:tgtEl>
                                        <p:attrNameLst>
                                          <p:attrName>fill.on</p:attrName>
                                        </p:attrNameLst>
                                      </p:cBhvr>
                                      <p:to>
                                        <p:strVal val="true"/>
                                      </p:to>
                                    </p:set>
                                  </p:childTnLst>
                                </p:cTn>
                              </p:par>
                            </p:childTnLst>
                          </p:cTn>
                        </p:par>
                      </p:childTnLst>
                    </p:cTn>
                  </p:par>
                </p:childTnLst>
              </p:cTn>
              <p:nextCondLst>
                <p:cond evt="onClick" delay="0">
                  <p:tgtEl>
                    <p:spTgt spid="45"/>
                  </p:tgtEl>
                </p:cond>
              </p:nextCondLst>
            </p:seq>
            <p:seq concurrent="1" nextAc="seek">
              <p:cTn id="107" restart="whenNotActive" fill="hold" evtFilter="cancelBubble" nodeType="interactiveSeq">
                <p:stCondLst>
                  <p:cond evt="onClick" delay="0">
                    <p:tgtEl>
                      <p:spTgt spid="52"/>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1" presetClass="emph" presetSubtype="2" fill="hold" nodeType="clickEffect">
                                  <p:stCondLst>
                                    <p:cond delay="0"/>
                                  </p:stCondLst>
                                  <p:childTnLst>
                                    <p:animClr clrSpc="rgb" dir="cw">
                                      <p:cBhvr>
                                        <p:cTn id="111" dur="1500" fill="hold"/>
                                        <p:tgtEl>
                                          <p:spTgt spid="52"/>
                                        </p:tgtEl>
                                        <p:attrNameLst>
                                          <p:attrName>fillcolor</p:attrName>
                                        </p:attrNameLst>
                                      </p:cBhvr>
                                      <p:to>
                                        <a:srgbClr val="00B0F0"/>
                                      </p:to>
                                    </p:animClr>
                                    <p:set>
                                      <p:cBhvr>
                                        <p:cTn id="112" dur="1500" fill="hold"/>
                                        <p:tgtEl>
                                          <p:spTgt spid="52"/>
                                        </p:tgtEl>
                                        <p:attrNameLst>
                                          <p:attrName>fill.type</p:attrName>
                                        </p:attrNameLst>
                                      </p:cBhvr>
                                      <p:to>
                                        <p:strVal val="solid"/>
                                      </p:to>
                                    </p:set>
                                    <p:set>
                                      <p:cBhvr>
                                        <p:cTn id="113" dur="1500" fill="hold"/>
                                        <p:tgtEl>
                                          <p:spTgt spid="52"/>
                                        </p:tgtEl>
                                        <p:attrNameLst>
                                          <p:attrName>fill.on</p:attrName>
                                        </p:attrNameLst>
                                      </p:cBhvr>
                                      <p:to>
                                        <p:strVal val="true"/>
                                      </p:to>
                                    </p:set>
                                  </p:childTnLst>
                                </p:cTn>
                              </p:par>
                              <p:par>
                                <p:cTn id="114" presetID="6" presetClass="exit" presetSubtype="32" fill="hold" nodeType="withEffect">
                                  <p:stCondLst>
                                    <p:cond delay="0"/>
                                  </p:stCondLst>
                                  <p:childTnLst>
                                    <p:animEffect transition="out" filter="circle(out)">
                                      <p:cBhvr>
                                        <p:cTn id="115" dur="2000"/>
                                        <p:tgtEl>
                                          <p:spTgt spid="47"/>
                                        </p:tgtEl>
                                      </p:cBhvr>
                                    </p:animEffect>
                                    <p:set>
                                      <p:cBhvr>
                                        <p:cTn id="116" dur="1" fill="hold">
                                          <p:stCondLst>
                                            <p:cond delay="1999"/>
                                          </p:stCondLst>
                                        </p:cTn>
                                        <p:tgtEl>
                                          <p:spTgt spid="47"/>
                                        </p:tgtEl>
                                        <p:attrNameLst>
                                          <p:attrName>style.visibility</p:attrName>
                                        </p:attrNameLst>
                                      </p:cBhvr>
                                      <p:to>
                                        <p:strVal val="hidden"/>
                                      </p:to>
                                    </p:set>
                                  </p:childTnLst>
                                </p:cTn>
                              </p:par>
                              <p:par>
                                <p:cTn id="117" presetID="6" presetClass="exit" presetSubtype="32" fill="hold" nodeType="withEffect">
                                  <p:stCondLst>
                                    <p:cond delay="0"/>
                                  </p:stCondLst>
                                  <p:childTnLst>
                                    <p:animEffect transition="out" filter="circle(out)">
                                      <p:cBhvr>
                                        <p:cTn id="118" dur="2000"/>
                                        <p:tgtEl>
                                          <p:spTgt spid="48"/>
                                        </p:tgtEl>
                                      </p:cBhvr>
                                    </p:animEffect>
                                    <p:set>
                                      <p:cBhvr>
                                        <p:cTn id="119" dur="1" fill="hold">
                                          <p:stCondLst>
                                            <p:cond delay="1999"/>
                                          </p:stCondLst>
                                        </p:cTn>
                                        <p:tgtEl>
                                          <p:spTgt spid="48"/>
                                        </p:tgtEl>
                                        <p:attrNameLst>
                                          <p:attrName>style.visibility</p:attrName>
                                        </p:attrNameLst>
                                      </p:cBhvr>
                                      <p:to>
                                        <p:strVal val="hidden"/>
                                      </p:to>
                                    </p:set>
                                  </p:childTnLst>
                                </p:cTn>
                              </p:par>
                              <p:par>
                                <p:cTn id="120" presetID="6" presetClass="exit" presetSubtype="32" fill="hold" nodeType="withEffect">
                                  <p:stCondLst>
                                    <p:cond delay="0"/>
                                  </p:stCondLst>
                                  <p:childTnLst>
                                    <p:animEffect transition="out" filter="circle(out)">
                                      <p:cBhvr>
                                        <p:cTn id="121" dur="2000"/>
                                        <p:tgtEl>
                                          <p:spTgt spid="49"/>
                                        </p:tgtEl>
                                      </p:cBhvr>
                                    </p:animEffect>
                                    <p:set>
                                      <p:cBhvr>
                                        <p:cTn id="122" dur="1" fill="hold">
                                          <p:stCondLst>
                                            <p:cond delay="1999"/>
                                          </p:stCondLst>
                                        </p:cTn>
                                        <p:tgtEl>
                                          <p:spTgt spid="49"/>
                                        </p:tgtEl>
                                        <p:attrNameLst>
                                          <p:attrName>style.visibility</p:attrName>
                                        </p:attrNameLst>
                                      </p:cBhvr>
                                      <p:to>
                                        <p:strVal val="hidden"/>
                                      </p:to>
                                    </p:set>
                                  </p:childTnLst>
                                </p:cTn>
                              </p:par>
                              <p:par>
                                <p:cTn id="123" presetID="6" presetClass="exit" presetSubtype="32" fill="hold" nodeType="withEffect">
                                  <p:stCondLst>
                                    <p:cond delay="0"/>
                                  </p:stCondLst>
                                  <p:childTnLst>
                                    <p:animEffect transition="out" filter="circle(out)">
                                      <p:cBhvr>
                                        <p:cTn id="124" dur="2000"/>
                                        <p:tgtEl>
                                          <p:spTgt spid="50"/>
                                        </p:tgtEl>
                                      </p:cBhvr>
                                    </p:animEffect>
                                    <p:set>
                                      <p:cBhvr>
                                        <p:cTn id="125" dur="1" fill="hold">
                                          <p:stCondLst>
                                            <p:cond delay="1999"/>
                                          </p:stCondLst>
                                        </p:cTn>
                                        <p:tgtEl>
                                          <p:spTgt spid="50"/>
                                        </p:tgtEl>
                                        <p:attrNameLst>
                                          <p:attrName>style.visibility</p:attrName>
                                        </p:attrNameLst>
                                      </p:cBhvr>
                                      <p:to>
                                        <p:strVal val="hidden"/>
                                      </p:to>
                                    </p:set>
                                  </p:childTnLst>
                                </p:cTn>
                              </p:par>
                              <p:par>
                                <p:cTn id="126" presetID="6" presetClass="exit" presetSubtype="32" fill="hold" nodeType="withEffect">
                                  <p:stCondLst>
                                    <p:cond delay="0"/>
                                  </p:stCondLst>
                                  <p:childTnLst>
                                    <p:animEffect transition="out" filter="circle(out)">
                                      <p:cBhvr>
                                        <p:cTn id="127" dur="2000"/>
                                        <p:tgtEl>
                                          <p:spTgt spid="51"/>
                                        </p:tgtEl>
                                      </p:cBhvr>
                                    </p:animEffect>
                                    <p:set>
                                      <p:cBhvr>
                                        <p:cTn id="128" dur="1" fill="hold">
                                          <p:stCondLst>
                                            <p:cond delay="1999"/>
                                          </p:stCondLst>
                                        </p:cTn>
                                        <p:tgtEl>
                                          <p:spTgt spid="51"/>
                                        </p:tgtEl>
                                        <p:attrNameLst>
                                          <p:attrName>style.visibility</p:attrName>
                                        </p:attrNameLst>
                                      </p:cBhvr>
                                      <p:to>
                                        <p:strVal val="hidden"/>
                                      </p:to>
                                    </p:set>
                                  </p:childTnLst>
                                </p:cTn>
                              </p:par>
                              <p:par>
                                <p:cTn id="129" presetID="6" presetClass="exit" presetSubtype="32" fill="hold" nodeType="withEffect">
                                  <p:stCondLst>
                                    <p:cond delay="0"/>
                                  </p:stCondLst>
                                  <p:childTnLst>
                                    <p:animEffect transition="out" filter="circle(out)">
                                      <p:cBhvr>
                                        <p:cTn id="130" dur="2000"/>
                                        <p:tgtEl>
                                          <p:spTgt spid="46"/>
                                        </p:tgtEl>
                                      </p:cBhvr>
                                    </p:animEffect>
                                    <p:set>
                                      <p:cBhvr>
                                        <p:cTn id="131" dur="1" fill="hold">
                                          <p:stCondLst>
                                            <p:cond delay="1999"/>
                                          </p:stCondLst>
                                        </p:cTn>
                                        <p:tgtEl>
                                          <p:spTgt spid="46"/>
                                        </p:tgtEl>
                                        <p:attrNameLst>
                                          <p:attrName>style.visibility</p:attrName>
                                        </p:attrNameLst>
                                      </p:cBhvr>
                                      <p:to>
                                        <p:strVal val="hidden"/>
                                      </p:to>
                                    </p:set>
                                  </p:childTnLst>
                                  <p:subTnLst>
                                    <p:audio>
                                      <p:cMediaNode>
                                        <p:cTn display="0" masterRel="sameClick">
                                          <p:stCondLst>
                                            <p:cond evt="begin" delay="0">
                                              <p:tn val="129"/>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52"/>
                  </p:tgtEl>
                </p:cond>
              </p:nextCondLst>
            </p:seq>
            <p:seq concurrent="1" nextAc="seek">
              <p:cTn id="132" restart="whenNotActive" fill="hold" evtFilter="cancelBubble" nodeType="interactiveSeq">
                <p:stCondLst>
                  <p:cond evt="onClick" delay="0">
                    <p:tgtEl>
                      <p:spTgt spid="46"/>
                    </p:tgtEl>
                  </p:cond>
                </p:stCondLst>
                <p:endSync evt="end" delay="0">
                  <p:rtn val="all"/>
                </p:endSync>
                <p:childTnLst>
                  <p:par>
                    <p:cTn id="133" fill="hold" nodeType="clickPar">
                      <p:stCondLst>
                        <p:cond delay="0"/>
                      </p:stCondLst>
                      <p:childTnLst>
                        <p:par>
                          <p:cTn id="134" fill="hold" nodeType="withGroup">
                            <p:stCondLst>
                              <p:cond delay="0"/>
                            </p:stCondLst>
                            <p:childTnLst>
                              <p:par>
                                <p:cTn id="135" presetID="6" presetClass="exit" presetSubtype="32" fill="hold" nodeType="clickEffect">
                                  <p:stCondLst>
                                    <p:cond delay="0"/>
                                  </p:stCondLst>
                                  <p:childTnLst>
                                    <p:animEffect transition="out" filter="circle(out)">
                                      <p:cBhvr>
                                        <p:cTn id="136" dur="2000"/>
                                        <p:tgtEl>
                                          <p:spTgt spid="46"/>
                                        </p:tgtEl>
                                      </p:cBhvr>
                                    </p:animEffect>
                                    <p:set>
                                      <p:cBhvr>
                                        <p:cTn id="137" dur="1" fill="hold">
                                          <p:stCondLst>
                                            <p:cond delay="1999"/>
                                          </p:stCondLst>
                                        </p:cTn>
                                        <p:tgtEl>
                                          <p:spTgt spid="46"/>
                                        </p:tgtEl>
                                        <p:attrNameLst>
                                          <p:attrName>style.visibility</p:attrName>
                                        </p:attrNameLst>
                                      </p:cBhvr>
                                      <p:to>
                                        <p:strVal val="hidden"/>
                                      </p:to>
                                    </p:set>
                                  </p:childTnLst>
                                  <p:subTnLst>
                                    <p:audio>
                                      <p:cMediaNode>
                                        <p:cTn display="0" masterRel="sameClick">
                                          <p:stCondLst>
                                            <p:cond evt="begin" delay="0">
                                              <p:tn val="135"/>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46"/>
                  </p:tgtEl>
                </p:cond>
              </p:nextCondLst>
            </p:seq>
            <p:seq concurrent="1" nextAc="seek">
              <p:cTn id="138" restart="whenNotActive" fill="hold" evtFilter="cancelBubble" nodeType="interactiveSeq">
                <p:stCondLst>
                  <p:cond evt="onClick" delay="0">
                    <p:tgtEl>
                      <p:spTgt spid="62"/>
                    </p:tgtEl>
                  </p:cond>
                </p:stCondLst>
                <p:endSync evt="end" delay="0">
                  <p:rtn val="all"/>
                </p:endSync>
                <p:childTnLst>
                  <p:par>
                    <p:cTn id="139" fill="hold" nodeType="clickPar">
                      <p:stCondLst>
                        <p:cond delay="0"/>
                      </p:stCondLst>
                      <p:childTnLst>
                        <p:par>
                          <p:cTn id="140" fill="hold" nodeType="withGroup">
                            <p:stCondLst>
                              <p:cond delay="0"/>
                            </p:stCondLst>
                            <p:childTnLst>
                              <p:par>
                                <p:cTn id="141" presetID="1" presetClass="emph" presetSubtype="2" fill="hold" nodeType="clickEffect">
                                  <p:stCondLst>
                                    <p:cond delay="0"/>
                                  </p:stCondLst>
                                  <p:childTnLst>
                                    <p:animClr clrSpc="rgb" dir="cw">
                                      <p:cBhvr>
                                        <p:cTn id="142" dur="2000" fill="hold"/>
                                        <p:tgtEl>
                                          <p:spTgt spid="62"/>
                                        </p:tgtEl>
                                        <p:attrNameLst>
                                          <p:attrName>fillcolor</p:attrName>
                                        </p:attrNameLst>
                                      </p:cBhvr>
                                      <p:to>
                                        <a:srgbClr val="0070C0"/>
                                      </p:to>
                                    </p:animClr>
                                    <p:set>
                                      <p:cBhvr>
                                        <p:cTn id="143" dur="2000" fill="hold"/>
                                        <p:tgtEl>
                                          <p:spTgt spid="62"/>
                                        </p:tgtEl>
                                        <p:attrNameLst>
                                          <p:attrName>fill.type</p:attrName>
                                        </p:attrNameLst>
                                      </p:cBhvr>
                                      <p:to>
                                        <p:strVal val="solid"/>
                                      </p:to>
                                    </p:set>
                                    <p:set>
                                      <p:cBhvr>
                                        <p:cTn id="144" dur="2000" fill="hold"/>
                                        <p:tgtEl>
                                          <p:spTgt spid="62"/>
                                        </p:tgtEl>
                                        <p:attrNameLst>
                                          <p:attrName>fill.on</p:attrName>
                                        </p:attrNameLst>
                                      </p:cBhvr>
                                      <p:to>
                                        <p:strVal val="true"/>
                                      </p:to>
                                    </p:set>
                                  </p:childTnLst>
                                </p:cTn>
                              </p:par>
                              <p:par>
                                <p:cTn id="145" presetID="6" presetClass="entr" presetSubtype="16" fill="hold" nodeType="withEffect">
                                  <p:stCondLst>
                                    <p:cond delay="0"/>
                                  </p:stCondLst>
                                  <p:childTnLst>
                                    <p:set>
                                      <p:cBhvr>
                                        <p:cTn id="146" dur="1" fill="hold">
                                          <p:stCondLst>
                                            <p:cond delay="0"/>
                                          </p:stCondLst>
                                        </p:cTn>
                                        <p:tgtEl>
                                          <p:spTgt spid="63"/>
                                        </p:tgtEl>
                                        <p:attrNameLst>
                                          <p:attrName>style.visibility</p:attrName>
                                        </p:attrNameLst>
                                      </p:cBhvr>
                                      <p:to>
                                        <p:strVal val="visible"/>
                                      </p:to>
                                    </p:set>
                                    <p:animEffect transition="in" filter="circle(in)">
                                      <p:cBhvr>
                                        <p:cTn id="147" dur="2000"/>
                                        <p:tgtEl>
                                          <p:spTgt spid="63"/>
                                        </p:tgtEl>
                                      </p:cBhvr>
                                    </p:animEffect>
                                  </p:childTnLst>
                                  <p:subTnLst>
                                    <p:audio>
                                      <p:cMediaNode>
                                        <p:cTn display="0" masterRel="sameClick">
                                          <p:stCondLst>
                                            <p:cond evt="begin" delay="0">
                                              <p:tn val="145"/>
                                            </p:cond>
                                          </p:stCondLst>
                                          <p:endCondLst>
                                            <p:cond evt="onStopAudio" delay="0">
                                              <p:tgtEl>
                                                <p:sldTgt/>
                                              </p:tgtEl>
                                            </p:cond>
                                          </p:endCondLst>
                                        </p:cTn>
                                        <p:tgtEl>
                                          <p:sndTgt r:embed="rId2" name="whoosh.wav"/>
                                        </p:tgtEl>
                                      </p:cMediaNode>
                                    </p:audio>
                                  </p:subTnLst>
                                </p:cTn>
                              </p:par>
                              <p:par>
                                <p:cTn id="148" presetID="1" presetClass="emph" presetSubtype="2" fill="hold" nodeType="withEffect">
                                  <p:stCondLst>
                                    <p:cond delay="0"/>
                                  </p:stCondLst>
                                  <p:childTnLst>
                                    <p:animClr clrSpc="rgb" dir="cw">
                                      <p:cBhvr>
                                        <p:cTn id="149" dur="2000" fill="hold"/>
                                        <p:tgtEl>
                                          <p:spTgt spid="64"/>
                                        </p:tgtEl>
                                        <p:attrNameLst>
                                          <p:attrName>fillcolor</p:attrName>
                                        </p:attrNameLst>
                                      </p:cBhvr>
                                      <p:to>
                                        <a:srgbClr val="F709D5"/>
                                      </p:to>
                                    </p:animClr>
                                    <p:set>
                                      <p:cBhvr>
                                        <p:cTn id="150" dur="2000" fill="hold"/>
                                        <p:tgtEl>
                                          <p:spTgt spid="64"/>
                                        </p:tgtEl>
                                        <p:attrNameLst>
                                          <p:attrName>fill.type</p:attrName>
                                        </p:attrNameLst>
                                      </p:cBhvr>
                                      <p:to>
                                        <p:strVal val="solid"/>
                                      </p:to>
                                    </p:set>
                                    <p:set>
                                      <p:cBhvr>
                                        <p:cTn id="151" dur="2000" fill="hold"/>
                                        <p:tgtEl>
                                          <p:spTgt spid="64"/>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2000" fill="hold"/>
                                        <p:tgtEl>
                                          <p:spTgt spid="65"/>
                                        </p:tgtEl>
                                        <p:attrNameLst>
                                          <p:attrName>fillcolor</p:attrName>
                                        </p:attrNameLst>
                                      </p:cBhvr>
                                      <p:to>
                                        <a:srgbClr val="F709D5"/>
                                      </p:to>
                                    </p:animClr>
                                    <p:set>
                                      <p:cBhvr>
                                        <p:cTn id="154" dur="2000" fill="hold"/>
                                        <p:tgtEl>
                                          <p:spTgt spid="65"/>
                                        </p:tgtEl>
                                        <p:attrNameLst>
                                          <p:attrName>fill.type</p:attrName>
                                        </p:attrNameLst>
                                      </p:cBhvr>
                                      <p:to>
                                        <p:strVal val="solid"/>
                                      </p:to>
                                    </p:set>
                                    <p:set>
                                      <p:cBhvr>
                                        <p:cTn id="155" dur="2000" fill="hold"/>
                                        <p:tgtEl>
                                          <p:spTgt spid="65"/>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2000" fill="hold"/>
                                        <p:tgtEl>
                                          <p:spTgt spid="66"/>
                                        </p:tgtEl>
                                        <p:attrNameLst>
                                          <p:attrName>fillcolor</p:attrName>
                                        </p:attrNameLst>
                                      </p:cBhvr>
                                      <p:to>
                                        <a:srgbClr val="F709D5"/>
                                      </p:to>
                                    </p:animClr>
                                    <p:set>
                                      <p:cBhvr>
                                        <p:cTn id="158" dur="2000" fill="hold"/>
                                        <p:tgtEl>
                                          <p:spTgt spid="66"/>
                                        </p:tgtEl>
                                        <p:attrNameLst>
                                          <p:attrName>fill.type</p:attrName>
                                        </p:attrNameLst>
                                      </p:cBhvr>
                                      <p:to>
                                        <p:strVal val="solid"/>
                                      </p:to>
                                    </p:set>
                                    <p:set>
                                      <p:cBhvr>
                                        <p:cTn id="159" dur="2000" fill="hold"/>
                                        <p:tgtEl>
                                          <p:spTgt spid="66"/>
                                        </p:tgtEl>
                                        <p:attrNameLst>
                                          <p:attrName>fill.on</p:attrName>
                                        </p:attrNameLst>
                                      </p:cBhvr>
                                      <p:to>
                                        <p:strVal val="true"/>
                                      </p:to>
                                    </p:set>
                                  </p:childTnLst>
                                </p:cTn>
                              </p:par>
                              <p:par>
                                <p:cTn id="160" presetID="1" presetClass="emph" presetSubtype="2" fill="hold" nodeType="withEffect">
                                  <p:stCondLst>
                                    <p:cond delay="0"/>
                                  </p:stCondLst>
                                  <p:childTnLst>
                                    <p:animClr clrSpc="rgb" dir="cw">
                                      <p:cBhvr>
                                        <p:cTn id="161" dur="2000" fill="hold"/>
                                        <p:tgtEl>
                                          <p:spTgt spid="67"/>
                                        </p:tgtEl>
                                        <p:attrNameLst>
                                          <p:attrName>fillcolor</p:attrName>
                                        </p:attrNameLst>
                                      </p:cBhvr>
                                      <p:to>
                                        <a:srgbClr val="F709D5"/>
                                      </p:to>
                                    </p:animClr>
                                    <p:set>
                                      <p:cBhvr>
                                        <p:cTn id="162" dur="2000" fill="hold"/>
                                        <p:tgtEl>
                                          <p:spTgt spid="67"/>
                                        </p:tgtEl>
                                        <p:attrNameLst>
                                          <p:attrName>fill.type</p:attrName>
                                        </p:attrNameLst>
                                      </p:cBhvr>
                                      <p:to>
                                        <p:strVal val="solid"/>
                                      </p:to>
                                    </p:set>
                                    <p:set>
                                      <p:cBhvr>
                                        <p:cTn id="163" dur="2000" fill="hold"/>
                                        <p:tgtEl>
                                          <p:spTgt spid="67"/>
                                        </p:tgtEl>
                                        <p:attrNameLst>
                                          <p:attrName>fill.on</p:attrName>
                                        </p:attrNameLst>
                                      </p:cBhvr>
                                      <p:to>
                                        <p:strVal val="true"/>
                                      </p:to>
                                    </p:set>
                                  </p:childTnLst>
                                </p:cTn>
                              </p:par>
                              <p:par>
                                <p:cTn id="164" presetID="1" presetClass="emph" presetSubtype="2" fill="hold" nodeType="withEffect">
                                  <p:stCondLst>
                                    <p:cond delay="0"/>
                                  </p:stCondLst>
                                  <p:childTnLst>
                                    <p:animClr clrSpc="rgb" dir="cw">
                                      <p:cBhvr>
                                        <p:cTn id="165" dur="2000" fill="hold"/>
                                        <p:tgtEl>
                                          <p:spTgt spid="68"/>
                                        </p:tgtEl>
                                        <p:attrNameLst>
                                          <p:attrName>fillcolor</p:attrName>
                                        </p:attrNameLst>
                                      </p:cBhvr>
                                      <p:to>
                                        <a:srgbClr val="F709D5"/>
                                      </p:to>
                                    </p:animClr>
                                    <p:set>
                                      <p:cBhvr>
                                        <p:cTn id="166" dur="2000" fill="hold"/>
                                        <p:tgtEl>
                                          <p:spTgt spid="68"/>
                                        </p:tgtEl>
                                        <p:attrNameLst>
                                          <p:attrName>fill.type</p:attrName>
                                        </p:attrNameLst>
                                      </p:cBhvr>
                                      <p:to>
                                        <p:strVal val="solid"/>
                                      </p:to>
                                    </p:set>
                                    <p:set>
                                      <p:cBhvr>
                                        <p:cTn id="167" dur="2000" fill="hold"/>
                                        <p:tgtEl>
                                          <p:spTgt spid="68"/>
                                        </p:tgtEl>
                                        <p:attrNameLst>
                                          <p:attrName>fill.on</p:attrName>
                                        </p:attrNameLst>
                                      </p:cBhvr>
                                      <p:to>
                                        <p:strVal val="true"/>
                                      </p:to>
                                    </p:set>
                                  </p:childTnLst>
                                </p:cTn>
                              </p:par>
                              <p:par>
                                <p:cTn id="168" presetID="1" presetClass="emph" presetSubtype="2" fill="hold" nodeType="withEffect">
                                  <p:stCondLst>
                                    <p:cond delay="0"/>
                                  </p:stCondLst>
                                  <p:childTnLst>
                                    <p:animClr clrSpc="rgb" dir="cw">
                                      <p:cBhvr>
                                        <p:cTn id="169" dur="2000" fill="hold"/>
                                        <p:tgtEl>
                                          <p:spTgt spid="69"/>
                                        </p:tgtEl>
                                        <p:attrNameLst>
                                          <p:attrName>fillcolor</p:attrName>
                                        </p:attrNameLst>
                                      </p:cBhvr>
                                      <p:to>
                                        <a:srgbClr val="F709D5"/>
                                      </p:to>
                                    </p:animClr>
                                    <p:set>
                                      <p:cBhvr>
                                        <p:cTn id="170" dur="2000" fill="hold"/>
                                        <p:tgtEl>
                                          <p:spTgt spid="69"/>
                                        </p:tgtEl>
                                        <p:attrNameLst>
                                          <p:attrName>fill.type</p:attrName>
                                        </p:attrNameLst>
                                      </p:cBhvr>
                                      <p:to>
                                        <p:strVal val="solid"/>
                                      </p:to>
                                    </p:set>
                                    <p:set>
                                      <p:cBhvr>
                                        <p:cTn id="171" dur="2000" fill="hold"/>
                                        <p:tgtEl>
                                          <p:spTgt spid="69"/>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172" restart="whenNotActive" fill="hold" evtFilter="cancelBubble" nodeType="interactiveSeq">
                <p:stCondLst>
                  <p:cond evt="onClick" delay="0">
                    <p:tgtEl>
                      <p:spTgt spid="70"/>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1" presetClass="emph" presetSubtype="2" fill="hold" nodeType="clickEffect">
                                  <p:stCondLst>
                                    <p:cond delay="0"/>
                                  </p:stCondLst>
                                  <p:childTnLst>
                                    <p:animClr clrSpc="rgb" dir="cw">
                                      <p:cBhvr>
                                        <p:cTn id="176" dur="1500" fill="hold"/>
                                        <p:tgtEl>
                                          <p:spTgt spid="70"/>
                                        </p:tgtEl>
                                        <p:attrNameLst>
                                          <p:attrName>fillcolor</p:attrName>
                                        </p:attrNameLst>
                                      </p:cBhvr>
                                      <p:to>
                                        <a:srgbClr val="00B0F0"/>
                                      </p:to>
                                    </p:animClr>
                                    <p:set>
                                      <p:cBhvr>
                                        <p:cTn id="177" dur="1500" fill="hold"/>
                                        <p:tgtEl>
                                          <p:spTgt spid="70"/>
                                        </p:tgtEl>
                                        <p:attrNameLst>
                                          <p:attrName>fill.type</p:attrName>
                                        </p:attrNameLst>
                                      </p:cBhvr>
                                      <p:to>
                                        <p:strVal val="solid"/>
                                      </p:to>
                                    </p:set>
                                    <p:set>
                                      <p:cBhvr>
                                        <p:cTn id="178" dur="1500" fill="hold"/>
                                        <p:tgtEl>
                                          <p:spTgt spid="70"/>
                                        </p:tgtEl>
                                        <p:attrNameLst>
                                          <p:attrName>fill.on</p:attrName>
                                        </p:attrNameLst>
                                      </p:cBhvr>
                                      <p:to>
                                        <p:strVal val="true"/>
                                      </p:to>
                                    </p:set>
                                  </p:childTnLst>
                                </p:cTn>
                              </p:par>
                              <p:par>
                                <p:cTn id="179" presetID="6" presetClass="exit" presetSubtype="32" fill="hold" nodeType="withEffect">
                                  <p:stCondLst>
                                    <p:cond delay="0"/>
                                  </p:stCondLst>
                                  <p:childTnLst>
                                    <p:animEffect transition="out" filter="circle(out)">
                                      <p:cBhvr>
                                        <p:cTn id="180" dur="2000"/>
                                        <p:tgtEl>
                                          <p:spTgt spid="64"/>
                                        </p:tgtEl>
                                      </p:cBhvr>
                                    </p:animEffect>
                                    <p:set>
                                      <p:cBhvr>
                                        <p:cTn id="181" dur="1" fill="hold">
                                          <p:stCondLst>
                                            <p:cond delay="1999"/>
                                          </p:stCondLst>
                                        </p:cTn>
                                        <p:tgtEl>
                                          <p:spTgt spid="64"/>
                                        </p:tgtEl>
                                        <p:attrNameLst>
                                          <p:attrName>style.visibility</p:attrName>
                                        </p:attrNameLst>
                                      </p:cBhvr>
                                      <p:to>
                                        <p:strVal val="hidden"/>
                                      </p:to>
                                    </p:set>
                                  </p:childTnLst>
                                </p:cTn>
                              </p:par>
                              <p:par>
                                <p:cTn id="182" presetID="6" presetClass="exit" presetSubtype="32" fill="hold" nodeType="withEffect">
                                  <p:stCondLst>
                                    <p:cond delay="0"/>
                                  </p:stCondLst>
                                  <p:childTnLst>
                                    <p:animEffect transition="out" filter="circle(out)">
                                      <p:cBhvr>
                                        <p:cTn id="183" dur="2000"/>
                                        <p:tgtEl>
                                          <p:spTgt spid="65"/>
                                        </p:tgtEl>
                                      </p:cBhvr>
                                    </p:animEffect>
                                    <p:set>
                                      <p:cBhvr>
                                        <p:cTn id="184" dur="1" fill="hold">
                                          <p:stCondLst>
                                            <p:cond delay="1999"/>
                                          </p:stCondLst>
                                        </p:cTn>
                                        <p:tgtEl>
                                          <p:spTgt spid="65"/>
                                        </p:tgtEl>
                                        <p:attrNameLst>
                                          <p:attrName>style.visibility</p:attrName>
                                        </p:attrNameLst>
                                      </p:cBhvr>
                                      <p:to>
                                        <p:strVal val="hidden"/>
                                      </p:to>
                                    </p:set>
                                  </p:childTnLst>
                                </p:cTn>
                              </p:par>
                              <p:par>
                                <p:cTn id="185" presetID="6" presetClass="exit" presetSubtype="32" fill="hold" nodeType="withEffect">
                                  <p:stCondLst>
                                    <p:cond delay="0"/>
                                  </p:stCondLst>
                                  <p:childTnLst>
                                    <p:animEffect transition="out" filter="circle(out)">
                                      <p:cBhvr>
                                        <p:cTn id="186" dur="2000"/>
                                        <p:tgtEl>
                                          <p:spTgt spid="66"/>
                                        </p:tgtEl>
                                      </p:cBhvr>
                                    </p:animEffect>
                                    <p:set>
                                      <p:cBhvr>
                                        <p:cTn id="187" dur="1" fill="hold">
                                          <p:stCondLst>
                                            <p:cond delay="1999"/>
                                          </p:stCondLst>
                                        </p:cTn>
                                        <p:tgtEl>
                                          <p:spTgt spid="66"/>
                                        </p:tgtEl>
                                        <p:attrNameLst>
                                          <p:attrName>style.visibility</p:attrName>
                                        </p:attrNameLst>
                                      </p:cBhvr>
                                      <p:to>
                                        <p:strVal val="hidden"/>
                                      </p:to>
                                    </p:set>
                                  </p:childTnLst>
                                </p:cTn>
                              </p:par>
                              <p:par>
                                <p:cTn id="188" presetID="6" presetClass="exit" presetSubtype="32" fill="hold" nodeType="withEffect">
                                  <p:stCondLst>
                                    <p:cond delay="0"/>
                                  </p:stCondLst>
                                  <p:childTnLst>
                                    <p:animEffect transition="out" filter="circle(out)">
                                      <p:cBhvr>
                                        <p:cTn id="189" dur="2000"/>
                                        <p:tgtEl>
                                          <p:spTgt spid="67"/>
                                        </p:tgtEl>
                                      </p:cBhvr>
                                    </p:animEffect>
                                    <p:set>
                                      <p:cBhvr>
                                        <p:cTn id="190" dur="1" fill="hold">
                                          <p:stCondLst>
                                            <p:cond delay="1999"/>
                                          </p:stCondLst>
                                        </p:cTn>
                                        <p:tgtEl>
                                          <p:spTgt spid="67"/>
                                        </p:tgtEl>
                                        <p:attrNameLst>
                                          <p:attrName>style.visibility</p:attrName>
                                        </p:attrNameLst>
                                      </p:cBhvr>
                                      <p:to>
                                        <p:strVal val="hidden"/>
                                      </p:to>
                                    </p:set>
                                  </p:childTnLst>
                                </p:cTn>
                              </p:par>
                              <p:par>
                                <p:cTn id="191" presetID="6" presetClass="exit" presetSubtype="32" fill="hold" nodeType="withEffect">
                                  <p:stCondLst>
                                    <p:cond delay="0"/>
                                  </p:stCondLst>
                                  <p:childTnLst>
                                    <p:animEffect transition="out" filter="circle(out)">
                                      <p:cBhvr>
                                        <p:cTn id="192" dur="2000"/>
                                        <p:tgtEl>
                                          <p:spTgt spid="68"/>
                                        </p:tgtEl>
                                      </p:cBhvr>
                                    </p:animEffect>
                                    <p:set>
                                      <p:cBhvr>
                                        <p:cTn id="193" dur="1" fill="hold">
                                          <p:stCondLst>
                                            <p:cond delay="1999"/>
                                          </p:stCondLst>
                                        </p:cTn>
                                        <p:tgtEl>
                                          <p:spTgt spid="68"/>
                                        </p:tgtEl>
                                        <p:attrNameLst>
                                          <p:attrName>style.visibility</p:attrName>
                                        </p:attrNameLst>
                                      </p:cBhvr>
                                      <p:to>
                                        <p:strVal val="hidden"/>
                                      </p:to>
                                    </p:set>
                                  </p:childTnLst>
                                </p:cTn>
                              </p:par>
                              <p:par>
                                <p:cTn id="194" presetID="6" presetClass="exit" presetSubtype="32" fill="hold" nodeType="withEffect">
                                  <p:stCondLst>
                                    <p:cond delay="0"/>
                                  </p:stCondLst>
                                  <p:childTnLst>
                                    <p:animEffect transition="out" filter="circle(out)">
                                      <p:cBhvr>
                                        <p:cTn id="195" dur="2000"/>
                                        <p:tgtEl>
                                          <p:spTgt spid="69"/>
                                        </p:tgtEl>
                                      </p:cBhvr>
                                    </p:animEffect>
                                    <p:set>
                                      <p:cBhvr>
                                        <p:cTn id="196" dur="1" fill="hold">
                                          <p:stCondLst>
                                            <p:cond delay="1999"/>
                                          </p:stCondLst>
                                        </p:cTn>
                                        <p:tgtEl>
                                          <p:spTgt spid="69"/>
                                        </p:tgtEl>
                                        <p:attrNameLst>
                                          <p:attrName>style.visibility</p:attrName>
                                        </p:attrNameLst>
                                      </p:cBhvr>
                                      <p:to>
                                        <p:strVal val="hidden"/>
                                      </p:to>
                                    </p:set>
                                  </p:childTnLst>
                                </p:cTn>
                              </p:par>
                              <p:par>
                                <p:cTn id="197" presetID="6" presetClass="exit" presetSubtype="32" fill="hold" nodeType="withEffect">
                                  <p:stCondLst>
                                    <p:cond delay="0"/>
                                  </p:stCondLst>
                                  <p:childTnLst>
                                    <p:animEffect transition="out" filter="circle(out)">
                                      <p:cBhvr>
                                        <p:cTn id="198" dur="2000"/>
                                        <p:tgtEl>
                                          <p:spTgt spid="63"/>
                                        </p:tgtEl>
                                      </p:cBhvr>
                                    </p:animEffect>
                                    <p:set>
                                      <p:cBhvr>
                                        <p:cTn id="199" dur="1" fill="hold">
                                          <p:stCondLst>
                                            <p:cond delay="1999"/>
                                          </p:stCondLst>
                                        </p:cTn>
                                        <p:tgtEl>
                                          <p:spTgt spid="63"/>
                                        </p:tgtEl>
                                        <p:attrNameLst>
                                          <p:attrName>style.visibility</p:attrName>
                                        </p:attrNameLst>
                                      </p:cBhvr>
                                      <p:to>
                                        <p:strVal val="hidden"/>
                                      </p:to>
                                    </p:set>
                                  </p:childTnLst>
                                  <p:subTnLst>
                                    <p:audio>
                                      <p:cMediaNode>
                                        <p:cTn display="0" masterRel="sameClick">
                                          <p:stCondLst>
                                            <p:cond evt="begin" delay="0">
                                              <p:tn val="197"/>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70"/>
                  </p:tgtEl>
                </p:cond>
              </p:nextCondLst>
            </p:seq>
            <p:seq concurrent="1" nextAc="seek">
              <p:cTn id="200" restart="whenNotActive" fill="hold" evtFilter="cancelBubble" nodeType="interactiveSeq">
                <p:stCondLst>
                  <p:cond evt="onClick" delay="0">
                    <p:tgtEl>
                      <p:spTgt spid="63"/>
                    </p:tgtEl>
                  </p:cond>
                </p:stCondLst>
                <p:endSync evt="end" delay="0">
                  <p:rtn val="all"/>
                </p:endSync>
                <p:childTnLst>
                  <p:par>
                    <p:cTn id="201" fill="hold" nodeType="clickPar">
                      <p:stCondLst>
                        <p:cond delay="0"/>
                      </p:stCondLst>
                      <p:childTnLst>
                        <p:par>
                          <p:cTn id="202" fill="hold" nodeType="withGroup">
                            <p:stCondLst>
                              <p:cond delay="0"/>
                            </p:stCondLst>
                            <p:childTnLst>
                              <p:par>
                                <p:cTn id="203" presetID="6" presetClass="exit" presetSubtype="32" fill="hold" nodeType="clickEffect">
                                  <p:stCondLst>
                                    <p:cond delay="0"/>
                                  </p:stCondLst>
                                  <p:childTnLst>
                                    <p:animEffect transition="out" filter="circle(out)">
                                      <p:cBhvr>
                                        <p:cTn id="204" dur="2000"/>
                                        <p:tgtEl>
                                          <p:spTgt spid="63"/>
                                        </p:tgtEl>
                                      </p:cBhvr>
                                    </p:animEffect>
                                    <p:set>
                                      <p:cBhvr>
                                        <p:cTn id="205" dur="1" fill="hold">
                                          <p:stCondLst>
                                            <p:cond delay="1999"/>
                                          </p:stCondLst>
                                        </p:cTn>
                                        <p:tgtEl>
                                          <p:spTgt spid="63"/>
                                        </p:tgtEl>
                                        <p:attrNameLst>
                                          <p:attrName>style.visibility</p:attrName>
                                        </p:attrNameLst>
                                      </p:cBhvr>
                                      <p:to>
                                        <p:strVal val="hidden"/>
                                      </p:to>
                                    </p:set>
                                  </p:childTnLst>
                                  <p:subTnLst>
                                    <p:audio>
                                      <p:cMediaNode>
                                        <p:cTn display="0" masterRel="sameClick">
                                          <p:stCondLst>
                                            <p:cond evt="begin" delay="0">
                                              <p:tn val="203"/>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63"/>
                  </p:tgtEl>
                </p:cond>
              </p:nextCondLst>
            </p:seq>
            <p:seq concurrent="1" nextAc="seek">
              <p:cTn id="206" restart="whenNotActive" fill="hold" evtFilter="cancelBubble" nodeType="interactiveSeq">
                <p:stCondLst>
                  <p:cond evt="onClick" delay="0">
                    <p:tgtEl>
                      <p:spTgt spid="71"/>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1" presetClass="emph" presetSubtype="2" fill="hold" nodeType="clickEffect">
                                  <p:stCondLst>
                                    <p:cond delay="0"/>
                                  </p:stCondLst>
                                  <p:childTnLst>
                                    <p:animClr clrSpc="rgb" dir="cw">
                                      <p:cBhvr>
                                        <p:cTn id="210" dur="2000" fill="hold"/>
                                        <p:tgtEl>
                                          <p:spTgt spid="71"/>
                                        </p:tgtEl>
                                        <p:attrNameLst>
                                          <p:attrName>fillcolor</p:attrName>
                                        </p:attrNameLst>
                                      </p:cBhvr>
                                      <p:to>
                                        <a:srgbClr val="0070C0"/>
                                      </p:to>
                                    </p:animClr>
                                    <p:set>
                                      <p:cBhvr>
                                        <p:cTn id="211" dur="2000" fill="hold"/>
                                        <p:tgtEl>
                                          <p:spTgt spid="71"/>
                                        </p:tgtEl>
                                        <p:attrNameLst>
                                          <p:attrName>fill.type</p:attrName>
                                        </p:attrNameLst>
                                      </p:cBhvr>
                                      <p:to>
                                        <p:strVal val="solid"/>
                                      </p:to>
                                    </p:set>
                                    <p:set>
                                      <p:cBhvr>
                                        <p:cTn id="212" dur="2000" fill="hold"/>
                                        <p:tgtEl>
                                          <p:spTgt spid="71"/>
                                        </p:tgtEl>
                                        <p:attrNameLst>
                                          <p:attrName>fill.on</p:attrName>
                                        </p:attrNameLst>
                                      </p:cBhvr>
                                      <p:to>
                                        <p:strVal val="true"/>
                                      </p:to>
                                    </p:set>
                                  </p:childTnLst>
                                </p:cTn>
                              </p:par>
                              <p:par>
                                <p:cTn id="213" presetID="6" presetClass="entr" presetSubtype="16" fill="hold" nodeType="withEffect">
                                  <p:stCondLst>
                                    <p:cond delay="0"/>
                                  </p:stCondLst>
                                  <p:childTnLst>
                                    <p:set>
                                      <p:cBhvr>
                                        <p:cTn id="214" dur="1" fill="hold">
                                          <p:stCondLst>
                                            <p:cond delay="0"/>
                                          </p:stCondLst>
                                        </p:cTn>
                                        <p:tgtEl>
                                          <p:spTgt spid="72"/>
                                        </p:tgtEl>
                                        <p:attrNameLst>
                                          <p:attrName>style.visibility</p:attrName>
                                        </p:attrNameLst>
                                      </p:cBhvr>
                                      <p:to>
                                        <p:strVal val="visible"/>
                                      </p:to>
                                    </p:set>
                                    <p:animEffect transition="in" filter="circle(in)">
                                      <p:cBhvr>
                                        <p:cTn id="215" dur="2000"/>
                                        <p:tgtEl>
                                          <p:spTgt spid="72"/>
                                        </p:tgtEl>
                                      </p:cBhvr>
                                    </p:animEffect>
                                  </p:childTnLst>
                                  <p:subTnLst>
                                    <p:audio>
                                      <p:cMediaNode>
                                        <p:cTn display="0" masterRel="sameClick">
                                          <p:stCondLst>
                                            <p:cond evt="begin" delay="0">
                                              <p:tn val="213"/>
                                            </p:cond>
                                          </p:stCondLst>
                                          <p:endCondLst>
                                            <p:cond evt="onStopAudio" delay="0">
                                              <p:tgtEl>
                                                <p:sldTgt/>
                                              </p:tgtEl>
                                            </p:cond>
                                          </p:endCondLst>
                                        </p:cTn>
                                        <p:tgtEl>
                                          <p:sndTgt r:embed="rId2" name="whoosh.wav"/>
                                        </p:tgtEl>
                                      </p:cMediaNode>
                                    </p:audio>
                                  </p:subTnLst>
                                </p:cTn>
                              </p:par>
                              <p:par>
                                <p:cTn id="216" presetID="1" presetClass="emph" presetSubtype="2" fill="hold" nodeType="withEffect">
                                  <p:stCondLst>
                                    <p:cond delay="0"/>
                                  </p:stCondLst>
                                  <p:childTnLst>
                                    <p:animClr clrSpc="rgb" dir="cw">
                                      <p:cBhvr>
                                        <p:cTn id="217" dur="2000" fill="hold"/>
                                        <p:tgtEl>
                                          <p:spTgt spid="73"/>
                                        </p:tgtEl>
                                        <p:attrNameLst>
                                          <p:attrName>fillcolor</p:attrName>
                                        </p:attrNameLst>
                                      </p:cBhvr>
                                      <p:to>
                                        <a:srgbClr val="F709D5"/>
                                      </p:to>
                                    </p:animClr>
                                    <p:set>
                                      <p:cBhvr>
                                        <p:cTn id="218" dur="2000" fill="hold"/>
                                        <p:tgtEl>
                                          <p:spTgt spid="73"/>
                                        </p:tgtEl>
                                        <p:attrNameLst>
                                          <p:attrName>fill.type</p:attrName>
                                        </p:attrNameLst>
                                      </p:cBhvr>
                                      <p:to>
                                        <p:strVal val="solid"/>
                                      </p:to>
                                    </p:set>
                                    <p:set>
                                      <p:cBhvr>
                                        <p:cTn id="219" dur="2000" fill="hold"/>
                                        <p:tgtEl>
                                          <p:spTgt spid="73"/>
                                        </p:tgtEl>
                                        <p:attrNameLst>
                                          <p:attrName>fill.on</p:attrName>
                                        </p:attrNameLst>
                                      </p:cBhvr>
                                      <p:to>
                                        <p:strVal val="true"/>
                                      </p:to>
                                    </p:set>
                                  </p:childTnLst>
                                </p:cTn>
                              </p:par>
                              <p:par>
                                <p:cTn id="220" presetID="1" presetClass="emph" presetSubtype="2" fill="hold" nodeType="withEffect">
                                  <p:stCondLst>
                                    <p:cond delay="0"/>
                                  </p:stCondLst>
                                  <p:childTnLst>
                                    <p:animClr clrSpc="rgb" dir="cw">
                                      <p:cBhvr>
                                        <p:cTn id="221" dur="2000" fill="hold"/>
                                        <p:tgtEl>
                                          <p:spTgt spid="74"/>
                                        </p:tgtEl>
                                        <p:attrNameLst>
                                          <p:attrName>fillcolor</p:attrName>
                                        </p:attrNameLst>
                                      </p:cBhvr>
                                      <p:to>
                                        <a:srgbClr val="F709D5"/>
                                      </p:to>
                                    </p:animClr>
                                    <p:set>
                                      <p:cBhvr>
                                        <p:cTn id="222" dur="2000" fill="hold"/>
                                        <p:tgtEl>
                                          <p:spTgt spid="74"/>
                                        </p:tgtEl>
                                        <p:attrNameLst>
                                          <p:attrName>fill.type</p:attrName>
                                        </p:attrNameLst>
                                      </p:cBhvr>
                                      <p:to>
                                        <p:strVal val="solid"/>
                                      </p:to>
                                    </p:set>
                                    <p:set>
                                      <p:cBhvr>
                                        <p:cTn id="223" dur="2000" fill="hold"/>
                                        <p:tgtEl>
                                          <p:spTgt spid="74"/>
                                        </p:tgtEl>
                                        <p:attrNameLst>
                                          <p:attrName>fill.on</p:attrName>
                                        </p:attrNameLst>
                                      </p:cBhvr>
                                      <p:to>
                                        <p:strVal val="true"/>
                                      </p:to>
                                    </p:set>
                                  </p:childTnLst>
                                </p:cTn>
                              </p:par>
                              <p:par>
                                <p:cTn id="224" presetID="1" presetClass="emph" presetSubtype="2" fill="hold" nodeType="withEffect">
                                  <p:stCondLst>
                                    <p:cond delay="0"/>
                                  </p:stCondLst>
                                  <p:childTnLst>
                                    <p:animClr clrSpc="rgb" dir="cw">
                                      <p:cBhvr>
                                        <p:cTn id="225" dur="2000" fill="hold"/>
                                        <p:tgtEl>
                                          <p:spTgt spid="75"/>
                                        </p:tgtEl>
                                        <p:attrNameLst>
                                          <p:attrName>fillcolor</p:attrName>
                                        </p:attrNameLst>
                                      </p:cBhvr>
                                      <p:to>
                                        <a:srgbClr val="F709D5"/>
                                      </p:to>
                                    </p:animClr>
                                    <p:set>
                                      <p:cBhvr>
                                        <p:cTn id="226" dur="2000" fill="hold"/>
                                        <p:tgtEl>
                                          <p:spTgt spid="75"/>
                                        </p:tgtEl>
                                        <p:attrNameLst>
                                          <p:attrName>fill.type</p:attrName>
                                        </p:attrNameLst>
                                      </p:cBhvr>
                                      <p:to>
                                        <p:strVal val="solid"/>
                                      </p:to>
                                    </p:set>
                                    <p:set>
                                      <p:cBhvr>
                                        <p:cTn id="227" dur="2000" fill="hold"/>
                                        <p:tgtEl>
                                          <p:spTgt spid="75"/>
                                        </p:tgtEl>
                                        <p:attrNameLst>
                                          <p:attrName>fill.on</p:attrName>
                                        </p:attrNameLst>
                                      </p:cBhvr>
                                      <p:to>
                                        <p:strVal val="true"/>
                                      </p:to>
                                    </p:set>
                                  </p:childTnLst>
                                </p:cTn>
                              </p:par>
                              <p:par>
                                <p:cTn id="228" presetID="1" presetClass="emph" presetSubtype="2" fill="hold" nodeType="withEffect">
                                  <p:stCondLst>
                                    <p:cond delay="0"/>
                                  </p:stCondLst>
                                  <p:childTnLst>
                                    <p:animClr clrSpc="rgb" dir="cw">
                                      <p:cBhvr>
                                        <p:cTn id="229" dur="2000" fill="hold"/>
                                        <p:tgtEl>
                                          <p:spTgt spid="76"/>
                                        </p:tgtEl>
                                        <p:attrNameLst>
                                          <p:attrName>fillcolor</p:attrName>
                                        </p:attrNameLst>
                                      </p:cBhvr>
                                      <p:to>
                                        <a:srgbClr val="F709D5"/>
                                      </p:to>
                                    </p:animClr>
                                    <p:set>
                                      <p:cBhvr>
                                        <p:cTn id="230" dur="2000" fill="hold"/>
                                        <p:tgtEl>
                                          <p:spTgt spid="76"/>
                                        </p:tgtEl>
                                        <p:attrNameLst>
                                          <p:attrName>fill.type</p:attrName>
                                        </p:attrNameLst>
                                      </p:cBhvr>
                                      <p:to>
                                        <p:strVal val="solid"/>
                                      </p:to>
                                    </p:set>
                                    <p:set>
                                      <p:cBhvr>
                                        <p:cTn id="231" dur="2000" fill="hold"/>
                                        <p:tgtEl>
                                          <p:spTgt spid="76"/>
                                        </p:tgtEl>
                                        <p:attrNameLst>
                                          <p:attrName>fill.on</p:attrName>
                                        </p:attrNameLst>
                                      </p:cBhvr>
                                      <p:to>
                                        <p:strVal val="true"/>
                                      </p:to>
                                    </p:set>
                                  </p:childTnLst>
                                </p:cTn>
                              </p:par>
                              <p:par>
                                <p:cTn id="232" presetID="1" presetClass="emph" presetSubtype="2" fill="hold" nodeType="withEffect">
                                  <p:stCondLst>
                                    <p:cond delay="0"/>
                                  </p:stCondLst>
                                  <p:childTnLst>
                                    <p:animClr clrSpc="rgb" dir="cw">
                                      <p:cBhvr>
                                        <p:cTn id="233" dur="2000" fill="hold"/>
                                        <p:tgtEl>
                                          <p:spTgt spid="77"/>
                                        </p:tgtEl>
                                        <p:attrNameLst>
                                          <p:attrName>fillcolor</p:attrName>
                                        </p:attrNameLst>
                                      </p:cBhvr>
                                      <p:to>
                                        <a:srgbClr val="F709D5"/>
                                      </p:to>
                                    </p:animClr>
                                    <p:set>
                                      <p:cBhvr>
                                        <p:cTn id="234" dur="2000" fill="hold"/>
                                        <p:tgtEl>
                                          <p:spTgt spid="77"/>
                                        </p:tgtEl>
                                        <p:attrNameLst>
                                          <p:attrName>fill.type</p:attrName>
                                        </p:attrNameLst>
                                      </p:cBhvr>
                                      <p:to>
                                        <p:strVal val="solid"/>
                                      </p:to>
                                    </p:set>
                                    <p:set>
                                      <p:cBhvr>
                                        <p:cTn id="235" dur="2000" fill="hold"/>
                                        <p:tgtEl>
                                          <p:spTgt spid="77"/>
                                        </p:tgtEl>
                                        <p:attrNameLst>
                                          <p:attrName>fill.on</p:attrName>
                                        </p:attrNameLst>
                                      </p:cBhvr>
                                      <p:to>
                                        <p:strVal val="true"/>
                                      </p:to>
                                    </p:set>
                                  </p:childTnLst>
                                </p:cTn>
                              </p:par>
                            </p:childTnLst>
                          </p:cTn>
                        </p:par>
                      </p:childTnLst>
                    </p:cTn>
                  </p:par>
                </p:childTnLst>
              </p:cTn>
              <p:nextCondLst>
                <p:cond evt="onClick" delay="0">
                  <p:tgtEl>
                    <p:spTgt spid="71"/>
                  </p:tgtEl>
                </p:cond>
              </p:nextCondLst>
            </p:seq>
            <p:seq concurrent="1" nextAc="seek">
              <p:cTn id="236" restart="whenNotActive" fill="hold" evtFilter="cancelBubble" nodeType="interactiveSeq">
                <p:stCondLst>
                  <p:cond evt="onClick" delay="0">
                    <p:tgtEl>
                      <p:spTgt spid="81"/>
                    </p:tgtEl>
                  </p:cond>
                </p:stCondLst>
                <p:endSync evt="end" delay="0">
                  <p:rtn val="all"/>
                </p:endSync>
                <p:childTnLst>
                  <p:par>
                    <p:cTn id="237" fill="hold" nodeType="clickPar">
                      <p:stCondLst>
                        <p:cond delay="0"/>
                      </p:stCondLst>
                      <p:childTnLst>
                        <p:par>
                          <p:cTn id="238" fill="hold" nodeType="withGroup">
                            <p:stCondLst>
                              <p:cond delay="0"/>
                            </p:stCondLst>
                            <p:childTnLst>
                              <p:par>
                                <p:cTn id="239" presetID="1" presetClass="emph" presetSubtype="2" fill="hold" nodeType="clickEffect">
                                  <p:stCondLst>
                                    <p:cond delay="0"/>
                                  </p:stCondLst>
                                  <p:childTnLst>
                                    <p:animClr clrSpc="rgb" dir="cw">
                                      <p:cBhvr>
                                        <p:cTn id="240" dur="1500" fill="hold"/>
                                        <p:tgtEl>
                                          <p:spTgt spid="81"/>
                                        </p:tgtEl>
                                        <p:attrNameLst>
                                          <p:attrName>fillcolor</p:attrName>
                                        </p:attrNameLst>
                                      </p:cBhvr>
                                      <p:to>
                                        <a:srgbClr val="00B0F0"/>
                                      </p:to>
                                    </p:animClr>
                                    <p:set>
                                      <p:cBhvr>
                                        <p:cTn id="241" dur="1500" fill="hold"/>
                                        <p:tgtEl>
                                          <p:spTgt spid="81"/>
                                        </p:tgtEl>
                                        <p:attrNameLst>
                                          <p:attrName>fill.type</p:attrName>
                                        </p:attrNameLst>
                                      </p:cBhvr>
                                      <p:to>
                                        <p:strVal val="solid"/>
                                      </p:to>
                                    </p:set>
                                    <p:set>
                                      <p:cBhvr>
                                        <p:cTn id="242" dur="1500" fill="hold"/>
                                        <p:tgtEl>
                                          <p:spTgt spid="81"/>
                                        </p:tgtEl>
                                        <p:attrNameLst>
                                          <p:attrName>fill.on</p:attrName>
                                        </p:attrNameLst>
                                      </p:cBhvr>
                                      <p:to>
                                        <p:strVal val="true"/>
                                      </p:to>
                                    </p:set>
                                  </p:childTnLst>
                                </p:cTn>
                              </p:par>
                              <p:par>
                                <p:cTn id="243" presetID="6" presetClass="exit" presetSubtype="32" fill="hold" nodeType="withEffect">
                                  <p:stCondLst>
                                    <p:cond delay="0"/>
                                  </p:stCondLst>
                                  <p:childTnLst>
                                    <p:animEffect transition="out" filter="circle(out)">
                                      <p:cBhvr>
                                        <p:cTn id="244" dur="2000"/>
                                        <p:tgtEl>
                                          <p:spTgt spid="73"/>
                                        </p:tgtEl>
                                      </p:cBhvr>
                                    </p:animEffect>
                                    <p:set>
                                      <p:cBhvr>
                                        <p:cTn id="245" dur="1" fill="hold">
                                          <p:stCondLst>
                                            <p:cond delay="1999"/>
                                          </p:stCondLst>
                                        </p:cTn>
                                        <p:tgtEl>
                                          <p:spTgt spid="73"/>
                                        </p:tgtEl>
                                        <p:attrNameLst>
                                          <p:attrName>style.visibility</p:attrName>
                                        </p:attrNameLst>
                                      </p:cBhvr>
                                      <p:to>
                                        <p:strVal val="hidden"/>
                                      </p:to>
                                    </p:set>
                                  </p:childTnLst>
                                </p:cTn>
                              </p:par>
                              <p:par>
                                <p:cTn id="246" presetID="6" presetClass="exit" presetSubtype="32" fill="hold" nodeType="withEffect">
                                  <p:stCondLst>
                                    <p:cond delay="0"/>
                                  </p:stCondLst>
                                  <p:childTnLst>
                                    <p:animEffect transition="out" filter="circle(out)">
                                      <p:cBhvr>
                                        <p:cTn id="247" dur="2000"/>
                                        <p:tgtEl>
                                          <p:spTgt spid="74"/>
                                        </p:tgtEl>
                                      </p:cBhvr>
                                    </p:animEffect>
                                    <p:set>
                                      <p:cBhvr>
                                        <p:cTn id="248" dur="1" fill="hold">
                                          <p:stCondLst>
                                            <p:cond delay="1999"/>
                                          </p:stCondLst>
                                        </p:cTn>
                                        <p:tgtEl>
                                          <p:spTgt spid="74"/>
                                        </p:tgtEl>
                                        <p:attrNameLst>
                                          <p:attrName>style.visibility</p:attrName>
                                        </p:attrNameLst>
                                      </p:cBhvr>
                                      <p:to>
                                        <p:strVal val="hidden"/>
                                      </p:to>
                                    </p:set>
                                  </p:childTnLst>
                                </p:cTn>
                              </p:par>
                              <p:par>
                                <p:cTn id="249" presetID="6" presetClass="exit" presetSubtype="32" fill="hold" nodeType="withEffect">
                                  <p:stCondLst>
                                    <p:cond delay="0"/>
                                  </p:stCondLst>
                                  <p:childTnLst>
                                    <p:animEffect transition="out" filter="circle(out)">
                                      <p:cBhvr>
                                        <p:cTn id="250" dur="2000"/>
                                        <p:tgtEl>
                                          <p:spTgt spid="75"/>
                                        </p:tgtEl>
                                      </p:cBhvr>
                                    </p:animEffect>
                                    <p:set>
                                      <p:cBhvr>
                                        <p:cTn id="251" dur="1" fill="hold">
                                          <p:stCondLst>
                                            <p:cond delay="1999"/>
                                          </p:stCondLst>
                                        </p:cTn>
                                        <p:tgtEl>
                                          <p:spTgt spid="75"/>
                                        </p:tgtEl>
                                        <p:attrNameLst>
                                          <p:attrName>style.visibility</p:attrName>
                                        </p:attrNameLst>
                                      </p:cBhvr>
                                      <p:to>
                                        <p:strVal val="hidden"/>
                                      </p:to>
                                    </p:set>
                                  </p:childTnLst>
                                </p:cTn>
                              </p:par>
                              <p:par>
                                <p:cTn id="252" presetID="6" presetClass="exit" presetSubtype="32" fill="hold" nodeType="withEffect">
                                  <p:stCondLst>
                                    <p:cond delay="0"/>
                                  </p:stCondLst>
                                  <p:childTnLst>
                                    <p:animEffect transition="out" filter="circle(out)">
                                      <p:cBhvr>
                                        <p:cTn id="253" dur="2000"/>
                                        <p:tgtEl>
                                          <p:spTgt spid="76"/>
                                        </p:tgtEl>
                                      </p:cBhvr>
                                    </p:animEffect>
                                    <p:set>
                                      <p:cBhvr>
                                        <p:cTn id="254" dur="1" fill="hold">
                                          <p:stCondLst>
                                            <p:cond delay="1999"/>
                                          </p:stCondLst>
                                        </p:cTn>
                                        <p:tgtEl>
                                          <p:spTgt spid="76"/>
                                        </p:tgtEl>
                                        <p:attrNameLst>
                                          <p:attrName>style.visibility</p:attrName>
                                        </p:attrNameLst>
                                      </p:cBhvr>
                                      <p:to>
                                        <p:strVal val="hidden"/>
                                      </p:to>
                                    </p:set>
                                  </p:childTnLst>
                                </p:cTn>
                              </p:par>
                              <p:par>
                                <p:cTn id="255" presetID="6" presetClass="exit" presetSubtype="32" fill="hold" nodeType="withEffect">
                                  <p:stCondLst>
                                    <p:cond delay="0"/>
                                  </p:stCondLst>
                                  <p:childTnLst>
                                    <p:animEffect transition="out" filter="circle(out)">
                                      <p:cBhvr>
                                        <p:cTn id="256" dur="2000"/>
                                        <p:tgtEl>
                                          <p:spTgt spid="77"/>
                                        </p:tgtEl>
                                      </p:cBhvr>
                                    </p:animEffect>
                                    <p:set>
                                      <p:cBhvr>
                                        <p:cTn id="257" dur="1" fill="hold">
                                          <p:stCondLst>
                                            <p:cond delay="1999"/>
                                          </p:stCondLst>
                                        </p:cTn>
                                        <p:tgtEl>
                                          <p:spTgt spid="77"/>
                                        </p:tgtEl>
                                        <p:attrNameLst>
                                          <p:attrName>style.visibility</p:attrName>
                                        </p:attrNameLst>
                                      </p:cBhvr>
                                      <p:to>
                                        <p:strVal val="hidden"/>
                                      </p:to>
                                    </p:set>
                                  </p:childTnLst>
                                </p:cTn>
                              </p:par>
                              <p:par>
                                <p:cTn id="258" presetID="6" presetClass="exit" presetSubtype="32" fill="hold" nodeType="withEffect">
                                  <p:stCondLst>
                                    <p:cond delay="0"/>
                                  </p:stCondLst>
                                  <p:childTnLst>
                                    <p:animEffect transition="out" filter="circle(out)">
                                      <p:cBhvr>
                                        <p:cTn id="259" dur="2000"/>
                                        <p:tgtEl>
                                          <p:spTgt spid="72"/>
                                        </p:tgtEl>
                                      </p:cBhvr>
                                    </p:animEffect>
                                    <p:set>
                                      <p:cBhvr>
                                        <p:cTn id="260" dur="1" fill="hold">
                                          <p:stCondLst>
                                            <p:cond delay="1999"/>
                                          </p:stCondLst>
                                        </p:cTn>
                                        <p:tgtEl>
                                          <p:spTgt spid="72"/>
                                        </p:tgtEl>
                                        <p:attrNameLst>
                                          <p:attrName>style.visibility</p:attrName>
                                        </p:attrNameLst>
                                      </p:cBhvr>
                                      <p:to>
                                        <p:strVal val="hidden"/>
                                      </p:to>
                                    </p:set>
                                  </p:childTnLst>
                                  <p:subTnLst>
                                    <p:audio>
                                      <p:cMediaNode>
                                        <p:cTn display="0" masterRel="sameClick">
                                          <p:stCondLst>
                                            <p:cond evt="begin" delay="0">
                                              <p:tn val="258"/>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81"/>
                  </p:tgtEl>
                </p:cond>
              </p:nextCondLst>
            </p:seq>
            <p:seq concurrent="1" nextAc="seek">
              <p:cTn id="261" restart="whenNotActive" fill="hold" evtFilter="cancelBubble" nodeType="interactiveSeq">
                <p:stCondLst>
                  <p:cond evt="onClick" delay="0">
                    <p:tgtEl>
                      <p:spTgt spid="72"/>
                    </p:tgtEl>
                  </p:cond>
                </p:stCondLst>
                <p:endSync evt="end" delay="0">
                  <p:rtn val="all"/>
                </p:endSync>
                <p:childTnLst>
                  <p:par>
                    <p:cTn id="262" fill="hold" nodeType="clickPar">
                      <p:stCondLst>
                        <p:cond delay="0"/>
                      </p:stCondLst>
                      <p:childTnLst>
                        <p:par>
                          <p:cTn id="263" fill="hold" nodeType="withGroup">
                            <p:stCondLst>
                              <p:cond delay="0"/>
                            </p:stCondLst>
                            <p:childTnLst>
                              <p:par>
                                <p:cTn id="264" presetID="6" presetClass="exit" presetSubtype="32" fill="hold" nodeType="clickEffect">
                                  <p:stCondLst>
                                    <p:cond delay="0"/>
                                  </p:stCondLst>
                                  <p:childTnLst>
                                    <p:animEffect transition="out" filter="circle(out)">
                                      <p:cBhvr>
                                        <p:cTn id="265" dur="2000"/>
                                        <p:tgtEl>
                                          <p:spTgt spid="72"/>
                                        </p:tgtEl>
                                      </p:cBhvr>
                                    </p:animEffect>
                                    <p:set>
                                      <p:cBhvr>
                                        <p:cTn id="266" dur="1" fill="hold">
                                          <p:stCondLst>
                                            <p:cond delay="1999"/>
                                          </p:stCondLst>
                                        </p:cTn>
                                        <p:tgtEl>
                                          <p:spTgt spid="72"/>
                                        </p:tgtEl>
                                        <p:attrNameLst>
                                          <p:attrName>style.visibility</p:attrName>
                                        </p:attrNameLst>
                                      </p:cBhvr>
                                      <p:to>
                                        <p:strVal val="hidden"/>
                                      </p:to>
                                    </p:set>
                                  </p:childTnLst>
                                  <p:subTnLst>
                                    <p:audio>
                                      <p:cMediaNode>
                                        <p:cTn display="0" masterRel="sameClick">
                                          <p:stCondLst>
                                            <p:cond evt="begin" delay="0">
                                              <p:tn val="264"/>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72"/>
                  </p:tgtEl>
                </p:cond>
              </p:nextCondLst>
            </p:seq>
            <p:seq concurrent="1" nextAc="seek">
              <p:cTn id="267" restart="whenNotActive" fill="hold" evtFilter="cancelBubble" nodeType="interactiveSeq">
                <p:stCondLst>
                  <p:cond evt="onClick" delay="0">
                    <p:tgtEl>
                      <p:spTgt spid="82"/>
                    </p:tgtEl>
                  </p:cond>
                </p:stCondLst>
                <p:endSync evt="end" delay="0">
                  <p:rtn val="all"/>
                </p:endSync>
                <p:childTnLst>
                  <p:par>
                    <p:cTn id="268" fill="hold" nodeType="clickPar">
                      <p:stCondLst>
                        <p:cond delay="0"/>
                      </p:stCondLst>
                      <p:childTnLst>
                        <p:par>
                          <p:cTn id="269" fill="hold" nodeType="withGroup">
                            <p:stCondLst>
                              <p:cond delay="0"/>
                            </p:stCondLst>
                            <p:childTnLst>
                              <p:par>
                                <p:cTn id="270" presetID="1" presetClass="emph" presetSubtype="2" fill="hold" nodeType="clickEffect">
                                  <p:stCondLst>
                                    <p:cond delay="0"/>
                                  </p:stCondLst>
                                  <p:childTnLst>
                                    <p:animClr clrSpc="rgb" dir="cw">
                                      <p:cBhvr>
                                        <p:cTn id="271" dur="2000" fill="hold"/>
                                        <p:tgtEl>
                                          <p:spTgt spid="82"/>
                                        </p:tgtEl>
                                        <p:attrNameLst>
                                          <p:attrName>fillcolor</p:attrName>
                                        </p:attrNameLst>
                                      </p:cBhvr>
                                      <p:to>
                                        <a:srgbClr val="0070C0"/>
                                      </p:to>
                                    </p:animClr>
                                    <p:set>
                                      <p:cBhvr>
                                        <p:cTn id="272" dur="2000" fill="hold"/>
                                        <p:tgtEl>
                                          <p:spTgt spid="82"/>
                                        </p:tgtEl>
                                        <p:attrNameLst>
                                          <p:attrName>fill.type</p:attrName>
                                        </p:attrNameLst>
                                      </p:cBhvr>
                                      <p:to>
                                        <p:strVal val="solid"/>
                                      </p:to>
                                    </p:set>
                                    <p:set>
                                      <p:cBhvr>
                                        <p:cTn id="273" dur="2000" fill="hold"/>
                                        <p:tgtEl>
                                          <p:spTgt spid="82"/>
                                        </p:tgtEl>
                                        <p:attrNameLst>
                                          <p:attrName>fill.on</p:attrName>
                                        </p:attrNameLst>
                                      </p:cBhvr>
                                      <p:to>
                                        <p:strVal val="true"/>
                                      </p:to>
                                    </p:set>
                                  </p:childTnLst>
                                </p:cTn>
                              </p:par>
                              <p:par>
                                <p:cTn id="274" presetID="6" presetClass="entr" presetSubtype="16" fill="hold" nodeType="withEffect">
                                  <p:stCondLst>
                                    <p:cond delay="0"/>
                                  </p:stCondLst>
                                  <p:childTnLst>
                                    <p:set>
                                      <p:cBhvr>
                                        <p:cTn id="275" dur="1" fill="hold">
                                          <p:stCondLst>
                                            <p:cond delay="0"/>
                                          </p:stCondLst>
                                        </p:cTn>
                                        <p:tgtEl>
                                          <p:spTgt spid="83"/>
                                        </p:tgtEl>
                                        <p:attrNameLst>
                                          <p:attrName>style.visibility</p:attrName>
                                        </p:attrNameLst>
                                      </p:cBhvr>
                                      <p:to>
                                        <p:strVal val="visible"/>
                                      </p:to>
                                    </p:set>
                                    <p:animEffect transition="in" filter="circle(in)">
                                      <p:cBhvr>
                                        <p:cTn id="276" dur="2000"/>
                                        <p:tgtEl>
                                          <p:spTgt spid="83"/>
                                        </p:tgtEl>
                                      </p:cBhvr>
                                    </p:animEffect>
                                  </p:childTnLst>
                                  <p:subTnLst>
                                    <p:audio>
                                      <p:cMediaNode>
                                        <p:cTn display="0" masterRel="sameClick">
                                          <p:stCondLst>
                                            <p:cond evt="begin" delay="0">
                                              <p:tn val="274"/>
                                            </p:cond>
                                          </p:stCondLst>
                                          <p:endCondLst>
                                            <p:cond evt="onStopAudio" delay="0">
                                              <p:tgtEl>
                                                <p:sldTgt/>
                                              </p:tgtEl>
                                            </p:cond>
                                          </p:endCondLst>
                                        </p:cTn>
                                        <p:tgtEl>
                                          <p:sndTgt r:embed="rId2" name="whoosh.wav"/>
                                        </p:tgtEl>
                                      </p:cMediaNode>
                                    </p:audio>
                                  </p:subTnLst>
                                </p:cTn>
                              </p:par>
                              <p:par>
                                <p:cTn id="277" presetID="1" presetClass="emph" presetSubtype="2" fill="hold" nodeType="withEffect">
                                  <p:stCondLst>
                                    <p:cond delay="0"/>
                                  </p:stCondLst>
                                  <p:childTnLst>
                                    <p:animClr clrSpc="rgb" dir="cw">
                                      <p:cBhvr>
                                        <p:cTn id="278" dur="2000" fill="hold"/>
                                        <p:tgtEl>
                                          <p:spTgt spid="84"/>
                                        </p:tgtEl>
                                        <p:attrNameLst>
                                          <p:attrName>fillcolor</p:attrName>
                                        </p:attrNameLst>
                                      </p:cBhvr>
                                      <p:to>
                                        <a:srgbClr val="F709D5"/>
                                      </p:to>
                                    </p:animClr>
                                    <p:set>
                                      <p:cBhvr>
                                        <p:cTn id="279" dur="2000" fill="hold"/>
                                        <p:tgtEl>
                                          <p:spTgt spid="84"/>
                                        </p:tgtEl>
                                        <p:attrNameLst>
                                          <p:attrName>fill.type</p:attrName>
                                        </p:attrNameLst>
                                      </p:cBhvr>
                                      <p:to>
                                        <p:strVal val="solid"/>
                                      </p:to>
                                    </p:set>
                                    <p:set>
                                      <p:cBhvr>
                                        <p:cTn id="280" dur="2000" fill="hold"/>
                                        <p:tgtEl>
                                          <p:spTgt spid="84"/>
                                        </p:tgtEl>
                                        <p:attrNameLst>
                                          <p:attrName>fill.on</p:attrName>
                                        </p:attrNameLst>
                                      </p:cBhvr>
                                      <p:to>
                                        <p:strVal val="true"/>
                                      </p:to>
                                    </p:set>
                                  </p:childTnLst>
                                </p:cTn>
                              </p:par>
                              <p:par>
                                <p:cTn id="281" presetID="1" presetClass="emph" presetSubtype="2" fill="hold" nodeType="withEffect">
                                  <p:stCondLst>
                                    <p:cond delay="0"/>
                                  </p:stCondLst>
                                  <p:childTnLst>
                                    <p:animClr clrSpc="rgb" dir="cw">
                                      <p:cBhvr>
                                        <p:cTn id="282" dur="2000" fill="hold"/>
                                        <p:tgtEl>
                                          <p:spTgt spid="85"/>
                                        </p:tgtEl>
                                        <p:attrNameLst>
                                          <p:attrName>fillcolor</p:attrName>
                                        </p:attrNameLst>
                                      </p:cBhvr>
                                      <p:to>
                                        <a:srgbClr val="F709D5"/>
                                      </p:to>
                                    </p:animClr>
                                    <p:set>
                                      <p:cBhvr>
                                        <p:cTn id="283" dur="2000" fill="hold"/>
                                        <p:tgtEl>
                                          <p:spTgt spid="85"/>
                                        </p:tgtEl>
                                        <p:attrNameLst>
                                          <p:attrName>fill.type</p:attrName>
                                        </p:attrNameLst>
                                      </p:cBhvr>
                                      <p:to>
                                        <p:strVal val="solid"/>
                                      </p:to>
                                    </p:set>
                                    <p:set>
                                      <p:cBhvr>
                                        <p:cTn id="284" dur="2000" fill="hold"/>
                                        <p:tgtEl>
                                          <p:spTgt spid="85"/>
                                        </p:tgtEl>
                                        <p:attrNameLst>
                                          <p:attrName>fill.on</p:attrName>
                                        </p:attrNameLst>
                                      </p:cBhvr>
                                      <p:to>
                                        <p:strVal val="true"/>
                                      </p:to>
                                    </p:set>
                                  </p:childTnLst>
                                </p:cTn>
                              </p:par>
                              <p:par>
                                <p:cTn id="285" presetID="1" presetClass="emph" presetSubtype="2" fill="hold" nodeType="withEffect">
                                  <p:stCondLst>
                                    <p:cond delay="0"/>
                                  </p:stCondLst>
                                  <p:childTnLst>
                                    <p:animClr clrSpc="rgb" dir="cw">
                                      <p:cBhvr>
                                        <p:cTn id="286" dur="2000" fill="hold"/>
                                        <p:tgtEl>
                                          <p:spTgt spid="86"/>
                                        </p:tgtEl>
                                        <p:attrNameLst>
                                          <p:attrName>fillcolor</p:attrName>
                                        </p:attrNameLst>
                                      </p:cBhvr>
                                      <p:to>
                                        <a:srgbClr val="F709D5"/>
                                      </p:to>
                                    </p:animClr>
                                    <p:set>
                                      <p:cBhvr>
                                        <p:cTn id="287" dur="2000" fill="hold"/>
                                        <p:tgtEl>
                                          <p:spTgt spid="86"/>
                                        </p:tgtEl>
                                        <p:attrNameLst>
                                          <p:attrName>fill.type</p:attrName>
                                        </p:attrNameLst>
                                      </p:cBhvr>
                                      <p:to>
                                        <p:strVal val="solid"/>
                                      </p:to>
                                    </p:set>
                                    <p:set>
                                      <p:cBhvr>
                                        <p:cTn id="288" dur="2000" fill="hold"/>
                                        <p:tgtEl>
                                          <p:spTgt spid="86"/>
                                        </p:tgtEl>
                                        <p:attrNameLst>
                                          <p:attrName>fill.on</p:attrName>
                                        </p:attrNameLst>
                                      </p:cBhvr>
                                      <p:to>
                                        <p:strVal val="true"/>
                                      </p:to>
                                    </p:set>
                                  </p:childTnLst>
                                </p:cTn>
                              </p:par>
                              <p:par>
                                <p:cTn id="289" presetID="1" presetClass="emph" presetSubtype="2" fill="hold" nodeType="withEffect">
                                  <p:stCondLst>
                                    <p:cond delay="0"/>
                                  </p:stCondLst>
                                  <p:childTnLst>
                                    <p:animClr clrSpc="rgb" dir="cw">
                                      <p:cBhvr>
                                        <p:cTn id="290" dur="2000" fill="hold"/>
                                        <p:tgtEl>
                                          <p:spTgt spid="87"/>
                                        </p:tgtEl>
                                        <p:attrNameLst>
                                          <p:attrName>fillcolor</p:attrName>
                                        </p:attrNameLst>
                                      </p:cBhvr>
                                      <p:to>
                                        <a:srgbClr val="F709D5"/>
                                      </p:to>
                                    </p:animClr>
                                    <p:set>
                                      <p:cBhvr>
                                        <p:cTn id="291" dur="2000" fill="hold"/>
                                        <p:tgtEl>
                                          <p:spTgt spid="87"/>
                                        </p:tgtEl>
                                        <p:attrNameLst>
                                          <p:attrName>fill.type</p:attrName>
                                        </p:attrNameLst>
                                      </p:cBhvr>
                                      <p:to>
                                        <p:strVal val="solid"/>
                                      </p:to>
                                    </p:set>
                                    <p:set>
                                      <p:cBhvr>
                                        <p:cTn id="292" dur="2000" fill="hold"/>
                                        <p:tgtEl>
                                          <p:spTgt spid="87"/>
                                        </p:tgtEl>
                                        <p:attrNameLst>
                                          <p:attrName>fill.on</p:attrName>
                                        </p:attrNameLst>
                                      </p:cBhvr>
                                      <p:to>
                                        <p:strVal val="true"/>
                                      </p:to>
                                    </p:set>
                                  </p:childTnLst>
                                </p:cTn>
                              </p:par>
                              <p:par>
                                <p:cTn id="293" presetID="1" presetClass="emph" presetSubtype="2" fill="hold" nodeType="withEffect">
                                  <p:stCondLst>
                                    <p:cond delay="0"/>
                                  </p:stCondLst>
                                  <p:childTnLst>
                                    <p:animClr clrSpc="rgb" dir="cw">
                                      <p:cBhvr>
                                        <p:cTn id="294" dur="2000" fill="hold"/>
                                        <p:tgtEl>
                                          <p:spTgt spid="88"/>
                                        </p:tgtEl>
                                        <p:attrNameLst>
                                          <p:attrName>fillcolor</p:attrName>
                                        </p:attrNameLst>
                                      </p:cBhvr>
                                      <p:to>
                                        <a:srgbClr val="F709D5"/>
                                      </p:to>
                                    </p:animClr>
                                    <p:set>
                                      <p:cBhvr>
                                        <p:cTn id="295" dur="2000" fill="hold"/>
                                        <p:tgtEl>
                                          <p:spTgt spid="88"/>
                                        </p:tgtEl>
                                        <p:attrNameLst>
                                          <p:attrName>fill.type</p:attrName>
                                        </p:attrNameLst>
                                      </p:cBhvr>
                                      <p:to>
                                        <p:strVal val="solid"/>
                                      </p:to>
                                    </p:set>
                                    <p:set>
                                      <p:cBhvr>
                                        <p:cTn id="296" dur="2000" fill="hold"/>
                                        <p:tgtEl>
                                          <p:spTgt spid="88"/>
                                        </p:tgtEl>
                                        <p:attrNameLst>
                                          <p:attrName>fill.on</p:attrName>
                                        </p:attrNameLst>
                                      </p:cBhvr>
                                      <p:to>
                                        <p:strVal val="true"/>
                                      </p:to>
                                    </p:set>
                                  </p:childTnLst>
                                </p:cTn>
                              </p:par>
                              <p:par>
                                <p:cTn id="297" presetID="1" presetClass="emph" presetSubtype="2" fill="hold" nodeType="withEffect">
                                  <p:stCondLst>
                                    <p:cond delay="0"/>
                                  </p:stCondLst>
                                  <p:childTnLst>
                                    <p:animClr clrSpc="rgb" dir="cw">
                                      <p:cBhvr>
                                        <p:cTn id="298" dur="2000" fill="hold"/>
                                        <p:tgtEl>
                                          <p:spTgt spid="89"/>
                                        </p:tgtEl>
                                        <p:attrNameLst>
                                          <p:attrName>fillcolor</p:attrName>
                                        </p:attrNameLst>
                                      </p:cBhvr>
                                      <p:to>
                                        <a:srgbClr val="F709D5"/>
                                      </p:to>
                                    </p:animClr>
                                    <p:set>
                                      <p:cBhvr>
                                        <p:cTn id="299" dur="2000" fill="hold"/>
                                        <p:tgtEl>
                                          <p:spTgt spid="89"/>
                                        </p:tgtEl>
                                        <p:attrNameLst>
                                          <p:attrName>fill.type</p:attrName>
                                        </p:attrNameLst>
                                      </p:cBhvr>
                                      <p:to>
                                        <p:strVal val="solid"/>
                                      </p:to>
                                    </p:set>
                                    <p:set>
                                      <p:cBhvr>
                                        <p:cTn id="300" dur="2000" fill="hold"/>
                                        <p:tgtEl>
                                          <p:spTgt spid="89"/>
                                        </p:tgtEl>
                                        <p:attrNameLst>
                                          <p:attrName>fill.on</p:attrName>
                                        </p:attrNameLst>
                                      </p:cBhvr>
                                      <p:to>
                                        <p:strVal val="true"/>
                                      </p:to>
                                    </p:set>
                                  </p:childTnLst>
                                </p:cTn>
                              </p:par>
                              <p:par>
                                <p:cTn id="301" presetID="1" presetClass="emph" presetSubtype="2" fill="hold" nodeType="withEffect">
                                  <p:stCondLst>
                                    <p:cond delay="0"/>
                                  </p:stCondLst>
                                  <p:childTnLst>
                                    <p:animClr clrSpc="rgb" dir="cw">
                                      <p:cBhvr>
                                        <p:cTn id="302" dur="2000" fill="hold"/>
                                        <p:tgtEl>
                                          <p:spTgt spid="90"/>
                                        </p:tgtEl>
                                        <p:attrNameLst>
                                          <p:attrName>fillcolor</p:attrName>
                                        </p:attrNameLst>
                                      </p:cBhvr>
                                      <p:to>
                                        <a:srgbClr val="F709D5"/>
                                      </p:to>
                                    </p:animClr>
                                    <p:set>
                                      <p:cBhvr>
                                        <p:cTn id="303" dur="2000" fill="hold"/>
                                        <p:tgtEl>
                                          <p:spTgt spid="90"/>
                                        </p:tgtEl>
                                        <p:attrNameLst>
                                          <p:attrName>fill.type</p:attrName>
                                        </p:attrNameLst>
                                      </p:cBhvr>
                                      <p:to>
                                        <p:strVal val="solid"/>
                                      </p:to>
                                    </p:set>
                                    <p:set>
                                      <p:cBhvr>
                                        <p:cTn id="304" dur="2000" fill="hold"/>
                                        <p:tgtEl>
                                          <p:spTgt spid="90"/>
                                        </p:tgtEl>
                                        <p:attrNameLst>
                                          <p:attrName>fill.on</p:attrName>
                                        </p:attrNameLst>
                                      </p:cBhvr>
                                      <p:to>
                                        <p:strVal val="true"/>
                                      </p:to>
                                    </p:set>
                                  </p:childTnLst>
                                </p:cTn>
                              </p:par>
                            </p:childTnLst>
                          </p:cTn>
                        </p:par>
                      </p:childTnLst>
                    </p:cTn>
                  </p:par>
                </p:childTnLst>
              </p:cTn>
              <p:nextCondLst>
                <p:cond evt="onClick" delay="0">
                  <p:tgtEl>
                    <p:spTgt spid="82"/>
                  </p:tgtEl>
                </p:cond>
              </p:nextCondLst>
            </p:seq>
            <p:seq concurrent="1" nextAc="seek">
              <p:cTn id="305" restart="whenNotActive" fill="hold" evtFilter="cancelBubble" nodeType="interactiveSeq">
                <p:stCondLst>
                  <p:cond evt="onClick" delay="0">
                    <p:tgtEl>
                      <p:spTgt spid="91"/>
                    </p:tgtEl>
                  </p:cond>
                </p:stCondLst>
                <p:endSync evt="end" delay="0">
                  <p:rtn val="all"/>
                </p:endSync>
                <p:childTnLst>
                  <p:par>
                    <p:cTn id="306" fill="hold" nodeType="clickPar">
                      <p:stCondLst>
                        <p:cond delay="0"/>
                      </p:stCondLst>
                      <p:childTnLst>
                        <p:par>
                          <p:cTn id="307" fill="hold" nodeType="withGroup">
                            <p:stCondLst>
                              <p:cond delay="0"/>
                            </p:stCondLst>
                            <p:childTnLst>
                              <p:par>
                                <p:cTn id="308" presetID="1" presetClass="emph" presetSubtype="2" fill="hold" nodeType="clickEffect">
                                  <p:stCondLst>
                                    <p:cond delay="0"/>
                                  </p:stCondLst>
                                  <p:childTnLst>
                                    <p:animClr clrSpc="rgb" dir="cw">
                                      <p:cBhvr>
                                        <p:cTn id="309" dur="1500" fill="hold"/>
                                        <p:tgtEl>
                                          <p:spTgt spid="91"/>
                                        </p:tgtEl>
                                        <p:attrNameLst>
                                          <p:attrName>fillcolor</p:attrName>
                                        </p:attrNameLst>
                                      </p:cBhvr>
                                      <p:to>
                                        <a:srgbClr val="00B0F0"/>
                                      </p:to>
                                    </p:animClr>
                                    <p:set>
                                      <p:cBhvr>
                                        <p:cTn id="310" dur="1500" fill="hold"/>
                                        <p:tgtEl>
                                          <p:spTgt spid="91"/>
                                        </p:tgtEl>
                                        <p:attrNameLst>
                                          <p:attrName>fill.type</p:attrName>
                                        </p:attrNameLst>
                                      </p:cBhvr>
                                      <p:to>
                                        <p:strVal val="solid"/>
                                      </p:to>
                                    </p:set>
                                    <p:set>
                                      <p:cBhvr>
                                        <p:cTn id="311" dur="1500" fill="hold"/>
                                        <p:tgtEl>
                                          <p:spTgt spid="91"/>
                                        </p:tgtEl>
                                        <p:attrNameLst>
                                          <p:attrName>fill.on</p:attrName>
                                        </p:attrNameLst>
                                      </p:cBhvr>
                                      <p:to>
                                        <p:strVal val="true"/>
                                      </p:to>
                                    </p:set>
                                  </p:childTnLst>
                                </p:cTn>
                              </p:par>
                              <p:par>
                                <p:cTn id="312" presetID="6" presetClass="exit" presetSubtype="32" fill="hold" nodeType="withEffect">
                                  <p:stCondLst>
                                    <p:cond delay="0"/>
                                  </p:stCondLst>
                                  <p:childTnLst>
                                    <p:animEffect transition="out" filter="circle(out)">
                                      <p:cBhvr>
                                        <p:cTn id="313" dur="2000"/>
                                        <p:tgtEl>
                                          <p:spTgt spid="84"/>
                                        </p:tgtEl>
                                      </p:cBhvr>
                                    </p:animEffect>
                                    <p:set>
                                      <p:cBhvr>
                                        <p:cTn id="314" dur="1" fill="hold">
                                          <p:stCondLst>
                                            <p:cond delay="1999"/>
                                          </p:stCondLst>
                                        </p:cTn>
                                        <p:tgtEl>
                                          <p:spTgt spid="84"/>
                                        </p:tgtEl>
                                        <p:attrNameLst>
                                          <p:attrName>style.visibility</p:attrName>
                                        </p:attrNameLst>
                                      </p:cBhvr>
                                      <p:to>
                                        <p:strVal val="hidden"/>
                                      </p:to>
                                    </p:set>
                                  </p:childTnLst>
                                </p:cTn>
                              </p:par>
                              <p:par>
                                <p:cTn id="315" presetID="6" presetClass="exit" presetSubtype="32" fill="hold" nodeType="withEffect">
                                  <p:stCondLst>
                                    <p:cond delay="0"/>
                                  </p:stCondLst>
                                  <p:childTnLst>
                                    <p:animEffect transition="out" filter="circle(out)">
                                      <p:cBhvr>
                                        <p:cTn id="316" dur="2000"/>
                                        <p:tgtEl>
                                          <p:spTgt spid="85"/>
                                        </p:tgtEl>
                                      </p:cBhvr>
                                    </p:animEffect>
                                    <p:set>
                                      <p:cBhvr>
                                        <p:cTn id="317" dur="1" fill="hold">
                                          <p:stCondLst>
                                            <p:cond delay="1999"/>
                                          </p:stCondLst>
                                        </p:cTn>
                                        <p:tgtEl>
                                          <p:spTgt spid="85"/>
                                        </p:tgtEl>
                                        <p:attrNameLst>
                                          <p:attrName>style.visibility</p:attrName>
                                        </p:attrNameLst>
                                      </p:cBhvr>
                                      <p:to>
                                        <p:strVal val="hidden"/>
                                      </p:to>
                                    </p:set>
                                  </p:childTnLst>
                                </p:cTn>
                              </p:par>
                              <p:par>
                                <p:cTn id="318" presetID="6" presetClass="exit" presetSubtype="32" fill="hold" nodeType="withEffect">
                                  <p:stCondLst>
                                    <p:cond delay="0"/>
                                  </p:stCondLst>
                                  <p:childTnLst>
                                    <p:animEffect transition="out" filter="circle(out)">
                                      <p:cBhvr>
                                        <p:cTn id="319" dur="2000"/>
                                        <p:tgtEl>
                                          <p:spTgt spid="86"/>
                                        </p:tgtEl>
                                      </p:cBhvr>
                                    </p:animEffect>
                                    <p:set>
                                      <p:cBhvr>
                                        <p:cTn id="320" dur="1" fill="hold">
                                          <p:stCondLst>
                                            <p:cond delay="1999"/>
                                          </p:stCondLst>
                                        </p:cTn>
                                        <p:tgtEl>
                                          <p:spTgt spid="86"/>
                                        </p:tgtEl>
                                        <p:attrNameLst>
                                          <p:attrName>style.visibility</p:attrName>
                                        </p:attrNameLst>
                                      </p:cBhvr>
                                      <p:to>
                                        <p:strVal val="hidden"/>
                                      </p:to>
                                    </p:set>
                                  </p:childTnLst>
                                </p:cTn>
                              </p:par>
                              <p:par>
                                <p:cTn id="321" presetID="6" presetClass="exit" presetSubtype="32" fill="hold" nodeType="withEffect">
                                  <p:stCondLst>
                                    <p:cond delay="0"/>
                                  </p:stCondLst>
                                  <p:childTnLst>
                                    <p:animEffect transition="out" filter="circle(out)">
                                      <p:cBhvr>
                                        <p:cTn id="322" dur="2000"/>
                                        <p:tgtEl>
                                          <p:spTgt spid="87"/>
                                        </p:tgtEl>
                                      </p:cBhvr>
                                    </p:animEffect>
                                    <p:set>
                                      <p:cBhvr>
                                        <p:cTn id="323" dur="1" fill="hold">
                                          <p:stCondLst>
                                            <p:cond delay="1999"/>
                                          </p:stCondLst>
                                        </p:cTn>
                                        <p:tgtEl>
                                          <p:spTgt spid="87"/>
                                        </p:tgtEl>
                                        <p:attrNameLst>
                                          <p:attrName>style.visibility</p:attrName>
                                        </p:attrNameLst>
                                      </p:cBhvr>
                                      <p:to>
                                        <p:strVal val="hidden"/>
                                      </p:to>
                                    </p:set>
                                  </p:childTnLst>
                                </p:cTn>
                              </p:par>
                              <p:par>
                                <p:cTn id="324" presetID="6" presetClass="exit" presetSubtype="32" fill="hold" nodeType="withEffect">
                                  <p:stCondLst>
                                    <p:cond delay="0"/>
                                  </p:stCondLst>
                                  <p:childTnLst>
                                    <p:animEffect transition="out" filter="circle(out)">
                                      <p:cBhvr>
                                        <p:cTn id="325" dur="2000"/>
                                        <p:tgtEl>
                                          <p:spTgt spid="88"/>
                                        </p:tgtEl>
                                      </p:cBhvr>
                                    </p:animEffect>
                                    <p:set>
                                      <p:cBhvr>
                                        <p:cTn id="326" dur="1" fill="hold">
                                          <p:stCondLst>
                                            <p:cond delay="1999"/>
                                          </p:stCondLst>
                                        </p:cTn>
                                        <p:tgtEl>
                                          <p:spTgt spid="88"/>
                                        </p:tgtEl>
                                        <p:attrNameLst>
                                          <p:attrName>style.visibility</p:attrName>
                                        </p:attrNameLst>
                                      </p:cBhvr>
                                      <p:to>
                                        <p:strVal val="hidden"/>
                                      </p:to>
                                    </p:set>
                                  </p:childTnLst>
                                </p:cTn>
                              </p:par>
                              <p:par>
                                <p:cTn id="327" presetID="6" presetClass="exit" presetSubtype="32" fill="hold" nodeType="withEffect">
                                  <p:stCondLst>
                                    <p:cond delay="0"/>
                                  </p:stCondLst>
                                  <p:childTnLst>
                                    <p:animEffect transition="out" filter="circle(out)">
                                      <p:cBhvr>
                                        <p:cTn id="328" dur="2000"/>
                                        <p:tgtEl>
                                          <p:spTgt spid="89"/>
                                        </p:tgtEl>
                                      </p:cBhvr>
                                    </p:animEffect>
                                    <p:set>
                                      <p:cBhvr>
                                        <p:cTn id="329" dur="1" fill="hold">
                                          <p:stCondLst>
                                            <p:cond delay="1999"/>
                                          </p:stCondLst>
                                        </p:cTn>
                                        <p:tgtEl>
                                          <p:spTgt spid="89"/>
                                        </p:tgtEl>
                                        <p:attrNameLst>
                                          <p:attrName>style.visibility</p:attrName>
                                        </p:attrNameLst>
                                      </p:cBhvr>
                                      <p:to>
                                        <p:strVal val="hidden"/>
                                      </p:to>
                                    </p:set>
                                  </p:childTnLst>
                                </p:cTn>
                              </p:par>
                              <p:par>
                                <p:cTn id="330" presetID="6" presetClass="exit" presetSubtype="32" fill="hold" nodeType="withEffect">
                                  <p:stCondLst>
                                    <p:cond delay="0"/>
                                  </p:stCondLst>
                                  <p:childTnLst>
                                    <p:animEffect transition="out" filter="circle(out)">
                                      <p:cBhvr>
                                        <p:cTn id="331" dur="2000"/>
                                        <p:tgtEl>
                                          <p:spTgt spid="90"/>
                                        </p:tgtEl>
                                      </p:cBhvr>
                                    </p:animEffect>
                                    <p:set>
                                      <p:cBhvr>
                                        <p:cTn id="332" dur="1" fill="hold">
                                          <p:stCondLst>
                                            <p:cond delay="1999"/>
                                          </p:stCondLst>
                                        </p:cTn>
                                        <p:tgtEl>
                                          <p:spTgt spid="90"/>
                                        </p:tgtEl>
                                        <p:attrNameLst>
                                          <p:attrName>style.visibility</p:attrName>
                                        </p:attrNameLst>
                                      </p:cBhvr>
                                      <p:to>
                                        <p:strVal val="hidden"/>
                                      </p:to>
                                    </p:set>
                                  </p:childTnLst>
                                </p:cTn>
                              </p:par>
                              <p:par>
                                <p:cTn id="333" presetID="6" presetClass="exit" presetSubtype="32" fill="hold" nodeType="withEffect">
                                  <p:stCondLst>
                                    <p:cond delay="0"/>
                                  </p:stCondLst>
                                  <p:childTnLst>
                                    <p:animEffect transition="out" filter="circle(out)">
                                      <p:cBhvr>
                                        <p:cTn id="334" dur="2000"/>
                                        <p:tgtEl>
                                          <p:spTgt spid="83"/>
                                        </p:tgtEl>
                                      </p:cBhvr>
                                    </p:animEffect>
                                    <p:set>
                                      <p:cBhvr>
                                        <p:cTn id="335" dur="1" fill="hold">
                                          <p:stCondLst>
                                            <p:cond delay="1999"/>
                                          </p:stCondLst>
                                        </p:cTn>
                                        <p:tgtEl>
                                          <p:spTgt spid="83"/>
                                        </p:tgtEl>
                                        <p:attrNameLst>
                                          <p:attrName>style.visibility</p:attrName>
                                        </p:attrNameLst>
                                      </p:cBhvr>
                                      <p:to>
                                        <p:strVal val="hidden"/>
                                      </p:to>
                                    </p:set>
                                  </p:childTnLst>
                                  <p:subTnLst>
                                    <p:audio>
                                      <p:cMediaNode>
                                        <p:cTn display="0" masterRel="sameClick">
                                          <p:stCondLst>
                                            <p:cond evt="begin" delay="0">
                                              <p:tn val="333"/>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91"/>
                  </p:tgtEl>
                </p:cond>
              </p:nextCondLst>
            </p:seq>
            <p:seq concurrent="1" nextAc="seek">
              <p:cTn id="336" restart="whenNotActive" fill="hold" evtFilter="cancelBubble" nodeType="interactiveSeq">
                <p:stCondLst>
                  <p:cond evt="onClick" delay="0">
                    <p:tgtEl>
                      <p:spTgt spid="83"/>
                    </p:tgtEl>
                  </p:cond>
                </p:stCondLst>
                <p:endSync evt="end" delay="0">
                  <p:rtn val="all"/>
                </p:endSync>
                <p:childTnLst>
                  <p:par>
                    <p:cTn id="337" fill="hold" nodeType="clickPar">
                      <p:stCondLst>
                        <p:cond delay="0"/>
                      </p:stCondLst>
                      <p:childTnLst>
                        <p:par>
                          <p:cTn id="338" fill="hold" nodeType="withGroup">
                            <p:stCondLst>
                              <p:cond delay="0"/>
                            </p:stCondLst>
                            <p:childTnLst>
                              <p:par>
                                <p:cTn id="339" presetID="6" presetClass="exit" presetSubtype="32" fill="hold" nodeType="clickEffect">
                                  <p:stCondLst>
                                    <p:cond delay="0"/>
                                  </p:stCondLst>
                                  <p:childTnLst>
                                    <p:animEffect transition="out" filter="circle(out)">
                                      <p:cBhvr>
                                        <p:cTn id="340" dur="2000"/>
                                        <p:tgtEl>
                                          <p:spTgt spid="83"/>
                                        </p:tgtEl>
                                      </p:cBhvr>
                                    </p:animEffect>
                                    <p:set>
                                      <p:cBhvr>
                                        <p:cTn id="341" dur="1" fill="hold">
                                          <p:stCondLst>
                                            <p:cond delay="1999"/>
                                          </p:stCondLst>
                                        </p:cTn>
                                        <p:tgtEl>
                                          <p:spTgt spid="83"/>
                                        </p:tgtEl>
                                        <p:attrNameLst>
                                          <p:attrName>style.visibility</p:attrName>
                                        </p:attrNameLst>
                                      </p:cBhvr>
                                      <p:to>
                                        <p:strVal val="hidden"/>
                                      </p:to>
                                    </p:set>
                                  </p:childTnLst>
                                  <p:subTnLst>
                                    <p:audio>
                                      <p:cMediaNode>
                                        <p:cTn display="0" masterRel="sameClick">
                                          <p:stCondLst>
                                            <p:cond evt="begin" delay="0">
                                              <p:tn val="339"/>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83"/>
                  </p:tgtEl>
                </p:cond>
              </p:nextCondLst>
            </p:seq>
            <p:seq concurrent="1" nextAc="seek">
              <p:cTn id="342" restart="whenNotActive" fill="hold" evtFilter="cancelBubble" nodeType="interactiveSeq">
                <p:stCondLst>
                  <p:cond evt="onClick" delay="0">
                    <p:tgtEl>
                      <p:spTgt spid="92"/>
                    </p:tgtEl>
                  </p:cond>
                </p:stCondLst>
                <p:endSync evt="end" delay="0">
                  <p:rtn val="all"/>
                </p:endSync>
                <p:childTnLst>
                  <p:par>
                    <p:cTn id="343" fill="hold" nodeType="clickPar">
                      <p:stCondLst>
                        <p:cond delay="0"/>
                      </p:stCondLst>
                      <p:childTnLst>
                        <p:par>
                          <p:cTn id="344" fill="hold" nodeType="withGroup">
                            <p:stCondLst>
                              <p:cond delay="0"/>
                            </p:stCondLst>
                            <p:childTnLst>
                              <p:par>
                                <p:cTn id="345" presetID="10" presetClass="exit" presetSubtype="0" fill="hold" nodeType="withEffect">
                                  <p:stCondLst>
                                    <p:cond delay="0"/>
                                  </p:stCondLst>
                                  <p:childTnLst>
                                    <p:animEffect transition="out" filter="fade">
                                      <p:cBhvr>
                                        <p:cTn id="346" dur="500"/>
                                        <p:tgtEl>
                                          <p:spTgt spid="16"/>
                                        </p:tgtEl>
                                      </p:cBhvr>
                                    </p:animEffect>
                                    <p:set>
                                      <p:cBhvr>
                                        <p:cTn id="347" dur="1" fill="hold">
                                          <p:stCondLst>
                                            <p:cond delay="499"/>
                                          </p:stCondLst>
                                        </p:cTn>
                                        <p:tgtEl>
                                          <p:spTgt spid="16"/>
                                        </p:tgtEl>
                                        <p:attrNameLst>
                                          <p:attrName>style.visibility</p:attrName>
                                        </p:attrNameLst>
                                      </p:cBhvr>
                                      <p:to>
                                        <p:strVal val="hidden"/>
                                      </p:to>
                                    </p:set>
                                  </p:childTnLst>
                                </p:cTn>
                              </p:par>
                              <p:par>
                                <p:cTn id="348" presetID="10" presetClass="exit" presetSubtype="0" fill="hold" nodeType="withEffect">
                                  <p:stCondLst>
                                    <p:cond delay="0"/>
                                  </p:stCondLst>
                                  <p:childTnLst>
                                    <p:animEffect transition="out" filter="fade">
                                      <p:cBhvr>
                                        <p:cTn id="349" dur="500"/>
                                        <p:tgtEl>
                                          <p:spTgt spid="17"/>
                                        </p:tgtEl>
                                      </p:cBhvr>
                                    </p:animEffect>
                                    <p:set>
                                      <p:cBhvr>
                                        <p:cTn id="350" dur="1" fill="hold">
                                          <p:stCondLst>
                                            <p:cond delay="499"/>
                                          </p:stCondLst>
                                        </p:cTn>
                                        <p:tgtEl>
                                          <p:spTgt spid="17"/>
                                        </p:tgtEl>
                                        <p:attrNameLst>
                                          <p:attrName>style.visibility</p:attrName>
                                        </p:attrNameLst>
                                      </p:cBhvr>
                                      <p:to>
                                        <p:strVal val="hidden"/>
                                      </p:to>
                                    </p:set>
                                  </p:childTnLst>
                                </p:cTn>
                              </p:par>
                              <p:par>
                                <p:cTn id="351" presetID="10" presetClass="exit" presetSubtype="0" fill="hold" nodeType="withEffect">
                                  <p:stCondLst>
                                    <p:cond delay="0"/>
                                  </p:stCondLst>
                                  <p:childTnLst>
                                    <p:animEffect transition="out" filter="fade">
                                      <p:cBhvr>
                                        <p:cTn id="352" dur="500"/>
                                        <p:tgtEl>
                                          <p:spTgt spid="18"/>
                                        </p:tgtEl>
                                      </p:cBhvr>
                                    </p:animEffect>
                                    <p:set>
                                      <p:cBhvr>
                                        <p:cTn id="353" dur="1" fill="hold">
                                          <p:stCondLst>
                                            <p:cond delay="499"/>
                                          </p:stCondLst>
                                        </p:cTn>
                                        <p:tgtEl>
                                          <p:spTgt spid="18"/>
                                        </p:tgtEl>
                                        <p:attrNameLst>
                                          <p:attrName>style.visibility</p:attrName>
                                        </p:attrNameLst>
                                      </p:cBhvr>
                                      <p:to>
                                        <p:strVal val="hidden"/>
                                      </p:to>
                                    </p:set>
                                  </p:childTnLst>
                                </p:cTn>
                              </p:par>
                              <p:par>
                                <p:cTn id="354" presetID="10" presetClass="exit" presetSubtype="0" fill="hold" nodeType="withEffect">
                                  <p:stCondLst>
                                    <p:cond delay="0"/>
                                  </p:stCondLst>
                                  <p:childTnLst>
                                    <p:animEffect transition="out" filter="fade">
                                      <p:cBhvr>
                                        <p:cTn id="355" dur="500"/>
                                        <p:tgtEl>
                                          <p:spTgt spid="19"/>
                                        </p:tgtEl>
                                      </p:cBhvr>
                                    </p:animEffect>
                                    <p:set>
                                      <p:cBhvr>
                                        <p:cTn id="356" dur="1" fill="hold">
                                          <p:stCondLst>
                                            <p:cond delay="499"/>
                                          </p:stCondLst>
                                        </p:cTn>
                                        <p:tgtEl>
                                          <p:spTgt spid="19"/>
                                        </p:tgtEl>
                                        <p:attrNameLst>
                                          <p:attrName>style.visibility</p:attrName>
                                        </p:attrNameLst>
                                      </p:cBhvr>
                                      <p:to>
                                        <p:strVal val="hidden"/>
                                      </p:to>
                                    </p:set>
                                  </p:childTnLst>
                                </p:cTn>
                              </p:par>
                              <p:par>
                                <p:cTn id="357" presetID="10" presetClass="exit" presetSubtype="0" fill="hold" nodeType="withEffect">
                                  <p:stCondLst>
                                    <p:cond delay="0"/>
                                  </p:stCondLst>
                                  <p:childTnLst>
                                    <p:animEffect transition="out" filter="fade">
                                      <p:cBhvr>
                                        <p:cTn id="358" dur="500"/>
                                        <p:tgtEl>
                                          <p:spTgt spid="20"/>
                                        </p:tgtEl>
                                      </p:cBhvr>
                                    </p:animEffect>
                                    <p:set>
                                      <p:cBhvr>
                                        <p:cTn id="359" dur="1" fill="hold">
                                          <p:stCondLst>
                                            <p:cond delay="499"/>
                                          </p:stCondLst>
                                        </p:cTn>
                                        <p:tgtEl>
                                          <p:spTgt spid="20"/>
                                        </p:tgtEl>
                                        <p:attrNameLst>
                                          <p:attrName>style.visibility</p:attrName>
                                        </p:attrNameLst>
                                      </p:cBhvr>
                                      <p:to>
                                        <p:strVal val="hidden"/>
                                      </p:to>
                                    </p:set>
                                  </p:childTnLst>
                                </p:cTn>
                              </p:par>
                              <p:par>
                                <p:cTn id="360" presetID="10" presetClass="exit" presetSubtype="0" fill="hold" nodeType="withEffect">
                                  <p:stCondLst>
                                    <p:cond delay="0"/>
                                  </p:stCondLst>
                                  <p:childTnLst>
                                    <p:animEffect transition="out" filter="fade">
                                      <p:cBhvr>
                                        <p:cTn id="361" dur="500"/>
                                        <p:tgtEl>
                                          <p:spTgt spid="21"/>
                                        </p:tgtEl>
                                      </p:cBhvr>
                                    </p:animEffect>
                                    <p:set>
                                      <p:cBhvr>
                                        <p:cTn id="362" dur="1" fill="hold">
                                          <p:stCondLst>
                                            <p:cond delay="499"/>
                                          </p:stCondLst>
                                        </p:cTn>
                                        <p:tgtEl>
                                          <p:spTgt spid="21"/>
                                        </p:tgtEl>
                                        <p:attrNameLst>
                                          <p:attrName>style.visibility</p:attrName>
                                        </p:attrNameLst>
                                      </p:cBhvr>
                                      <p:to>
                                        <p:strVal val="hidden"/>
                                      </p:to>
                                    </p:set>
                                  </p:childTnLst>
                                </p:cTn>
                              </p:par>
                              <p:par>
                                <p:cTn id="363" presetID="10" presetClass="exit" presetSubtype="0" fill="hold" nodeType="withEffect">
                                  <p:stCondLst>
                                    <p:cond delay="0"/>
                                  </p:stCondLst>
                                  <p:childTnLst>
                                    <p:animEffect transition="out" filter="fade">
                                      <p:cBhvr>
                                        <p:cTn id="364" dur="500"/>
                                        <p:tgtEl>
                                          <p:spTgt spid="22"/>
                                        </p:tgtEl>
                                      </p:cBhvr>
                                    </p:animEffect>
                                    <p:set>
                                      <p:cBhvr>
                                        <p:cTn id="365" dur="1" fill="hold">
                                          <p:stCondLst>
                                            <p:cond delay="499"/>
                                          </p:stCondLst>
                                        </p:cTn>
                                        <p:tgtEl>
                                          <p:spTgt spid="22"/>
                                        </p:tgtEl>
                                        <p:attrNameLst>
                                          <p:attrName>style.visibility</p:attrName>
                                        </p:attrNameLst>
                                      </p:cBhvr>
                                      <p:to>
                                        <p:strVal val="hidden"/>
                                      </p:to>
                                    </p:set>
                                  </p:childTnLst>
                                </p:cTn>
                              </p:par>
                              <p:par>
                                <p:cTn id="366" presetID="10" presetClass="exit" presetSubtype="0" fill="hold" nodeType="withEffect">
                                  <p:stCondLst>
                                    <p:cond delay="0"/>
                                  </p:stCondLst>
                                  <p:childTnLst>
                                    <p:animEffect transition="out" filter="fade">
                                      <p:cBhvr>
                                        <p:cTn id="367" dur="500"/>
                                        <p:tgtEl>
                                          <p:spTgt spid="47"/>
                                        </p:tgtEl>
                                      </p:cBhvr>
                                    </p:animEffect>
                                    <p:set>
                                      <p:cBhvr>
                                        <p:cTn id="368" dur="1" fill="hold">
                                          <p:stCondLst>
                                            <p:cond delay="499"/>
                                          </p:stCondLst>
                                        </p:cTn>
                                        <p:tgtEl>
                                          <p:spTgt spid="47"/>
                                        </p:tgtEl>
                                        <p:attrNameLst>
                                          <p:attrName>style.visibility</p:attrName>
                                        </p:attrNameLst>
                                      </p:cBhvr>
                                      <p:to>
                                        <p:strVal val="hidden"/>
                                      </p:to>
                                    </p:set>
                                  </p:childTnLst>
                                </p:cTn>
                              </p:par>
                              <p:par>
                                <p:cTn id="369" presetID="10" presetClass="exit" presetSubtype="0" fill="hold" nodeType="withEffect">
                                  <p:stCondLst>
                                    <p:cond delay="0"/>
                                  </p:stCondLst>
                                  <p:childTnLst>
                                    <p:animEffect transition="out" filter="fade">
                                      <p:cBhvr>
                                        <p:cTn id="370" dur="500"/>
                                        <p:tgtEl>
                                          <p:spTgt spid="48"/>
                                        </p:tgtEl>
                                      </p:cBhvr>
                                    </p:animEffect>
                                    <p:set>
                                      <p:cBhvr>
                                        <p:cTn id="371" dur="1" fill="hold">
                                          <p:stCondLst>
                                            <p:cond delay="499"/>
                                          </p:stCondLst>
                                        </p:cTn>
                                        <p:tgtEl>
                                          <p:spTgt spid="48"/>
                                        </p:tgtEl>
                                        <p:attrNameLst>
                                          <p:attrName>style.visibility</p:attrName>
                                        </p:attrNameLst>
                                      </p:cBhvr>
                                      <p:to>
                                        <p:strVal val="hidden"/>
                                      </p:to>
                                    </p:set>
                                  </p:childTnLst>
                                </p:cTn>
                              </p:par>
                              <p:par>
                                <p:cTn id="372" presetID="10" presetClass="exit" presetSubtype="0" fill="hold" nodeType="withEffect">
                                  <p:stCondLst>
                                    <p:cond delay="0"/>
                                  </p:stCondLst>
                                  <p:childTnLst>
                                    <p:animEffect transition="out" filter="fade">
                                      <p:cBhvr>
                                        <p:cTn id="373" dur="500"/>
                                        <p:tgtEl>
                                          <p:spTgt spid="49"/>
                                        </p:tgtEl>
                                      </p:cBhvr>
                                    </p:animEffect>
                                    <p:set>
                                      <p:cBhvr>
                                        <p:cTn id="374" dur="1" fill="hold">
                                          <p:stCondLst>
                                            <p:cond delay="499"/>
                                          </p:stCondLst>
                                        </p:cTn>
                                        <p:tgtEl>
                                          <p:spTgt spid="49"/>
                                        </p:tgtEl>
                                        <p:attrNameLst>
                                          <p:attrName>style.visibility</p:attrName>
                                        </p:attrNameLst>
                                      </p:cBhvr>
                                      <p:to>
                                        <p:strVal val="hidden"/>
                                      </p:to>
                                    </p:set>
                                  </p:childTnLst>
                                </p:cTn>
                              </p:par>
                              <p:par>
                                <p:cTn id="375" presetID="10" presetClass="exit" presetSubtype="0" fill="hold" nodeType="withEffect">
                                  <p:stCondLst>
                                    <p:cond delay="0"/>
                                  </p:stCondLst>
                                  <p:childTnLst>
                                    <p:animEffect transition="out" filter="fade">
                                      <p:cBhvr>
                                        <p:cTn id="376" dur="500"/>
                                        <p:tgtEl>
                                          <p:spTgt spid="50"/>
                                        </p:tgtEl>
                                      </p:cBhvr>
                                    </p:animEffect>
                                    <p:set>
                                      <p:cBhvr>
                                        <p:cTn id="377" dur="1" fill="hold">
                                          <p:stCondLst>
                                            <p:cond delay="499"/>
                                          </p:stCondLst>
                                        </p:cTn>
                                        <p:tgtEl>
                                          <p:spTgt spid="50"/>
                                        </p:tgtEl>
                                        <p:attrNameLst>
                                          <p:attrName>style.visibility</p:attrName>
                                        </p:attrNameLst>
                                      </p:cBhvr>
                                      <p:to>
                                        <p:strVal val="hidden"/>
                                      </p:to>
                                    </p:set>
                                  </p:childTnLst>
                                </p:cTn>
                              </p:par>
                              <p:par>
                                <p:cTn id="378" presetID="10" presetClass="exit" presetSubtype="0" fill="hold" nodeType="withEffect">
                                  <p:stCondLst>
                                    <p:cond delay="0"/>
                                  </p:stCondLst>
                                  <p:childTnLst>
                                    <p:animEffect transition="out" filter="fade">
                                      <p:cBhvr>
                                        <p:cTn id="379" dur="500"/>
                                        <p:tgtEl>
                                          <p:spTgt spid="51"/>
                                        </p:tgtEl>
                                      </p:cBhvr>
                                    </p:animEffect>
                                    <p:set>
                                      <p:cBhvr>
                                        <p:cTn id="380" dur="1" fill="hold">
                                          <p:stCondLst>
                                            <p:cond delay="499"/>
                                          </p:stCondLst>
                                        </p:cTn>
                                        <p:tgtEl>
                                          <p:spTgt spid="51"/>
                                        </p:tgtEl>
                                        <p:attrNameLst>
                                          <p:attrName>style.visibility</p:attrName>
                                        </p:attrNameLst>
                                      </p:cBhvr>
                                      <p:to>
                                        <p:strVal val="hidden"/>
                                      </p:to>
                                    </p:set>
                                  </p:childTnLst>
                                </p:cTn>
                              </p:par>
                              <p:par>
                                <p:cTn id="381" presetID="10" presetClass="exit" presetSubtype="0" fill="hold" nodeType="withEffect">
                                  <p:stCondLst>
                                    <p:cond delay="0"/>
                                  </p:stCondLst>
                                  <p:childTnLst>
                                    <p:animEffect transition="out" filter="fade">
                                      <p:cBhvr>
                                        <p:cTn id="382" dur="500"/>
                                        <p:tgtEl>
                                          <p:spTgt spid="64"/>
                                        </p:tgtEl>
                                      </p:cBhvr>
                                    </p:animEffect>
                                    <p:set>
                                      <p:cBhvr>
                                        <p:cTn id="383" dur="1" fill="hold">
                                          <p:stCondLst>
                                            <p:cond delay="499"/>
                                          </p:stCondLst>
                                        </p:cTn>
                                        <p:tgtEl>
                                          <p:spTgt spid="64"/>
                                        </p:tgtEl>
                                        <p:attrNameLst>
                                          <p:attrName>style.visibility</p:attrName>
                                        </p:attrNameLst>
                                      </p:cBhvr>
                                      <p:to>
                                        <p:strVal val="hidden"/>
                                      </p:to>
                                    </p:set>
                                  </p:childTnLst>
                                </p:cTn>
                              </p:par>
                              <p:par>
                                <p:cTn id="384" presetID="10" presetClass="exit" presetSubtype="0" fill="hold" nodeType="withEffect">
                                  <p:stCondLst>
                                    <p:cond delay="0"/>
                                  </p:stCondLst>
                                  <p:childTnLst>
                                    <p:animEffect transition="out" filter="fade">
                                      <p:cBhvr>
                                        <p:cTn id="385" dur="500"/>
                                        <p:tgtEl>
                                          <p:spTgt spid="65"/>
                                        </p:tgtEl>
                                      </p:cBhvr>
                                    </p:animEffect>
                                    <p:set>
                                      <p:cBhvr>
                                        <p:cTn id="386" dur="1" fill="hold">
                                          <p:stCondLst>
                                            <p:cond delay="499"/>
                                          </p:stCondLst>
                                        </p:cTn>
                                        <p:tgtEl>
                                          <p:spTgt spid="65"/>
                                        </p:tgtEl>
                                        <p:attrNameLst>
                                          <p:attrName>style.visibility</p:attrName>
                                        </p:attrNameLst>
                                      </p:cBhvr>
                                      <p:to>
                                        <p:strVal val="hidden"/>
                                      </p:to>
                                    </p:set>
                                  </p:childTnLst>
                                </p:cTn>
                              </p:par>
                              <p:par>
                                <p:cTn id="387" presetID="10" presetClass="exit" presetSubtype="0" fill="hold" nodeType="withEffect">
                                  <p:stCondLst>
                                    <p:cond delay="0"/>
                                  </p:stCondLst>
                                  <p:childTnLst>
                                    <p:animEffect transition="out" filter="fade">
                                      <p:cBhvr>
                                        <p:cTn id="388" dur="500"/>
                                        <p:tgtEl>
                                          <p:spTgt spid="66"/>
                                        </p:tgtEl>
                                      </p:cBhvr>
                                    </p:animEffect>
                                    <p:set>
                                      <p:cBhvr>
                                        <p:cTn id="389" dur="1" fill="hold">
                                          <p:stCondLst>
                                            <p:cond delay="499"/>
                                          </p:stCondLst>
                                        </p:cTn>
                                        <p:tgtEl>
                                          <p:spTgt spid="66"/>
                                        </p:tgtEl>
                                        <p:attrNameLst>
                                          <p:attrName>style.visibility</p:attrName>
                                        </p:attrNameLst>
                                      </p:cBhvr>
                                      <p:to>
                                        <p:strVal val="hidden"/>
                                      </p:to>
                                    </p:set>
                                  </p:childTnLst>
                                </p:cTn>
                              </p:par>
                              <p:par>
                                <p:cTn id="390" presetID="10" presetClass="exit" presetSubtype="0" fill="hold" nodeType="withEffect">
                                  <p:stCondLst>
                                    <p:cond delay="0"/>
                                  </p:stCondLst>
                                  <p:childTnLst>
                                    <p:animEffect transition="out" filter="fade">
                                      <p:cBhvr>
                                        <p:cTn id="391" dur="500"/>
                                        <p:tgtEl>
                                          <p:spTgt spid="67"/>
                                        </p:tgtEl>
                                      </p:cBhvr>
                                    </p:animEffect>
                                    <p:set>
                                      <p:cBhvr>
                                        <p:cTn id="392" dur="1" fill="hold">
                                          <p:stCondLst>
                                            <p:cond delay="499"/>
                                          </p:stCondLst>
                                        </p:cTn>
                                        <p:tgtEl>
                                          <p:spTgt spid="67"/>
                                        </p:tgtEl>
                                        <p:attrNameLst>
                                          <p:attrName>style.visibility</p:attrName>
                                        </p:attrNameLst>
                                      </p:cBhvr>
                                      <p:to>
                                        <p:strVal val="hidden"/>
                                      </p:to>
                                    </p:set>
                                  </p:childTnLst>
                                </p:cTn>
                              </p:par>
                              <p:par>
                                <p:cTn id="393" presetID="10" presetClass="exit" presetSubtype="0" fill="hold" nodeType="withEffect">
                                  <p:stCondLst>
                                    <p:cond delay="0"/>
                                  </p:stCondLst>
                                  <p:childTnLst>
                                    <p:animEffect transition="out" filter="fade">
                                      <p:cBhvr>
                                        <p:cTn id="394" dur="500"/>
                                        <p:tgtEl>
                                          <p:spTgt spid="68"/>
                                        </p:tgtEl>
                                      </p:cBhvr>
                                    </p:animEffect>
                                    <p:set>
                                      <p:cBhvr>
                                        <p:cTn id="395" dur="1" fill="hold">
                                          <p:stCondLst>
                                            <p:cond delay="499"/>
                                          </p:stCondLst>
                                        </p:cTn>
                                        <p:tgtEl>
                                          <p:spTgt spid="68"/>
                                        </p:tgtEl>
                                        <p:attrNameLst>
                                          <p:attrName>style.visibility</p:attrName>
                                        </p:attrNameLst>
                                      </p:cBhvr>
                                      <p:to>
                                        <p:strVal val="hidden"/>
                                      </p:to>
                                    </p:set>
                                  </p:childTnLst>
                                </p:cTn>
                              </p:par>
                              <p:par>
                                <p:cTn id="396" presetID="10" presetClass="exit" presetSubtype="0" fill="hold" nodeType="withEffect">
                                  <p:stCondLst>
                                    <p:cond delay="0"/>
                                  </p:stCondLst>
                                  <p:childTnLst>
                                    <p:animEffect transition="out" filter="fade">
                                      <p:cBhvr>
                                        <p:cTn id="397" dur="500"/>
                                        <p:tgtEl>
                                          <p:spTgt spid="69"/>
                                        </p:tgtEl>
                                      </p:cBhvr>
                                    </p:animEffect>
                                    <p:set>
                                      <p:cBhvr>
                                        <p:cTn id="398" dur="1" fill="hold">
                                          <p:stCondLst>
                                            <p:cond delay="499"/>
                                          </p:stCondLst>
                                        </p:cTn>
                                        <p:tgtEl>
                                          <p:spTgt spid="69"/>
                                        </p:tgtEl>
                                        <p:attrNameLst>
                                          <p:attrName>style.visibility</p:attrName>
                                        </p:attrNameLst>
                                      </p:cBhvr>
                                      <p:to>
                                        <p:strVal val="hidden"/>
                                      </p:to>
                                    </p:set>
                                  </p:childTnLst>
                                </p:cTn>
                              </p:par>
                              <p:par>
                                <p:cTn id="399" presetID="10" presetClass="exit" presetSubtype="0" fill="hold" nodeType="withEffect">
                                  <p:stCondLst>
                                    <p:cond delay="0"/>
                                  </p:stCondLst>
                                  <p:childTnLst>
                                    <p:animEffect transition="out" filter="fade">
                                      <p:cBhvr>
                                        <p:cTn id="400" dur="500"/>
                                        <p:tgtEl>
                                          <p:spTgt spid="73"/>
                                        </p:tgtEl>
                                      </p:cBhvr>
                                    </p:animEffect>
                                    <p:set>
                                      <p:cBhvr>
                                        <p:cTn id="401" dur="1" fill="hold">
                                          <p:stCondLst>
                                            <p:cond delay="499"/>
                                          </p:stCondLst>
                                        </p:cTn>
                                        <p:tgtEl>
                                          <p:spTgt spid="73"/>
                                        </p:tgtEl>
                                        <p:attrNameLst>
                                          <p:attrName>style.visibility</p:attrName>
                                        </p:attrNameLst>
                                      </p:cBhvr>
                                      <p:to>
                                        <p:strVal val="hidden"/>
                                      </p:to>
                                    </p:set>
                                  </p:childTnLst>
                                </p:cTn>
                              </p:par>
                              <p:par>
                                <p:cTn id="402" presetID="10" presetClass="exit" presetSubtype="0" fill="hold" nodeType="withEffect">
                                  <p:stCondLst>
                                    <p:cond delay="0"/>
                                  </p:stCondLst>
                                  <p:childTnLst>
                                    <p:animEffect transition="out" filter="fade">
                                      <p:cBhvr>
                                        <p:cTn id="403" dur="500"/>
                                        <p:tgtEl>
                                          <p:spTgt spid="74"/>
                                        </p:tgtEl>
                                      </p:cBhvr>
                                    </p:animEffect>
                                    <p:set>
                                      <p:cBhvr>
                                        <p:cTn id="404" dur="1" fill="hold">
                                          <p:stCondLst>
                                            <p:cond delay="499"/>
                                          </p:stCondLst>
                                        </p:cTn>
                                        <p:tgtEl>
                                          <p:spTgt spid="74"/>
                                        </p:tgtEl>
                                        <p:attrNameLst>
                                          <p:attrName>style.visibility</p:attrName>
                                        </p:attrNameLst>
                                      </p:cBhvr>
                                      <p:to>
                                        <p:strVal val="hidden"/>
                                      </p:to>
                                    </p:set>
                                  </p:childTnLst>
                                </p:cTn>
                              </p:par>
                              <p:par>
                                <p:cTn id="405" presetID="10" presetClass="exit" presetSubtype="0" fill="hold" nodeType="withEffect">
                                  <p:stCondLst>
                                    <p:cond delay="0"/>
                                  </p:stCondLst>
                                  <p:childTnLst>
                                    <p:animEffect transition="out" filter="fade">
                                      <p:cBhvr>
                                        <p:cTn id="406" dur="500"/>
                                        <p:tgtEl>
                                          <p:spTgt spid="75"/>
                                        </p:tgtEl>
                                      </p:cBhvr>
                                    </p:animEffect>
                                    <p:set>
                                      <p:cBhvr>
                                        <p:cTn id="407" dur="1" fill="hold">
                                          <p:stCondLst>
                                            <p:cond delay="499"/>
                                          </p:stCondLst>
                                        </p:cTn>
                                        <p:tgtEl>
                                          <p:spTgt spid="75"/>
                                        </p:tgtEl>
                                        <p:attrNameLst>
                                          <p:attrName>style.visibility</p:attrName>
                                        </p:attrNameLst>
                                      </p:cBhvr>
                                      <p:to>
                                        <p:strVal val="hidden"/>
                                      </p:to>
                                    </p:set>
                                  </p:childTnLst>
                                </p:cTn>
                              </p:par>
                              <p:par>
                                <p:cTn id="408" presetID="10" presetClass="exit" presetSubtype="0" fill="hold" nodeType="withEffect">
                                  <p:stCondLst>
                                    <p:cond delay="0"/>
                                  </p:stCondLst>
                                  <p:childTnLst>
                                    <p:animEffect transition="out" filter="fade">
                                      <p:cBhvr>
                                        <p:cTn id="409" dur="500"/>
                                        <p:tgtEl>
                                          <p:spTgt spid="76"/>
                                        </p:tgtEl>
                                      </p:cBhvr>
                                    </p:animEffect>
                                    <p:set>
                                      <p:cBhvr>
                                        <p:cTn id="410" dur="1" fill="hold">
                                          <p:stCondLst>
                                            <p:cond delay="499"/>
                                          </p:stCondLst>
                                        </p:cTn>
                                        <p:tgtEl>
                                          <p:spTgt spid="76"/>
                                        </p:tgtEl>
                                        <p:attrNameLst>
                                          <p:attrName>style.visibility</p:attrName>
                                        </p:attrNameLst>
                                      </p:cBhvr>
                                      <p:to>
                                        <p:strVal val="hidden"/>
                                      </p:to>
                                    </p:set>
                                  </p:childTnLst>
                                </p:cTn>
                              </p:par>
                              <p:par>
                                <p:cTn id="411" presetID="10" presetClass="exit" presetSubtype="0" fill="hold" nodeType="withEffect">
                                  <p:stCondLst>
                                    <p:cond delay="0"/>
                                  </p:stCondLst>
                                  <p:childTnLst>
                                    <p:animEffect transition="out" filter="fade">
                                      <p:cBhvr>
                                        <p:cTn id="412" dur="500"/>
                                        <p:tgtEl>
                                          <p:spTgt spid="77"/>
                                        </p:tgtEl>
                                      </p:cBhvr>
                                    </p:animEffect>
                                    <p:set>
                                      <p:cBhvr>
                                        <p:cTn id="413" dur="1" fill="hold">
                                          <p:stCondLst>
                                            <p:cond delay="499"/>
                                          </p:stCondLst>
                                        </p:cTn>
                                        <p:tgtEl>
                                          <p:spTgt spid="77"/>
                                        </p:tgtEl>
                                        <p:attrNameLst>
                                          <p:attrName>style.visibility</p:attrName>
                                        </p:attrNameLst>
                                      </p:cBhvr>
                                      <p:to>
                                        <p:strVal val="hidden"/>
                                      </p:to>
                                    </p:set>
                                  </p:childTnLst>
                                </p:cTn>
                              </p:par>
                              <p:par>
                                <p:cTn id="414" presetID="10" presetClass="exit" presetSubtype="0" fill="hold" nodeType="withEffect">
                                  <p:stCondLst>
                                    <p:cond delay="0"/>
                                  </p:stCondLst>
                                  <p:childTnLst>
                                    <p:animEffect transition="out" filter="fade">
                                      <p:cBhvr>
                                        <p:cTn id="415" dur="500"/>
                                        <p:tgtEl>
                                          <p:spTgt spid="84"/>
                                        </p:tgtEl>
                                      </p:cBhvr>
                                    </p:animEffect>
                                    <p:set>
                                      <p:cBhvr>
                                        <p:cTn id="416" dur="1" fill="hold">
                                          <p:stCondLst>
                                            <p:cond delay="499"/>
                                          </p:stCondLst>
                                        </p:cTn>
                                        <p:tgtEl>
                                          <p:spTgt spid="84"/>
                                        </p:tgtEl>
                                        <p:attrNameLst>
                                          <p:attrName>style.visibility</p:attrName>
                                        </p:attrNameLst>
                                      </p:cBhvr>
                                      <p:to>
                                        <p:strVal val="hidden"/>
                                      </p:to>
                                    </p:set>
                                  </p:childTnLst>
                                </p:cTn>
                              </p:par>
                              <p:par>
                                <p:cTn id="417" presetID="10" presetClass="exit" presetSubtype="0" fill="hold" nodeType="withEffect">
                                  <p:stCondLst>
                                    <p:cond delay="0"/>
                                  </p:stCondLst>
                                  <p:childTnLst>
                                    <p:animEffect transition="out" filter="fade">
                                      <p:cBhvr>
                                        <p:cTn id="418" dur="500"/>
                                        <p:tgtEl>
                                          <p:spTgt spid="85"/>
                                        </p:tgtEl>
                                      </p:cBhvr>
                                    </p:animEffect>
                                    <p:set>
                                      <p:cBhvr>
                                        <p:cTn id="419" dur="1" fill="hold">
                                          <p:stCondLst>
                                            <p:cond delay="499"/>
                                          </p:stCondLst>
                                        </p:cTn>
                                        <p:tgtEl>
                                          <p:spTgt spid="85"/>
                                        </p:tgtEl>
                                        <p:attrNameLst>
                                          <p:attrName>style.visibility</p:attrName>
                                        </p:attrNameLst>
                                      </p:cBhvr>
                                      <p:to>
                                        <p:strVal val="hidden"/>
                                      </p:to>
                                    </p:set>
                                  </p:childTnLst>
                                </p:cTn>
                              </p:par>
                              <p:par>
                                <p:cTn id="420" presetID="10" presetClass="exit" presetSubtype="0" fill="hold" nodeType="withEffect">
                                  <p:stCondLst>
                                    <p:cond delay="0"/>
                                  </p:stCondLst>
                                  <p:childTnLst>
                                    <p:animEffect transition="out" filter="fade">
                                      <p:cBhvr>
                                        <p:cTn id="421" dur="500"/>
                                        <p:tgtEl>
                                          <p:spTgt spid="86"/>
                                        </p:tgtEl>
                                      </p:cBhvr>
                                    </p:animEffect>
                                    <p:set>
                                      <p:cBhvr>
                                        <p:cTn id="422" dur="1" fill="hold">
                                          <p:stCondLst>
                                            <p:cond delay="499"/>
                                          </p:stCondLst>
                                        </p:cTn>
                                        <p:tgtEl>
                                          <p:spTgt spid="86"/>
                                        </p:tgtEl>
                                        <p:attrNameLst>
                                          <p:attrName>style.visibility</p:attrName>
                                        </p:attrNameLst>
                                      </p:cBhvr>
                                      <p:to>
                                        <p:strVal val="hidden"/>
                                      </p:to>
                                    </p:set>
                                  </p:childTnLst>
                                </p:cTn>
                              </p:par>
                              <p:par>
                                <p:cTn id="423" presetID="10" presetClass="exit" presetSubtype="0" fill="hold" nodeType="withEffect">
                                  <p:stCondLst>
                                    <p:cond delay="0"/>
                                  </p:stCondLst>
                                  <p:childTnLst>
                                    <p:animEffect transition="out" filter="fade">
                                      <p:cBhvr>
                                        <p:cTn id="424" dur="500"/>
                                        <p:tgtEl>
                                          <p:spTgt spid="87"/>
                                        </p:tgtEl>
                                      </p:cBhvr>
                                    </p:animEffect>
                                    <p:set>
                                      <p:cBhvr>
                                        <p:cTn id="425" dur="1" fill="hold">
                                          <p:stCondLst>
                                            <p:cond delay="499"/>
                                          </p:stCondLst>
                                        </p:cTn>
                                        <p:tgtEl>
                                          <p:spTgt spid="87"/>
                                        </p:tgtEl>
                                        <p:attrNameLst>
                                          <p:attrName>style.visibility</p:attrName>
                                        </p:attrNameLst>
                                      </p:cBhvr>
                                      <p:to>
                                        <p:strVal val="hidden"/>
                                      </p:to>
                                    </p:set>
                                  </p:childTnLst>
                                </p:cTn>
                              </p:par>
                              <p:par>
                                <p:cTn id="426" presetID="10" presetClass="exit" presetSubtype="0" fill="hold" nodeType="withEffect">
                                  <p:stCondLst>
                                    <p:cond delay="0"/>
                                  </p:stCondLst>
                                  <p:childTnLst>
                                    <p:animEffect transition="out" filter="fade">
                                      <p:cBhvr>
                                        <p:cTn id="427" dur="500"/>
                                        <p:tgtEl>
                                          <p:spTgt spid="88"/>
                                        </p:tgtEl>
                                      </p:cBhvr>
                                    </p:animEffect>
                                    <p:set>
                                      <p:cBhvr>
                                        <p:cTn id="428" dur="1" fill="hold">
                                          <p:stCondLst>
                                            <p:cond delay="499"/>
                                          </p:stCondLst>
                                        </p:cTn>
                                        <p:tgtEl>
                                          <p:spTgt spid="88"/>
                                        </p:tgtEl>
                                        <p:attrNameLst>
                                          <p:attrName>style.visibility</p:attrName>
                                        </p:attrNameLst>
                                      </p:cBhvr>
                                      <p:to>
                                        <p:strVal val="hidden"/>
                                      </p:to>
                                    </p:set>
                                  </p:childTnLst>
                                </p:cTn>
                              </p:par>
                              <p:par>
                                <p:cTn id="429" presetID="10" presetClass="exit" presetSubtype="0" fill="hold" nodeType="withEffect">
                                  <p:stCondLst>
                                    <p:cond delay="0"/>
                                  </p:stCondLst>
                                  <p:childTnLst>
                                    <p:animEffect transition="out" filter="fade">
                                      <p:cBhvr>
                                        <p:cTn id="430" dur="500"/>
                                        <p:tgtEl>
                                          <p:spTgt spid="89"/>
                                        </p:tgtEl>
                                      </p:cBhvr>
                                    </p:animEffect>
                                    <p:set>
                                      <p:cBhvr>
                                        <p:cTn id="431" dur="1" fill="hold">
                                          <p:stCondLst>
                                            <p:cond delay="499"/>
                                          </p:stCondLst>
                                        </p:cTn>
                                        <p:tgtEl>
                                          <p:spTgt spid="89"/>
                                        </p:tgtEl>
                                        <p:attrNameLst>
                                          <p:attrName>style.visibility</p:attrName>
                                        </p:attrNameLst>
                                      </p:cBhvr>
                                      <p:to>
                                        <p:strVal val="hidden"/>
                                      </p:to>
                                    </p:set>
                                  </p:childTnLst>
                                </p:cTn>
                              </p:par>
                              <p:par>
                                <p:cTn id="432" presetID="10" presetClass="exit" presetSubtype="0" fill="hold" nodeType="withEffect">
                                  <p:stCondLst>
                                    <p:cond delay="100"/>
                                  </p:stCondLst>
                                  <p:childTnLst>
                                    <p:animEffect transition="out" filter="fade">
                                      <p:cBhvr>
                                        <p:cTn id="433" dur="400"/>
                                        <p:tgtEl>
                                          <p:spTgt spid="90"/>
                                        </p:tgtEl>
                                      </p:cBhvr>
                                    </p:animEffect>
                                    <p:set>
                                      <p:cBhvr>
                                        <p:cTn id="434" dur="1" fill="hold">
                                          <p:stCondLst>
                                            <p:cond delay="399"/>
                                          </p:stCondLst>
                                        </p:cTn>
                                        <p:tgtEl>
                                          <p:spTgt spid="90"/>
                                        </p:tgtEl>
                                        <p:attrNameLst>
                                          <p:attrName>style.visibility</p:attrName>
                                        </p:attrNameLst>
                                      </p:cBhvr>
                                      <p:to>
                                        <p:strVal val="hidden"/>
                                      </p:to>
                                    </p:set>
                                  </p:childTnLst>
                                </p:cTn>
                              </p:par>
                              <p:par>
                                <p:cTn id="435" presetID="10" presetClass="entr" presetSubtype="0" fill="hold" nodeType="withEffect">
                                  <p:stCondLst>
                                    <p:cond delay="100"/>
                                  </p:stCondLst>
                                  <p:childTnLst>
                                    <p:set>
                                      <p:cBhvr>
                                        <p:cTn id="436" dur="1" fill="hold">
                                          <p:stCondLst>
                                            <p:cond delay="0"/>
                                          </p:stCondLst>
                                        </p:cTn>
                                        <p:tgtEl>
                                          <p:spTgt spid="61"/>
                                        </p:tgtEl>
                                        <p:attrNameLst>
                                          <p:attrName>style.visibility</p:attrName>
                                        </p:attrNameLst>
                                      </p:cBhvr>
                                      <p:to>
                                        <p:strVal val="visible"/>
                                      </p:to>
                                    </p:set>
                                    <p:animEffect transition="in" filter="fade">
                                      <p:cBhvr>
                                        <p:cTn id="437" dur="500"/>
                                        <p:tgtEl>
                                          <p:spTgt spid="61"/>
                                        </p:tgtEl>
                                      </p:cBhvr>
                                    </p:animEffect>
                                  </p:childTnLst>
                                </p:cTn>
                              </p:par>
                            </p:childTnLst>
                          </p:cTn>
                        </p:par>
                      </p:childTnLst>
                    </p:cTn>
                  </p:par>
                </p:childTnLst>
              </p:cTn>
              <p:nextCondLst>
                <p:cond evt="onClick" delay="0">
                  <p:tgtEl>
                    <p:spTgt spid="92"/>
                  </p:tgtEl>
                </p:cond>
              </p:nextCondLst>
            </p:seq>
          </p:childTnLst>
        </p:cTn>
      </p:par>
    </p:tnLst>
    <p:bldLst>
      <p:bldP spid="11" grpId="0" animBg="1"/>
      <p:bldP spid="11" grpId="1" animBg="1"/>
      <p:bldP spid="11" grpId="2"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46" grpId="0" animBg="1"/>
      <p:bldP spid="46" grpId="1" animBg="1"/>
      <p:bldP spid="46" grpId="2"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63" grpId="0" animBg="1"/>
      <p:bldP spid="63" grpId="1" animBg="1"/>
      <p:bldP spid="63" grpId="2"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2" grpId="0" animBg="1"/>
      <p:bldP spid="72" grpId="1" animBg="1"/>
      <p:bldP spid="72" grpId="2"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83" grpId="0" animBg="1"/>
      <p:bldP spid="83" grpId="1" animBg="1"/>
      <p:bldP spid="83" grpId="2"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 xmlns:a16="http://schemas.microsoft.com/office/drawing/2014/main" id="{3E468EB4-420F-ED90-AEA1-D603255CC61D}"/>
              </a:ext>
            </a:extLst>
          </p:cNvPr>
          <p:cNvSpPr>
            <a:spLocks noGrp="1" noChangeArrowheads="1"/>
          </p:cNvSpPr>
          <p:nvPr>
            <p:ph type="title" idx="4294967295"/>
          </p:nvPr>
        </p:nvSpPr>
        <p:spPr/>
        <p:txBody>
          <a:bodyPr/>
          <a:lstStyle/>
          <a:p>
            <a:pPr eaLnBrk="1" hangingPunct="1"/>
            <a:endParaRPr lang="vi-VN" altLang="en-US"/>
          </a:p>
        </p:txBody>
      </p:sp>
      <p:sp>
        <p:nvSpPr>
          <p:cNvPr id="32771" name="Rectangle 3">
            <a:extLst>
              <a:ext uri="{FF2B5EF4-FFF2-40B4-BE49-F238E27FC236}">
                <a16:creationId xmlns="" xmlns:a16="http://schemas.microsoft.com/office/drawing/2014/main" id="{F7265B36-5CCC-430A-5602-9F182A349F39}"/>
              </a:ext>
            </a:extLst>
          </p:cNvPr>
          <p:cNvSpPr>
            <a:spLocks noGrp="1" noChangeArrowheads="1"/>
          </p:cNvSpPr>
          <p:nvPr>
            <p:ph type="body" idx="4294967295"/>
          </p:nvPr>
        </p:nvSpPr>
        <p:spPr/>
        <p:txBody>
          <a:bodyPr/>
          <a:lstStyle/>
          <a:p>
            <a:pPr eaLnBrk="1" hangingPunct="1"/>
            <a:endParaRPr lang="vi-VN" altLang="en-US"/>
          </a:p>
        </p:txBody>
      </p:sp>
      <p:pic>
        <p:nvPicPr>
          <p:cNvPr id="32772" name="Picture 4" descr="mages">
            <a:extLst>
              <a:ext uri="{FF2B5EF4-FFF2-40B4-BE49-F238E27FC236}">
                <a16:creationId xmlns="" xmlns:a16="http://schemas.microsoft.com/office/drawing/2014/main" id="{755B7679-79DC-D6EB-951D-6F6254855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uminh">
            <a:hlinkClick r:id="rId3"/>
            <a:extLst>
              <a:ext uri="{FF2B5EF4-FFF2-40B4-BE49-F238E27FC236}">
                <a16:creationId xmlns="" xmlns:a16="http://schemas.microsoft.com/office/drawing/2014/main" id="{DAD12596-74D7-D60E-E786-D11D578743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Oval 6">
            <a:extLst>
              <a:ext uri="{FF2B5EF4-FFF2-40B4-BE49-F238E27FC236}">
                <a16:creationId xmlns="" xmlns:a16="http://schemas.microsoft.com/office/drawing/2014/main" id="{844A2692-BA80-69E3-0095-E96BC1851F77}"/>
              </a:ext>
            </a:extLst>
          </p:cNvPr>
          <p:cNvSpPr>
            <a:spLocks noChangeArrowheads="1"/>
          </p:cNvSpPr>
          <p:nvPr/>
        </p:nvSpPr>
        <p:spPr bwMode="auto">
          <a:xfrm>
            <a:off x="2667000" y="6172200"/>
            <a:ext cx="3352800" cy="685800"/>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32775" name="WordArt 7">
            <a:extLst>
              <a:ext uri="{FF2B5EF4-FFF2-40B4-BE49-F238E27FC236}">
                <a16:creationId xmlns="" xmlns:a16="http://schemas.microsoft.com/office/drawing/2014/main" id="{DC419794-A822-35D9-0885-1273CB75128D}"/>
              </a:ext>
            </a:extLst>
          </p:cNvPr>
          <p:cNvSpPr>
            <a:spLocks noChangeArrowheads="1" noChangeShapeType="1"/>
          </p:cNvSpPr>
          <p:nvPr/>
        </p:nvSpPr>
        <p:spPr bwMode="auto">
          <a:xfrm>
            <a:off x="3048000" y="6248400"/>
            <a:ext cx="26670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0000FF"/>
                </a:solidFill>
                <a:effectLst>
                  <a:outerShdw dist="45791" dir="2021404" algn="ctr" rotWithShape="0">
                    <a:srgbClr val="B2B2B2">
                      <a:alpha val="78000"/>
                    </a:srgbClr>
                  </a:outerShdw>
                </a:effectLst>
                <a:latin typeface="Times New Roman" panose="02020603050405020304" pitchFamily="18" charset="0"/>
                <a:cs typeface="Times New Roman" panose="02020603050405020304" pitchFamily="18" charset="0"/>
              </a:rPr>
              <a:t>RỪNG U MINH</a:t>
            </a:r>
          </a:p>
        </p:txBody>
      </p:sp>
    </p:spTree>
  </p:cSld>
  <p:clrMapOvr>
    <a:masterClrMapping/>
  </p:clrMapOvr>
  <p:transition spd="slow">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 xmlns:a16="http://schemas.microsoft.com/office/drawing/2014/main" id="{5E2CDFA1-F450-4EA1-3464-E36FB0E86E8E}"/>
              </a:ext>
            </a:extLst>
          </p:cNvPr>
          <p:cNvSpPr>
            <a:spLocks noGrp="1" noChangeArrowheads="1"/>
          </p:cNvSpPr>
          <p:nvPr>
            <p:ph type="title" idx="4294967295"/>
          </p:nvPr>
        </p:nvSpPr>
        <p:spPr/>
        <p:txBody>
          <a:bodyPr/>
          <a:lstStyle/>
          <a:p>
            <a:pPr eaLnBrk="1" hangingPunct="1"/>
            <a:endParaRPr lang="vi-VN" altLang="en-US"/>
          </a:p>
        </p:txBody>
      </p:sp>
      <p:sp>
        <p:nvSpPr>
          <p:cNvPr id="33795" name="Rectangle 3">
            <a:extLst>
              <a:ext uri="{FF2B5EF4-FFF2-40B4-BE49-F238E27FC236}">
                <a16:creationId xmlns="" xmlns:a16="http://schemas.microsoft.com/office/drawing/2014/main" id="{368C290A-D71A-E0B8-88A5-F5A3294F0729}"/>
              </a:ext>
            </a:extLst>
          </p:cNvPr>
          <p:cNvSpPr>
            <a:spLocks noGrp="1" noChangeArrowheads="1"/>
          </p:cNvSpPr>
          <p:nvPr>
            <p:ph type="body" idx="4294967295"/>
          </p:nvPr>
        </p:nvSpPr>
        <p:spPr/>
        <p:txBody>
          <a:bodyPr/>
          <a:lstStyle/>
          <a:p>
            <a:pPr eaLnBrk="1" hangingPunct="1"/>
            <a:endParaRPr lang="vi-VN" altLang="en-US"/>
          </a:p>
        </p:txBody>
      </p:sp>
      <p:pic>
        <p:nvPicPr>
          <p:cNvPr id="33796" name="Picture 4" descr="mages">
            <a:extLst>
              <a:ext uri="{FF2B5EF4-FFF2-40B4-BE49-F238E27FC236}">
                <a16:creationId xmlns="" xmlns:a16="http://schemas.microsoft.com/office/drawing/2014/main" id="{39845570-BBFD-BDB5-3C85-653D638A5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honkhoai">
            <a:hlinkClick r:id="rId3"/>
            <a:extLst>
              <a:ext uri="{FF2B5EF4-FFF2-40B4-BE49-F238E27FC236}">
                <a16:creationId xmlns="" xmlns:a16="http://schemas.microsoft.com/office/drawing/2014/main" id="{AE2CD187-4450-48F7-D424-C88097A222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Oval 6">
            <a:extLst>
              <a:ext uri="{FF2B5EF4-FFF2-40B4-BE49-F238E27FC236}">
                <a16:creationId xmlns="" xmlns:a16="http://schemas.microsoft.com/office/drawing/2014/main" id="{7B56E076-D8E9-04F9-8AD2-D7F400CE6ED5}"/>
              </a:ext>
            </a:extLst>
          </p:cNvPr>
          <p:cNvSpPr>
            <a:spLocks noChangeArrowheads="1"/>
          </p:cNvSpPr>
          <p:nvPr/>
        </p:nvSpPr>
        <p:spPr bwMode="auto">
          <a:xfrm>
            <a:off x="3429000" y="6096000"/>
            <a:ext cx="2819400" cy="762000"/>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1800" b="1">
                <a:solidFill>
                  <a:srgbClr val="CC3300"/>
                </a:solidFill>
              </a:rPr>
              <a:t>ĐẢO HÒN KHOAI</a:t>
            </a:r>
          </a:p>
        </p:txBody>
      </p:sp>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 xmlns:a16="http://schemas.microsoft.com/office/drawing/2014/main" id="{76B251F4-8127-6F76-77C4-4AC1FF0498C8}"/>
              </a:ext>
            </a:extLst>
          </p:cNvPr>
          <p:cNvSpPr txBox="1">
            <a:spLocks noChangeArrowheads="1"/>
          </p:cNvSpPr>
          <p:nvPr/>
        </p:nvSpPr>
        <p:spPr bwMode="auto">
          <a:xfrm>
            <a:off x="228600" y="1143000"/>
            <a:ext cx="89154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4400" smtClean="0">
                <a:latin typeface="Times New Roman" pitchFamily="18" charset="0"/>
                <a:cs typeface="Times New Roman" pitchFamily="18" charset="0"/>
              </a:rPr>
              <a:t>	Sự </a:t>
            </a:r>
            <a:r>
              <a:rPr lang="en-US" altLang="vi-VN" sz="4400" dirty="0" smtClean="0">
                <a:latin typeface="Times New Roman" pitchFamily="18" charset="0"/>
                <a:cs typeface="Times New Roman" pitchFamily="18" charset="0"/>
              </a:rPr>
              <a:t>khắc nghiệt của thiên nhiên Cà Mau góp phần hun đúc nên tính cách kiên cường của con người Cà Mau.</a:t>
            </a:r>
            <a:endParaRPr lang="en-US" altLang="vi-VN" sz="4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a:extLst>
              <a:ext uri="{FF2B5EF4-FFF2-40B4-BE49-F238E27FC236}">
                <a16:creationId xmlns="" xmlns:a16="http://schemas.microsoft.com/office/drawing/2014/main" id="{2057D103-ED67-4386-90CF-77AF516BB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888" y="449263"/>
            <a:ext cx="4343400"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descr="HÃ¬nh áº£nh Map Vietnam khá» lá»n">
            <a:extLst>
              <a:ext uri="{FF2B5EF4-FFF2-40B4-BE49-F238E27FC236}">
                <a16:creationId xmlns="" xmlns:a16="http://schemas.microsoft.com/office/drawing/2014/main" id="{7F9CA689-81D7-5D37-059E-87528587D7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48768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CÃ  Mau">
            <a:extLst>
              <a:ext uri="{FF2B5EF4-FFF2-40B4-BE49-F238E27FC236}">
                <a16:creationId xmlns="" xmlns:a16="http://schemas.microsoft.com/office/drawing/2014/main" id="{BD3BB2DA-9141-0600-6D18-4A3328B0A8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038600"/>
            <a:ext cx="3886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or: Elbow 4">
            <a:extLst>
              <a:ext uri="{FF2B5EF4-FFF2-40B4-BE49-F238E27FC236}">
                <a16:creationId xmlns="" xmlns:a16="http://schemas.microsoft.com/office/drawing/2014/main" id="{C2FAA461-450A-E561-0534-1A74BF49BAEA}"/>
              </a:ext>
            </a:extLst>
          </p:cNvPr>
          <p:cNvCxnSpPr/>
          <p:nvPr/>
        </p:nvCxnSpPr>
        <p:spPr>
          <a:xfrm flipV="1">
            <a:off x="1143000" y="6248400"/>
            <a:ext cx="4724400" cy="160338"/>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6"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par>
                          <p:cTn id="13" fill="hold" nodeType="afterGroup">
                            <p:stCondLst>
                              <p:cond delay="2500"/>
                            </p:stCondLst>
                            <p:childTnLst>
                              <p:par>
                                <p:cTn id="14" presetID="14" presetClass="exit" presetSubtype="10" fill="hold" nodeType="afterEffect">
                                  <p:stCondLst>
                                    <p:cond delay="0"/>
                                  </p:stCondLst>
                                  <p:childTnLst>
                                    <p:animEffect transition="out" filter="randombar(horizontal)">
                                      <p:cBhvr>
                                        <p:cTn id="15" dur="10"/>
                                        <p:tgtEl>
                                          <p:spTgt spid="41988"/>
                                        </p:tgtEl>
                                      </p:cBhvr>
                                    </p:animEffect>
                                    <p:set>
                                      <p:cBhvr>
                                        <p:cTn id="16" dur="1" fill="hold">
                                          <p:stCondLst>
                                            <p:cond delay="9"/>
                                          </p:stCondLst>
                                        </p:cTn>
                                        <p:tgtEl>
                                          <p:spTgt spid="419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a:extLst>
              <a:ext uri="{FF2B5EF4-FFF2-40B4-BE49-F238E27FC236}">
                <a16:creationId xmlns="" xmlns:a16="http://schemas.microsoft.com/office/drawing/2014/main" id="{EE267B4A-3582-E54E-9D0A-A8A15B24F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Shape 1">
            <a:extLst>
              <a:ext uri="{FF2B5EF4-FFF2-40B4-BE49-F238E27FC236}">
                <a16:creationId xmlns="" xmlns:a16="http://schemas.microsoft.com/office/drawing/2014/main" id="{DBF75012-850E-6CF7-634E-4999C5FF04E6}"/>
              </a:ext>
            </a:extLst>
          </p:cNvPr>
          <p:cNvSpPr/>
          <p:nvPr/>
        </p:nvSpPr>
        <p:spPr>
          <a:xfrm>
            <a:off x="42863" y="696913"/>
            <a:ext cx="4702175" cy="5056187"/>
          </a:xfrm>
          <a:custGeom>
            <a:avLst/>
            <a:gdLst>
              <a:gd name="connsiteX0" fmla="*/ 675249 w 4703156"/>
              <a:gd name="connsiteY0" fmla="*/ 202946 h 5056300"/>
              <a:gd name="connsiteX1" fmla="*/ 675249 w 4703156"/>
              <a:gd name="connsiteY1" fmla="*/ 202946 h 5056300"/>
              <a:gd name="connsiteX2" fmla="*/ 801859 w 4703156"/>
              <a:gd name="connsiteY2" fmla="*/ 118540 h 5056300"/>
              <a:gd name="connsiteX3" fmla="*/ 3165231 w 4703156"/>
              <a:gd name="connsiteY3" fmla="*/ 48202 h 5056300"/>
              <a:gd name="connsiteX4" fmla="*/ 3362179 w 4703156"/>
              <a:gd name="connsiteY4" fmla="*/ 104472 h 5056300"/>
              <a:gd name="connsiteX5" fmla="*/ 3460652 w 4703156"/>
              <a:gd name="connsiteY5" fmla="*/ 188879 h 5056300"/>
              <a:gd name="connsiteX6" fmla="*/ 3826412 w 4703156"/>
              <a:gd name="connsiteY6" fmla="*/ 273285 h 5056300"/>
              <a:gd name="connsiteX7" fmla="*/ 4023360 w 4703156"/>
              <a:gd name="connsiteY7" fmla="*/ 371759 h 5056300"/>
              <a:gd name="connsiteX8" fmla="*/ 4107766 w 4703156"/>
              <a:gd name="connsiteY8" fmla="*/ 428029 h 5056300"/>
              <a:gd name="connsiteX9" fmla="*/ 4262511 w 4703156"/>
              <a:gd name="connsiteY9" fmla="*/ 498368 h 5056300"/>
              <a:gd name="connsiteX10" fmla="*/ 4445391 w 4703156"/>
              <a:gd name="connsiteY10" fmla="*/ 610909 h 5056300"/>
              <a:gd name="connsiteX11" fmla="*/ 4543865 w 4703156"/>
              <a:gd name="connsiteY11" fmla="*/ 653112 h 5056300"/>
              <a:gd name="connsiteX12" fmla="*/ 4572000 w 4703156"/>
              <a:gd name="connsiteY12" fmla="*/ 681248 h 5056300"/>
              <a:gd name="connsiteX13" fmla="*/ 4614203 w 4703156"/>
              <a:gd name="connsiteY13" fmla="*/ 737519 h 5056300"/>
              <a:gd name="connsiteX14" fmla="*/ 4656406 w 4703156"/>
              <a:gd name="connsiteY14" fmla="*/ 850060 h 5056300"/>
              <a:gd name="connsiteX15" fmla="*/ 4684542 w 4703156"/>
              <a:gd name="connsiteY15" fmla="*/ 906331 h 5056300"/>
              <a:gd name="connsiteX16" fmla="*/ 4656406 w 4703156"/>
              <a:gd name="connsiteY16" fmla="*/ 1412768 h 5056300"/>
              <a:gd name="connsiteX17" fmla="*/ 4642339 w 4703156"/>
              <a:gd name="connsiteY17" fmla="*/ 1454971 h 5056300"/>
              <a:gd name="connsiteX18" fmla="*/ 4529797 w 4703156"/>
              <a:gd name="connsiteY18" fmla="*/ 1581580 h 5056300"/>
              <a:gd name="connsiteX19" fmla="*/ 4318782 w 4703156"/>
              <a:gd name="connsiteY19" fmla="*/ 1736325 h 5056300"/>
              <a:gd name="connsiteX20" fmla="*/ 4178105 w 4703156"/>
              <a:gd name="connsiteY20" fmla="*/ 1792596 h 5056300"/>
              <a:gd name="connsiteX21" fmla="*/ 4065563 w 4703156"/>
              <a:gd name="connsiteY21" fmla="*/ 1862934 h 5056300"/>
              <a:gd name="connsiteX22" fmla="*/ 3953022 w 4703156"/>
              <a:gd name="connsiteY22" fmla="*/ 1905137 h 5056300"/>
              <a:gd name="connsiteX23" fmla="*/ 3685735 w 4703156"/>
              <a:gd name="connsiteY23" fmla="*/ 2017679 h 5056300"/>
              <a:gd name="connsiteX24" fmla="*/ 3643532 w 4703156"/>
              <a:gd name="connsiteY24" fmla="*/ 2073949 h 5056300"/>
              <a:gd name="connsiteX25" fmla="*/ 3488788 w 4703156"/>
              <a:gd name="connsiteY25" fmla="*/ 2228694 h 5056300"/>
              <a:gd name="connsiteX26" fmla="*/ 3418449 w 4703156"/>
              <a:gd name="connsiteY26" fmla="*/ 2313100 h 5056300"/>
              <a:gd name="connsiteX27" fmla="*/ 3390314 w 4703156"/>
              <a:gd name="connsiteY27" fmla="*/ 2650725 h 5056300"/>
              <a:gd name="connsiteX28" fmla="*/ 3404382 w 4703156"/>
              <a:gd name="connsiteY28" fmla="*/ 2692928 h 5056300"/>
              <a:gd name="connsiteX29" fmla="*/ 3334043 w 4703156"/>
              <a:gd name="connsiteY29" fmla="*/ 2960214 h 5056300"/>
              <a:gd name="connsiteX30" fmla="*/ 3277772 w 4703156"/>
              <a:gd name="connsiteY30" fmla="*/ 3002417 h 5056300"/>
              <a:gd name="connsiteX31" fmla="*/ 3249637 w 4703156"/>
              <a:gd name="connsiteY31" fmla="*/ 3044620 h 5056300"/>
              <a:gd name="connsiteX32" fmla="*/ 3179299 w 4703156"/>
              <a:gd name="connsiteY32" fmla="*/ 3100891 h 5056300"/>
              <a:gd name="connsiteX33" fmla="*/ 3052689 w 4703156"/>
              <a:gd name="connsiteY33" fmla="*/ 3368177 h 5056300"/>
              <a:gd name="connsiteX34" fmla="*/ 3108960 w 4703156"/>
              <a:gd name="connsiteY34" fmla="*/ 3452583 h 5056300"/>
              <a:gd name="connsiteX35" fmla="*/ 3165231 w 4703156"/>
              <a:gd name="connsiteY35" fmla="*/ 3466651 h 5056300"/>
              <a:gd name="connsiteX36" fmla="*/ 3207434 w 4703156"/>
              <a:gd name="connsiteY36" fmla="*/ 3508854 h 5056300"/>
              <a:gd name="connsiteX37" fmla="*/ 3249637 w 4703156"/>
              <a:gd name="connsiteY37" fmla="*/ 3536989 h 5056300"/>
              <a:gd name="connsiteX38" fmla="*/ 3263705 w 4703156"/>
              <a:gd name="connsiteY38" fmla="*/ 3607328 h 5056300"/>
              <a:gd name="connsiteX39" fmla="*/ 3305908 w 4703156"/>
              <a:gd name="connsiteY39" fmla="*/ 3705802 h 5056300"/>
              <a:gd name="connsiteX40" fmla="*/ 3319975 w 4703156"/>
              <a:gd name="connsiteY40" fmla="*/ 3776140 h 5056300"/>
              <a:gd name="connsiteX41" fmla="*/ 3305908 w 4703156"/>
              <a:gd name="connsiteY41" fmla="*/ 3973088 h 5056300"/>
              <a:gd name="connsiteX42" fmla="*/ 3123028 w 4703156"/>
              <a:gd name="connsiteY42" fmla="*/ 4254442 h 5056300"/>
              <a:gd name="connsiteX43" fmla="*/ 3038622 w 4703156"/>
              <a:gd name="connsiteY43" fmla="*/ 4381051 h 5056300"/>
              <a:gd name="connsiteX44" fmla="*/ 2996419 w 4703156"/>
              <a:gd name="connsiteY44" fmla="*/ 4437322 h 5056300"/>
              <a:gd name="connsiteX45" fmla="*/ 2799471 w 4703156"/>
              <a:gd name="connsiteY45" fmla="*/ 4577999 h 5056300"/>
              <a:gd name="connsiteX46" fmla="*/ 2588455 w 4703156"/>
              <a:gd name="connsiteY46" fmla="*/ 4732743 h 5056300"/>
              <a:gd name="connsiteX47" fmla="*/ 2405575 w 4703156"/>
              <a:gd name="connsiteY47" fmla="*/ 4859352 h 5056300"/>
              <a:gd name="connsiteX48" fmla="*/ 2208628 w 4703156"/>
              <a:gd name="connsiteY48" fmla="*/ 5000029 h 5056300"/>
              <a:gd name="connsiteX49" fmla="*/ 2152357 w 4703156"/>
              <a:gd name="connsiteY49" fmla="*/ 5014097 h 5056300"/>
              <a:gd name="connsiteX50" fmla="*/ 1969477 w 4703156"/>
              <a:gd name="connsiteY50" fmla="*/ 5042232 h 5056300"/>
              <a:gd name="connsiteX51" fmla="*/ 1195754 w 4703156"/>
              <a:gd name="connsiteY51" fmla="*/ 5056300 h 5056300"/>
              <a:gd name="connsiteX52" fmla="*/ 534572 w 4703156"/>
              <a:gd name="connsiteY52" fmla="*/ 5042232 h 5056300"/>
              <a:gd name="connsiteX53" fmla="*/ 407963 w 4703156"/>
              <a:gd name="connsiteY53" fmla="*/ 5014097 h 5056300"/>
              <a:gd name="connsiteX54" fmla="*/ 379828 w 4703156"/>
              <a:gd name="connsiteY54" fmla="*/ 4929691 h 5056300"/>
              <a:gd name="connsiteX55" fmla="*/ 323557 w 4703156"/>
              <a:gd name="connsiteY55" fmla="*/ 4831217 h 5056300"/>
              <a:gd name="connsiteX56" fmla="*/ 253219 w 4703156"/>
              <a:gd name="connsiteY56" fmla="*/ 4648337 h 5056300"/>
              <a:gd name="connsiteX57" fmla="*/ 225083 w 4703156"/>
              <a:gd name="connsiteY57" fmla="*/ 4549863 h 5056300"/>
              <a:gd name="connsiteX58" fmla="*/ 211015 w 4703156"/>
              <a:gd name="connsiteY58" fmla="*/ 3959020 h 5056300"/>
              <a:gd name="connsiteX59" fmla="*/ 182880 w 4703156"/>
              <a:gd name="connsiteY59" fmla="*/ 3888682 h 5056300"/>
              <a:gd name="connsiteX60" fmla="*/ 140677 w 4703156"/>
              <a:gd name="connsiteY60" fmla="*/ 3776140 h 5056300"/>
              <a:gd name="connsiteX61" fmla="*/ 84406 w 4703156"/>
              <a:gd name="connsiteY61" fmla="*/ 3269703 h 5056300"/>
              <a:gd name="connsiteX62" fmla="*/ 70339 w 4703156"/>
              <a:gd name="connsiteY62" fmla="*/ 3199365 h 5056300"/>
              <a:gd name="connsiteX63" fmla="*/ 42203 w 4703156"/>
              <a:gd name="connsiteY63" fmla="*/ 3129026 h 5056300"/>
              <a:gd name="connsiteX64" fmla="*/ 28135 w 4703156"/>
              <a:gd name="connsiteY64" fmla="*/ 3044620 h 5056300"/>
              <a:gd name="connsiteX65" fmla="*/ 84406 w 4703156"/>
              <a:gd name="connsiteY65" fmla="*/ 2763266 h 5056300"/>
              <a:gd name="connsiteX66" fmla="*/ 42203 w 4703156"/>
              <a:gd name="connsiteY66" fmla="*/ 2580386 h 5056300"/>
              <a:gd name="connsiteX67" fmla="*/ 0 w 4703156"/>
              <a:gd name="connsiteY67" fmla="*/ 2467845 h 5056300"/>
              <a:gd name="connsiteX68" fmla="*/ 28135 w 4703156"/>
              <a:gd name="connsiteY68" fmla="*/ 2214626 h 5056300"/>
              <a:gd name="connsiteX69" fmla="*/ 154745 w 4703156"/>
              <a:gd name="connsiteY69" fmla="*/ 2017679 h 5056300"/>
              <a:gd name="connsiteX70" fmla="*/ 393895 w 4703156"/>
              <a:gd name="connsiteY70" fmla="*/ 1708189 h 5056300"/>
              <a:gd name="connsiteX71" fmla="*/ 562708 w 4703156"/>
              <a:gd name="connsiteY71" fmla="*/ 1398700 h 5056300"/>
              <a:gd name="connsiteX72" fmla="*/ 618979 w 4703156"/>
              <a:gd name="connsiteY72" fmla="*/ 1229888 h 5056300"/>
              <a:gd name="connsiteX73" fmla="*/ 675249 w 4703156"/>
              <a:gd name="connsiteY73" fmla="*/ 1032940 h 5056300"/>
              <a:gd name="connsiteX74" fmla="*/ 773723 w 4703156"/>
              <a:gd name="connsiteY74" fmla="*/ 723451 h 5056300"/>
              <a:gd name="connsiteX75" fmla="*/ 787791 w 4703156"/>
              <a:gd name="connsiteY75" fmla="*/ 498368 h 5056300"/>
              <a:gd name="connsiteX76" fmla="*/ 829994 w 4703156"/>
              <a:gd name="connsiteY76" fmla="*/ 48202 h 5056300"/>
              <a:gd name="connsiteX77" fmla="*/ 3319975 w 4703156"/>
              <a:gd name="connsiteY77" fmla="*/ 118540 h 50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703156" h="5056300">
                <a:moveTo>
                  <a:pt x="675249" y="202946"/>
                </a:moveTo>
                <a:lnTo>
                  <a:pt x="675249" y="202946"/>
                </a:lnTo>
                <a:cubicBezTo>
                  <a:pt x="717452" y="174811"/>
                  <a:pt x="753380" y="133457"/>
                  <a:pt x="801859" y="118540"/>
                </a:cubicBezTo>
                <a:cubicBezTo>
                  <a:pt x="1497155" y="-95397"/>
                  <a:pt x="2710171" y="44904"/>
                  <a:pt x="3165231" y="48202"/>
                </a:cubicBezTo>
                <a:cubicBezTo>
                  <a:pt x="3230880" y="66959"/>
                  <a:pt x="3297795" y="81748"/>
                  <a:pt x="3362179" y="104472"/>
                </a:cubicBezTo>
                <a:cubicBezTo>
                  <a:pt x="3524964" y="161925"/>
                  <a:pt x="3237872" y="97742"/>
                  <a:pt x="3460652" y="188879"/>
                </a:cubicBezTo>
                <a:cubicBezTo>
                  <a:pt x="3616413" y="252599"/>
                  <a:pt x="3684724" y="255574"/>
                  <a:pt x="3826412" y="273285"/>
                </a:cubicBezTo>
                <a:cubicBezTo>
                  <a:pt x="3930859" y="318048"/>
                  <a:pt x="3924342" y="310825"/>
                  <a:pt x="4023360" y="371759"/>
                </a:cubicBezTo>
                <a:cubicBezTo>
                  <a:pt x="4052158" y="389481"/>
                  <a:pt x="4077993" y="411998"/>
                  <a:pt x="4107766" y="428029"/>
                </a:cubicBezTo>
                <a:cubicBezTo>
                  <a:pt x="4113234" y="430973"/>
                  <a:pt x="4240233" y="482165"/>
                  <a:pt x="4262511" y="498368"/>
                </a:cubicBezTo>
                <a:cubicBezTo>
                  <a:pt x="4423388" y="615370"/>
                  <a:pt x="4292610" y="559983"/>
                  <a:pt x="4445391" y="610909"/>
                </a:cubicBezTo>
                <a:cubicBezTo>
                  <a:pt x="4599004" y="713320"/>
                  <a:pt x="4362186" y="562272"/>
                  <a:pt x="4543865" y="653112"/>
                </a:cubicBezTo>
                <a:cubicBezTo>
                  <a:pt x="4555728" y="659043"/>
                  <a:pt x="4563509" y="671059"/>
                  <a:pt x="4572000" y="681248"/>
                </a:cubicBezTo>
                <a:cubicBezTo>
                  <a:pt x="4587010" y="699260"/>
                  <a:pt x="4603718" y="716548"/>
                  <a:pt x="4614203" y="737519"/>
                </a:cubicBezTo>
                <a:cubicBezTo>
                  <a:pt x="4632120" y="773354"/>
                  <a:pt x="4640996" y="813077"/>
                  <a:pt x="4656406" y="850060"/>
                </a:cubicBezTo>
                <a:cubicBezTo>
                  <a:pt x="4664472" y="869418"/>
                  <a:pt x="4675163" y="887574"/>
                  <a:pt x="4684542" y="906331"/>
                </a:cubicBezTo>
                <a:cubicBezTo>
                  <a:pt x="4716713" y="1131540"/>
                  <a:pt x="4707089" y="1007300"/>
                  <a:pt x="4656406" y="1412768"/>
                </a:cubicBezTo>
                <a:cubicBezTo>
                  <a:pt x="4654567" y="1427482"/>
                  <a:pt x="4649696" y="1442096"/>
                  <a:pt x="4642339" y="1454971"/>
                </a:cubicBezTo>
                <a:cubicBezTo>
                  <a:pt x="4617437" y="1498549"/>
                  <a:pt x="4564110" y="1550126"/>
                  <a:pt x="4529797" y="1581580"/>
                </a:cubicBezTo>
                <a:cubicBezTo>
                  <a:pt x="4460347" y="1645243"/>
                  <a:pt x="4403916" y="1693758"/>
                  <a:pt x="4318782" y="1736325"/>
                </a:cubicBezTo>
                <a:cubicBezTo>
                  <a:pt x="4273609" y="1758911"/>
                  <a:pt x="4223278" y="1770010"/>
                  <a:pt x="4178105" y="1792596"/>
                </a:cubicBezTo>
                <a:cubicBezTo>
                  <a:pt x="4138537" y="1812380"/>
                  <a:pt x="4105131" y="1843150"/>
                  <a:pt x="4065563" y="1862934"/>
                </a:cubicBezTo>
                <a:cubicBezTo>
                  <a:pt x="4029728" y="1880851"/>
                  <a:pt x="3989633" y="1888865"/>
                  <a:pt x="3953022" y="1905137"/>
                </a:cubicBezTo>
                <a:cubicBezTo>
                  <a:pt x="3682325" y="2025448"/>
                  <a:pt x="3938645" y="1933376"/>
                  <a:pt x="3685735" y="2017679"/>
                </a:cubicBezTo>
                <a:cubicBezTo>
                  <a:pt x="3671667" y="2036436"/>
                  <a:pt x="3659530" y="2056809"/>
                  <a:pt x="3643532" y="2073949"/>
                </a:cubicBezTo>
                <a:cubicBezTo>
                  <a:pt x="3593759" y="2127278"/>
                  <a:pt x="3521411" y="2163448"/>
                  <a:pt x="3488788" y="2228694"/>
                </a:cubicBezTo>
                <a:cubicBezTo>
                  <a:pt x="3453091" y="2300087"/>
                  <a:pt x="3478101" y="2273332"/>
                  <a:pt x="3418449" y="2313100"/>
                </a:cubicBezTo>
                <a:cubicBezTo>
                  <a:pt x="3359326" y="2490469"/>
                  <a:pt x="3364773" y="2420862"/>
                  <a:pt x="3390314" y="2650725"/>
                </a:cubicBezTo>
                <a:cubicBezTo>
                  <a:pt x="3391952" y="2665463"/>
                  <a:pt x="3399693" y="2678860"/>
                  <a:pt x="3404382" y="2692928"/>
                </a:cubicBezTo>
                <a:cubicBezTo>
                  <a:pt x="3392280" y="2862353"/>
                  <a:pt x="3429557" y="2864701"/>
                  <a:pt x="3334043" y="2960214"/>
                </a:cubicBezTo>
                <a:cubicBezTo>
                  <a:pt x="3317464" y="2976793"/>
                  <a:pt x="3296529" y="2988349"/>
                  <a:pt x="3277772" y="3002417"/>
                </a:cubicBezTo>
                <a:cubicBezTo>
                  <a:pt x="3268394" y="3016485"/>
                  <a:pt x="3261592" y="3032665"/>
                  <a:pt x="3249637" y="3044620"/>
                </a:cubicBezTo>
                <a:cubicBezTo>
                  <a:pt x="3228406" y="3065851"/>
                  <a:pt x="3197314" y="3076870"/>
                  <a:pt x="3179299" y="3100891"/>
                </a:cubicBezTo>
                <a:cubicBezTo>
                  <a:pt x="3083962" y="3228007"/>
                  <a:pt x="3088064" y="3244368"/>
                  <a:pt x="3052689" y="3368177"/>
                </a:cubicBezTo>
                <a:cubicBezTo>
                  <a:pt x="3071446" y="3396312"/>
                  <a:pt x="3083512" y="3430316"/>
                  <a:pt x="3108960" y="3452583"/>
                </a:cubicBezTo>
                <a:cubicBezTo>
                  <a:pt x="3123511" y="3465315"/>
                  <a:pt x="3148444" y="3457058"/>
                  <a:pt x="3165231" y="3466651"/>
                </a:cubicBezTo>
                <a:cubicBezTo>
                  <a:pt x="3182504" y="3476522"/>
                  <a:pt x="3192150" y="3496118"/>
                  <a:pt x="3207434" y="3508854"/>
                </a:cubicBezTo>
                <a:cubicBezTo>
                  <a:pt x="3220422" y="3519678"/>
                  <a:pt x="3235569" y="3527611"/>
                  <a:pt x="3249637" y="3536989"/>
                </a:cubicBezTo>
                <a:cubicBezTo>
                  <a:pt x="3254326" y="3560435"/>
                  <a:pt x="3256144" y="3584644"/>
                  <a:pt x="3263705" y="3607328"/>
                </a:cubicBezTo>
                <a:cubicBezTo>
                  <a:pt x="3303961" y="3728096"/>
                  <a:pt x="3281327" y="3607477"/>
                  <a:pt x="3305908" y="3705802"/>
                </a:cubicBezTo>
                <a:cubicBezTo>
                  <a:pt x="3311707" y="3728998"/>
                  <a:pt x="3315286" y="3752694"/>
                  <a:pt x="3319975" y="3776140"/>
                </a:cubicBezTo>
                <a:cubicBezTo>
                  <a:pt x="3315286" y="3841789"/>
                  <a:pt x="3330968" y="3912229"/>
                  <a:pt x="3305908" y="3973088"/>
                </a:cubicBezTo>
                <a:cubicBezTo>
                  <a:pt x="3263319" y="4076519"/>
                  <a:pt x="3184328" y="4160879"/>
                  <a:pt x="3123028" y="4254442"/>
                </a:cubicBezTo>
                <a:cubicBezTo>
                  <a:pt x="3095231" y="4296869"/>
                  <a:pt x="3069055" y="4340474"/>
                  <a:pt x="3038622" y="4381051"/>
                </a:cubicBezTo>
                <a:cubicBezTo>
                  <a:pt x="3024554" y="4399808"/>
                  <a:pt x="3014518" y="4422417"/>
                  <a:pt x="2996419" y="4437322"/>
                </a:cubicBezTo>
                <a:cubicBezTo>
                  <a:pt x="2934142" y="4488609"/>
                  <a:pt x="2864815" y="4530681"/>
                  <a:pt x="2799471" y="4577999"/>
                </a:cubicBezTo>
                <a:lnTo>
                  <a:pt x="2588455" y="4732743"/>
                </a:lnTo>
                <a:cubicBezTo>
                  <a:pt x="2528122" y="4775838"/>
                  <a:pt x="2465908" y="4816257"/>
                  <a:pt x="2405575" y="4859352"/>
                </a:cubicBezTo>
                <a:cubicBezTo>
                  <a:pt x="2375828" y="4880600"/>
                  <a:pt x="2252841" y="4977923"/>
                  <a:pt x="2208628" y="5000029"/>
                </a:cubicBezTo>
                <a:cubicBezTo>
                  <a:pt x="2191335" y="5008676"/>
                  <a:pt x="2171397" y="5010737"/>
                  <a:pt x="2152357" y="5014097"/>
                </a:cubicBezTo>
                <a:cubicBezTo>
                  <a:pt x="2091618" y="5024816"/>
                  <a:pt x="2031094" y="5039514"/>
                  <a:pt x="1969477" y="5042232"/>
                </a:cubicBezTo>
                <a:cubicBezTo>
                  <a:pt x="1711777" y="5053601"/>
                  <a:pt x="1453662" y="5051611"/>
                  <a:pt x="1195754" y="5056300"/>
                </a:cubicBezTo>
                <a:cubicBezTo>
                  <a:pt x="975360" y="5051611"/>
                  <a:pt x="754700" y="5054025"/>
                  <a:pt x="534572" y="5042232"/>
                </a:cubicBezTo>
                <a:cubicBezTo>
                  <a:pt x="491401" y="5039919"/>
                  <a:pt x="442927" y="5039525"/>
                  <a:pt x="407963" y="5014097"/>
                </a:cubicBezTo>
                <a:cubicBezTo>
                  <a:pt x="383978" y="4996653"/>
                  <a:pt x="392256" y="4956619"/>
                  <a:pt x="379828" y="4929691"/>
                </a:cubicBezTo>
                <a:cubicBezTo>
                  <a:pt x="363985" y="4895365"/>
                  <a:pt x="342314" y="4864042"/>
                  <a:pt x="323557" y="4831217"/>
                </a:cubicBezTo>
                <a:cubicBezTo>
                  <a:pt x="293628" y="4681578"/>
                  <a:pt x="333575" y="4849227"/>
                  <a:pt x="253219" y="4648337"/>
                </a:cubicBezTo>
                <a:cubicBezTo>
                  <a:pt x="240540" y="4616640"/>
                  <a:pt x="234462" y="4582688"/>
                  <a:pt x="225083" y="4549863"/>
                </a:cubicBezTo>
                <a:cubicBezTo>
                  <a:pt x="220394" y="4352915"/>
                  <a:pt x="223564" y="4155623"/>
                  <a:pt x="211015" y="3959020"/>
                </a:cubicBezTo>
                <a:cubicBezTo>
                  <a:pt x="209406" y="3933819"/>
                  <a:pt x="190865" y="3912638"/>
                  <a:pt x="182880" y="3888682"/>
                </a:cubicBezTo>
                <a:cubicBezTo>
                  <a:pt x="144572" y="3773758"/>
                  <a:pt x="198233" y="3891255"/>
                  <a:pt x="140677" y="3776140"/>
                </a:cubicBezTo>
                <a:cubicBezTo>
                  <a:pt x="120971" y="3559385"/>
                  <a:pt x="121262" y="3546128"/>
                  <a:pt x="84406" y="3269703"/>
                </a:cubicBezTo>
                <a:cubicBezTo>
                  <a:pt x="81246" y="3246002"/>
                  <a:pt x="77210" y="3222267"/>
                  <a:pt x="70339" y="3199365"/>
                </a:cubicBezTo>
                <a:cubicBezTo>
                  <a:pt x="63083" y="3175177"/>
                  <a:pt x="51582" y="3152472"/>
                  <a:pt x="42203" y="3129026"/>
                </a:cubicBezTo>
                <a:cubicBezTo>
                  <a:pt x="37514" y="3100891"/>
                  <a:pt x="24866" y="3072955"/>
                  <a:pt x="28135" y="3044620"/>
                </a:cubicBezTo>
                <a:cubicBezTo>
                  <a:pt x="39098" y="2949608"/>
                  <a:pt x="84406" y="2763266"/>
                  <a:pt x="84406" y="2763266"/>
                </a:cubicBezTo>
                <a:cubicBezTo>
                  <a:pt x="52121" y="2472691"/>
                  <a:pt x="97183" y="2745321"/>
                  <a:pt x="42203" y="2580386"/>
                </a:cubicBezTo>
                <a:cubicBezTo>
                  <a:pt x="1640" y="2458700"/>
                  <a:pt x="57788" y="2554528"/>
                  <a:pt x="0" y="2467845"/>
                </a:cubicBezTo>
                <a:cubicBezTo>
                  <a:pt x="2574" y="2434384"/>
                  <a:pt x="7290" y="2277160"/>
                  <a:pt x="28135" y="2214626"/>
                </a:cubicBezTo>
                <a:cubicBezTo>
                  <a:pt x="47177" y="2157500"/>
                  <a:pt x="138939" y="2038134"/>
                  <a:pt x="154745" y="2017679"/>
                </a:cubicBezTo>
                <a:cubicBezTo>
                  <a:pt x="257045" y="1885290"/>
                  <a:pt x="312041" y="1846048"/>
                  <a:pt x="393895" y="1708189"/>
                </a:cubicBezTo>
                <a:cubicBezTo>
                  <a:pt x="453889" y="1607146"/>
                  <a:pt x="525547" y="1510181"/>
                  <a:pt x="562708" y="1398700"/>
                </a:cubicBezTo>
                <a:cubicBezTo>
                  <a:pt x="581465" y="1342429"/>
                  <a:pt x="601536" y="1286580"/>
                  <a:pt x="618979" y="1229888"/>
                </a:cubicBezTo>
                <a:cubicBezTo>
                  <a:pt x="639058" y="1164631"/>
                  <a:pt x="654440" y="1097968"/>
                  <a:pt x="675249" y="1032940"/>
                </a:cubicBezTo>
                <a:cubicBezTo>
                  <a:pt x="801402" y="638709"/>
                  <a:pt x="666803" y="1115491"/>
                  <a:pt x="773723" y="723451"/>
                </a:cubicBezTo>
                <a:cubicBezTo>
                  <a:pt x="778412" y="648423"/>
                  <a:pt x="782677" y="573368"/>
                  <a:pt x="787791" y="498368"/>
                </a:cubicBezTo>
                <a:cubicBezTo>
                  <a:pt x="815459" y="92563"/>
                  <a:pt x="784270" y="231091"/>
                  <a:pt x="829994" y="48202"/>
                </a:cubicBezTo>
                <a:lnTo>
                  <a:pt x="3319975" y="118540"/>
                </a:lnTo>
              </a:path>
            </a:pathLst>
          </a:cu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 name="Freeform: Shape 2">
            <a:extLst>
              <a:ext uri="{FF2B5EF4-FFF2-40B4-BE49-F238E27FC236}">
                <a16:creationId xmlns="" xmlns:a16="http://schemas.microsoft.com/office/drawing/2014/main" id="{FC932BB4-D85B-FA10-C9BE-5ED7062B6933}"/>
              </a:ext>
            </a:extLst>
          </p:cNvPr>
          <p:cNvSpPr/>
          <p:nvPr/>
        </p:nvSpPr>
        <p:spPr>
          <a:xfrm>
            <a:off x="5357813" y="3417888"/>
            <a:ext cx="3743325" cy="2927350"/>
          </a:xfrm>
          <a:custGeom>
            <a:avLst/>
            <a:gdLst>
              <a:gd name="connsiteX0" fmla="*/ 972860 w 3744223"/>
              <a:gd name="connsiteY0" fmla="*/ 154797 h 2926132"/>
              <a:gd name="connsiteX1" fmla="*/ 972860 w 3744223"/>
              <a:gd name="connsiteY1" fmla="*/ 154797 h 2926132"/>
              <a:gd name="connsiteX2" fmla="*/ 804047 w 3744223"/>
              <a:gd name="connsiteY2" fmla="*/ 253271 h 2926132"/>
              <a:gd name="connsiteX3" fmla="*/ 747776 w 3744223"/>
              <a:gd name="connsiteY3" fmla="*/ 351745 h 2926132"/>
              <a:gd name="connsiteX4" fmla="*/ 677438 w 3744223"/>
              <a:gd name="connsiteY4" fmla="*/ 379880 h 2926132"/>
              <a:gd name="connsiteX5" fmla="*/ 621167 w 3744223"/>
              <a:gd name="connsiteY5" fmla="*/ 422083 h 2926132"/>
              <a:gd name="connsiteX6" fmla="*/ 452355 w 3744223"/>
              <a:gd name="connsiteY6" fmla="*/ 464286 h 2926132"/>
              <a:gd name="connsiteX7" fmla="*/ 410152 w 3744223"/>
              <a:gd name="connsiteY7" fmla="*/ 478354 h 2926132"/>
              <a:gd name="connsiteX8" fmla="*/ 297610 w 3744223"/>
              <a:gd name="connsiteY8" fmla="*/ 534625 h 2926132"/>
              <a:gd name="connsiteX9" fmla="*/ 269475 w 3744223"/>
              <a:gd name="connsiteY9" fmla="*/ 576828 h 2926132"/>
              <a:gd name="connsiteX10" fmla="*/ 185069 w 3744223"/>
              <a:gd name="connsiteY10" fmla="*/ 604963 h 2926132"/>
              <a:gd name="connsiteX11" fmla="*/ 128798 w 3744223"/>
              <a:gd name="connsiteY11" fmla="*/ 633098 h 2926132"/>
              <a:gd name="connsiteX12" fmla="*/ 86595 w 3744223"/>
              <a:gd name="connsiteY12" fmla="*/ 717505 h 2926132"/>
              <a:gd name="connsiteX13" fmla="*/ 44392 w 3744223"/>
              <a:gd name="connsiteY13" fmla="*/ 815978 h 2926132"/>
              <a:gd name="connsiteX14" fmla="*/ 30324 w 3744223"/>
              <a:gd name="connsiteY14" fmla="*/ 900385 h 2926132"/>
              <a:gd name="connsiteX15" fmla="*/ 2189 w 3744223"/>
              <a:gd name="connsiteY15" fmla="*/ 942588 h 2926132"/>
              <a:gd name="connsiteX16" fmla="*/ 16256 w 3744223"/>
              <a:gd name="connsiteY16" fmla="*/ 1997665 h 2926132"/>
              <a:gd name="connsiteX17" fmla="*/ 58460 w 3744223"/>
              <a:gd name="connsiteY17" fmla="*/ 2096138 h 2926132"/>
              <a:gd name="connsiteX18" fmla="*/ 128798 w 3744223"/>
              <a:gd name="connsiteY18" fmla="*/ 2236815 h 2926132"/>
              <a:gd name="connsiteX19" fmla="*/ 227272 w 3744223"/>
              <a:gd name="connsiteY19" fmla="*/ 2461898 h 2926132"/>
              <a:gd name="connsiteX20" fmla="*/ 255407 w 3744223"/>
              <a:gd name="connsiteY20" fmla="*/ 2504101 h 2926132"/>
              <a:gd name="connsiteX21" fmla="*/ 410152 w 3744223"/>
              <a:gd name="connsiteY21" fmla="*/ 2616643 h 2926132"/>
              <a:gd name="connsiteX22" fmla="*/ 508626 w 3744223"/>
              <a:gd name="connsiteY22" fmla="*/ 2644778 h 2926132"/>
              <a:gd name="connsiteX23" fmla="*/ 789980 w 3744223"/>
              <a:gd name="connsiteY23" fmla="*/ 2771388 h 2926132"/>
              <a:gd name="connsiteX24" fmla="*/ 1043198 w 3744223"/>
              <a:gd name="connsiteY24" fmla="*/ 2827658 h 2926132"/>
              <a:gd name="connsiteX25" fmla="*/ 1423026 w 3744223"/>
              <a:gd name="connsiteY25" fmla="*/ 2855794 h 2926132"/>
              <a:gd name="connsiteX26" fmla="*/ 1999801 w 3744223"/>
              <a:gd name="connsiteY26" fmla="*/ 2926132 h 2926132"/>
              <a:gd name="connsiteX27" fmla="*/ 2365561 w 3744223"/>
              <a:gd name="connsiteY27" fmla="*/ 2912065 h 2926132"/>
              <a:gd name="connsiteX28" fmla="*/ 2590644 w 3744223"/>
              <a:gd name="connsiteY28" fmla="*/ 2827658 h 2926132"/>
              <a:gd name="connsiteX29" fmla="*/ 2703186 w 3744223"/>
              <a:gd name="connsiteY29" fmla="*/ 2799523 h 2926132"/>
              <a:gd name="connsiteX30" fmla="*/ 2843863 w 3744223"/>
              <a:gd name="connsiteY30" fmla="*/ 2715117 h 2926132"/>
              <a:gd name="connsiteX31" fmla="*/ 2956404 w 3744223"/>
              <a:gd name="connsiteY31" fmla="*/ 2686981 h 2926132"/>
              <a:gd name="connsiteX32" fmla="*/ 3083013 w 3744223"/>
              <a:gd name="connsiteY32" fmla="*/ 2630711 h 2926132"/>
              <a:gd name="connsiteX33" fmla="*/ 3364367 w 3744223"/>
              <a:gd name="connsiteY33" fmla="*/ 2447831 h 2926132"/>
              <a:gd name="connsiteX34" fmla="*/ 3448773 w 3744223"/>
              <a:gd name="connsiteY34" fmla="*/ 2363425 h 2926132"/>
              <a:gd name="connsiteX35" fmla="*/ 3617586 w 3744223"/>
              <a:gd name="connsiteY35" fmla="*/ 2138341 h 2926132"/>
              <a:gd name="connsiteX36" fmla="*/ 3645721 w 3744223"/>
              <a:gd name="connsiteY36" fmla="*/ 2053935 h 2926132"/>
              <a:gd name="connsiteX37" fmla="*/ 3716060 w 3744223"/>
              <a:gd name="connsiteY37" fmla="*/ 1856988 h 2926132"/>
              <a:gd name="connsiteX38" fmla="*/ 3730127 w 3744223"/>
              <a:gd name="connsiteY38" fmla="*/ 1716311 h 2926132"/>
              <a:gd name="connsiteX39" fmla="*/ 3744195 w 3744223"/>
              <a:gd name="connsiteY39" fmla="*/ 1631905 h 2926132"/>
              <a:gd name="connsiteX40" fmla="*/ 3716060 w 3744223"/>
              <a:gd name="connsiteY40" fmla="*/ 1111400 h 2926132"/>
              <a:gd name="connsiteX41" fmla="*/ 3659789 w 3744223"/>
              <a:gd name="connsiteY41" fmla="*/ 1069197 h 2926132"/>
              <a:gd name="connsiteX42" fmla="*/ 3420638 w 3744223"/>
              <a:gd name="connsiteY42" fmla="*/ 787843 h 2926132"/>
              <a:gd name="connsiteX43" fmla="*/ 3167420 w 3744223"/>
              <a:gd name="connsiteY43" fmla="*/ 562760 h 2926132"/>
              <a:gd name="connsiteX44" fmla="*/ 3097081 w 3744223"/>
              <a:gd name="connsiteY44" fmla="*/ 492421 h 2926132"/>
              <a:gd name="connsiteX45" fmla="*/ 3026743 w 3744223"/>
              <a:gd name="connsiteY45" fmla="*/ 408015 h 2926132"/>
              <a:gd name="connsiteX46" fmla="*/ 2942336 w 3744223"/>
              <a:gd name="connsiteY46" fmla="*/ 365812 h 2926132"/>
              <a:gd name="connsiteX47" fmla="*/ 2886066 w 3744223"/>
              <a:gd name="connsiteY47" fmla="*/ 323609 h 2926132"/>
              <a:gd name="connsiteX48" fmla="*/ 2787592 w 3744223"/>
              <a:gd name="connsiteY48" fmla="*/ 281406 h 2926132"/>
              <a:gd name="connsiteX49" fmla="*/ 2632847 w 3744223"/>
              <a:gd name="connsiteY49" fmla="*/ 211068 h 2926132"/>
              <a:gd name="connsiteX50" fmla="*/ 2548441 w 3744223"/>
              <a:gd name="connsiteY50" fmla="*/ 197000 h 2926132"/>
              <a:gd name="connsiteX51" fmla="*/ 2379629 w 3744223"/>
              <a:gd name="connsiteY51" fmla="*/ 140729 h 2926132"/>
              <a:gd name="connsiteX52" fmla="*/ 2253020 w 3744223"/>
              <a:gd name="connsiteY52" fmla="*/ 98526 h 2926132"/>
              <a:gd name="connsiteX53" fmla="*/ 2098275 w 3744223"/>
              <a:gd name="connsiteY53" fmla="*/ 70391 h 2926132"/>
              <a:gd name="connsiteX54" fmla="*/ 1985733 w 3744223"/>
              <a:gd name="connsiteY54" fmla="*/ 14120 h 2926132"/>
              <a:gd name="connsiteX55" fmla="*/ 1901327 w 3744223"/>
              <a:gd name="connsiteY55" fmla="*/ 52 h 2926132"/>
              <a:gd name="connsiteX56" fmla="*/ 1352687 w 3744223"/>
              <a:gd name="connsiteY56" fmla="*/ 28188 h 2926132"/>
              <a:gd name="connsiteX57" fmla="*/ 1212010 w 3744223"/>
              <a:gd name="connsiteY57" fmla="*/ 56323 h 2926132"/>
              <a:gd name="connsiteX58" fmla="*/ 1169807 w 3744223"/>
              <a:gd name="connsiteY58" fmla="*/ 84458 h 2926132"/>
              <a:gd name="connsiteX59" fmla="*/ 1085401 w 3744223"/>
              <a:gd name="connsiteY59" fmla="*/ 112594 h 2926132"/>
              <a:gd name="connsiteX60" fmla="*/ 1015063 w 3744223"/>
              <a:gd name="connsiteY60" fmla="*/ 140729 h 2926132"/>
              <a:gd name="connsiteX61" fmla="*/ 972860 w 3744223"/>
              <a:gd name="connsiteY61" fmla="*/ 154797 h 292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744223" h="2926132">
                <a:moveTo>
                  <a:pt x="972860" y="154797"/>
                </a:moveTo>
                <a:lnTo>
                  <a:pt x="972860" y="154797"/>
                </a:lnTo>
                <a:cubicBezTo>
                  <a:pt x="916589" y="187622"/>
                  <a:pt x="853074" y="210373"/>
                  <a:pt x="804047" y="253271"/>
                </a:cubicBezTo>
                <a:cubicBezTo>
                  <a:pt x="775595" y="278166"/>
                  <a:pt x="774509" y="325012"/>
                  <a:pt x="747776" y="351745"/>
                </a:cubicBezTo>
                <a:cubicBezTo>
                  <a:pt x="729920" y="369601"/>
                  <a:pt x="699512" y="367617"/>
                  <a:pt x="677438" y="379880"/>
                </a:cubicBezTo>
                <a:cubicBezTo>
                  <a:pt x="656942" y="391266"/>
                  <a:pt x="642512" y="412381"/>
                  <a:pt x="621167" y="422083"/>
                </a:cubicBezTo>
                <a:cubicBezTo>
                  <a:pt x="563730" y="448190"/>
                  <a:pt x="511323" y="449544"/>
                  <a:pt x="452355" y="464286"/>
                </a:cubicBezTo>
                <a:cubicBezTo>
                  <a:pt x="437969" y="467883"/>
                  <a:pt x="424220" y="473665"/>
                  <a:pt x="410152" y="478354"/>
                </a:cubicBezTo>
                <a:cubicBezTo>
                  <a:pt x="286252" y="602254"/>
                  <a:pt x="465325" y="438788"/>
                  <a:pt x="297610" y="534625"/>
                </a:cubicBezTo>
                <a:cubicBezTo>
                  <a:pt x="282930" y="543013"/>
                  <a:pt x="283812" y="567867"/>
                  <a:pt x="269475" y="576828"/>
                </a:cubicBezTo>
                <a:cubicBezTo>
                  <a:pt x="244326" y="592546"/>
                  <a:pt x="212605" y="593949"/>
                  <a:pt x="185069" y="604963"/>
                </a:cubicBezTo>
                <a:cubicBezTo>
                  <a:pt x="165598" y="612751"/>
                  <a:pt x="147555" y="623720"/>
                  <a:pt x="128798" y="633098"/>
                </a:cubicBezTo>
                <a:cubicBezTo>
                  <a:pt x="93438" y="739175"/>
                  <a:pt x="141136" y="608423"/>
                  <a:pt x="86595" y="717505"/>
                </a:cubicBezTo>
                <a:cubicBezTo>
                  <a:pt x="70624" y="749447"/>
                  <a:pt x="58460" y="783154"/>
                  <a:pt x="44392" y="815978"/>
                </a:cubicBezTo>
                <a:cubicBezTo>
                  <a:pt x="39703" y="844114"/>
                  <a:pt x="39344" y="873325"/>
                  <a:pt x="30324" y="900385"/>
                </a:cubicBezTo>
                <a:cubicBezTo>
                  <a:pt x="24978" y="916425"/>
                  <a:pt x="2406" y="925682"/>
                  <a:pt x="2189" y="942588"/>
                </a:cubicBezTo>
                <a:cubicBezTo>
                  <a:pt x="-2320" y="1294283"/>
                  <a:pt x="-881" y="1646359"/>
                  <a:pt x="16256" y="1997665"/>
                </a:cubicBezTo>
                <a:cubicBezTo>
                  <a:pt x="17996" y="2033335"/>
                  <a:pt x="42489" y="2064196"/>
                  <a:pt x="58460" y="2096138"/>
                </a:cubicBezTo>
                <a:cubicBezTo>
                  <a:pt x="189570" y="2358355"/>
                  <a:pt x="20398" y="1983881"/>
                  <a:pt x="128798" y="2236815"/>
                </a:cubicBezTo>
                <a:cubicBezTo>
                  <a:pt x="161058" y="2312087"/>
                  <a:pt x="181846" y="2393758"/>
                  <a:pt x="227272" y="2461898"/>
                </a:cubicBezTo>
                <a:cubicBezTo>
                  <a:pt x="236650" y="2475966"/>
                  <a:pt x="243452" y="2492146"/>
                  <a:pt x="255407" y="2504101"/>
                </a:cubicBezTo>
                <a:cubicBezTo>
                  <a:pt x="279213" y="2527907"/>
                  <a:pt x="382904" y="2604067"/>
                  <a:pt x="410152" y="2616643"/>
                </a:cubicBezTo>
                <a:cubicBezTo>
                  <a:pt x="441148" y="2630949"/>
                  <a:pt x="477350" y="2631095"/>
                  <a:pt x="508626" y="2644778"/>
                </a:cubicBezTo>
                <a:cubicBezTo>
                  <a:pt x="783364" y="2764976"/>
                  <a:pt x="476006" y="2672239"/>
                  <a:pt x="789980" y="2771388"/>
                </a:cubicBezTo>
                <a:cubicBezTo>
                  <a:pt x="834670" y="2785501"/>
                  <a:pt x="1005890" y="2823625"/>
                  <a:pt x="1043198" y="2827658"/>
                </a:cubicBezTo>
                <a:cubicBezTo>
                  <a:pt x="1169419" y="2841304"/>
                  <a:pt x="1296417" y="2846415"/>
                  <a:pt x="1423026" y="2855794"/>
                </a:cubicBezTo>
                <a:cubicBezTo>
                  <a:pt x="1652096" y="2906698"/>
                  <a:pt x="1662292" y="2914494"/>
                  <a:pt x="1999801" y="2926132"/>
                </a:cubicBezTo>
                <a:lnTo>
                  <a:pt x="2365561" y="2912065"/>
                </a:lnTo>
                <a:cubicBezTo>
                  <a:pt x="2654449" y="2839842"/>
                  <a:pt x="2296378" y="2938008"/>
                  <a:pt x="2590644" y="2827658"/>
                </a:cubicBezTo>
                <a:cubicBezTo>
                  <a:pt x="2626850" y="2814081"/>
                  <a:pt x="2665672" y="2808901"/>
                  <a:pt x="2703186" y="2799523"/>
                </a:cubicBezTo>
                <a:cubicBezTo>
                  <a:pt x="2750078" y="2771388"/>
                  <a:pt x="2793891" y="2737327"/>
                  <a:pt x="2843863" y="2715117"/>
                </a:cubicBezTo>
                <a:cubicBezTo>
                  <a:pt x="2879198" y="2699412"/>
                  <a:pt x="2919446" y="2698353"/>
                  <a:pt x="2956404" y="2686981"/>
                </a:cubicBezTo>
                <a:cubicBezTo>
                  <a:pt x="2991487" y="2676186"/>
                  <a:pt x="3049604" y="2649272"/>
                  <a:pt x="3083013" y="2630711"/>
                </a:cubicBezTo>
                <a:cubicBezTo>
                  <a:pt x="3233814" y="2546932"/>
                  <a:pt x="3259629" y="2543841"/>
                  <a:pt x="3364367" y="2447831"/>
                </a:cubicBezTo>
                <a:cubicBezTo>
                  <a:pt x="3393698" y="2420944"/>
                  <a:pt x="3423577" y="2394220"/>
                  <a:pt x="3448773" y="2363425"/>
                </a:cubicBezTo>
                <a:cubicBezTo>
                  <a:pt x="3508161" y="2290839"/>
                  <a:pt x="3617586" y="2138341"/>
                  <a:pt x="3617586" y="2138341"/>
                </a:cubicBezTo>
                <a:cubicBezTo>
                  <a:pt x="3626964" y="2110206"/>
                  <a:pt x="3635746" y="2081864"/>
                  <a:pt x="3645721" y="2053935"/>
                </a:cubicBezTo>
                <a:cubicBezTo>
                  <a:pt x="3733433" y="1808340"/>
                  <a:pt x="3649275" y="2057339"/>
                  <a:pt x="3716060" y="1856988"/>
                </a:cubicBezTo>
                <a:cubicBezTo>
                  <a:pt x="3720749" y="1810096"/>
                  <a:pt x="3724282" y="1763073"/>
                  <a:pt x="3730127" y="1716311"/>
                </a:cubicBezTo>
                <a:cubicBezTo>
                  <a:pt x="3733665" y="1688008"/>
                  <a:pt x="3744858" y="1660421"/>
                  <a:pt x="3744195" y="1631905"/>
                </a:cubicBezTo>
                <a:cubicBezTo>
                  <a:pt x="3740155" y="1458197"/>
                  <a:pt x="3741835" y="1283233"/>
                  <a:pt x="3716060" y="1111400"/>
                </a:cubicBezTo>
                <a:cubicBezTo>
                  <a:pt x="3712582" y="1088213"/>
                  <a:pt x="3675598" y="1086512"/>
                  <a:pt x="3659789" y="1069197"/>
                </a:cubicBezTo>
                <a:cubicBezTo>
                  <a:pt x="3576795" y="978299"/>
                  <a:pt x="3512634" y="869617"/>
                  <a:pt x="3420638" y="787843"/>
                </a:cubicBezTo>
                <a:cubicBezTo>
                  <a:pt x="3336232" y="712815"/>
                  <a:pt x="3247275" y="642615"/>
                  <a:pt x="3167420" y="562760"/>
                </a:cubicBezTo>
                <a:cubicBezTo>
                  <a:pt x="3143974" y="539314"/>
                  <a:pt x="3119386" y="516956"/>
                  <a:pt x="3097081" y="492421"/>
                </a:cubicBezTo>
                <a:cubicBezTo>
                  <a:pt x="3072445" y="465321"/>
                  <a:pt x="3055088" y="431207"/>
                  <a:pt x="3026743" y="408015"/>
                </a:cubicBezTo>
                <a:cubicBezTo>
                  <a:pt x="3002397" y="388096"/>
                  <a:pt x="2969310" y="381996"/>
                  <a:pt x="2942336" y="365812"/>
                </a:cubicBezTo>
                <a:cubicBezTo>
                  <a:pt x="2922231" y="353749"/>
                  <a:pt x="2906649" y="334836"/>
                  <a:pt x="2886066" y="323609"/>
                </a:cubicBezTo>
                <a:cubicBezTo>
                  <a:pt x="2854714" y="306508"/>
                  <a:pt x="2820017" y="296371"/>
                  <a:pt x="2787592" y="281406"/>
                </a:cubicBezTo>
                <a:cubicBezTo>
                  <a:pt x="2742385" y="260541"/>
                  <a:pt x="2682792" y="224689"/>
                  <a:pt x="2632847" y="211068"/>
                </a:cubicBezTo>
                <a:cubicBezTo>
                  <a:pt x="2605329" y="203563"/>
                  <a:pt x="2575924" y="204634"/>
                  <a:pt x="2548441" y="197000"/>
                </a:cubicBezTo>
                <a:cubicBezTo>
                  <a:pt x="2491290" y="181125"/>
                  <a:pt x="2435900" y="159486"/>
                  <a:pt x="2379629" y="140729"/>
                </a:cubicBezTo>
                <a:cubicBezTo>
                  <a:pt x="2337426" y="126661"/>
                  <a:pt x="2296788" y="106484"/>
                  <a:pt x="2253020" y="98526"/>
                </a:cubicBezTo>
                <a:lnTo>
                  <a:pt x="2098275" y="70391"/>
                </a:lnTo>
                <a:cubicBezTo>
                  <a:pt x="2060761" y="51634"/>
                  <a:pt x="2025231" y="28227"/>
                  <a:pt x="1985733" y="14120"/>
                </a:cubicBezTo>
                <a:cubicBezTo>
                  <a:pt x="1958871" y="4526"/>
                  <a:pt x="1929843" y="-582"/>
                  <a:pt x="1901327" y="52"/>
                </a:cubicBezTo>
                <a:cubicBezTo>
                  <a:pt x="1718252" y="4120"/>
                  <a:pt x="1535567" y="18809"/>
                  <a:pt x="1352687" y="28188"/>
                </a:cubicBezTo>
                <a:cubicBezTo>
                  <a:pt x="1305795" y="37566"/>
                  <a:pt x="1257716" y="42260"/>
                  <a:pt x="1212010" y="56323"/>
                </a:cubicBezTo>
                <a:cubicBezTo>
                  <a:pt x="1195850" y="61295"/>
                  <a:pt x="1185257" y="77591"/>
                  <a:pt x="1169807" y="84458"/>
                </a:cubicBezTo>
                <a:cubicBezTo>
                  <a:pt x="1142706" y="96503"/>
                  <a:pt x="1113273" y="102459"/>
                  <a:pt x="1085401" y="112594"/>
                </a:cubicBezTo>
                <a:cubicBezTo>
                  <a:pt x="1061669" y="121224"/>
                  <a:pt x="1038795" y="132099"/>
                  <a:pt x="1015063" y="140729"/>
                </a:cubicBezTo>
                <a:cubicBezTo>
                  <a:pt x="987191" y="150864"/>
                  <a:pt x="979894" y="152452"/>
                  <a:pt x="972860" y="15479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 xmlns:a16="http://schemas.microsoft.com/office/drawing/2014/main" id="{00EE1AB6-4EDE-4376-880E-EDC027E38BFB}"/>
              </a:ext>
            </a:extLst>
          </p:cNvPr>
          <p:cNvSpPr txBox="1">
            <a:spLocks noChangeArrowheads="1"/>
          </p:cNvSpPr>
          <p:nvPr/>
        </p:nvSpPr>
        <p:spPr bwMode="auto">
          <a:xfrm>
            <a:off x="685800" y="2360613"/>
            <a:ext cx="8850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800" b="1">
                <a:solidFill>
                  <a:srgbClr val="FF0000"/>
                </a:solidFill>
                <a:latin typeface="Times New Roman" panose="02020603050405020304" pitchFamily="18" charset="0"/>
                <a:cs typeface="Times New Roman" panose="02020603050405020304" pitchFamily="18" charset="0"/>
              </a:rPr>
              <a:t>- </a:t>
            </a:r>
            <a:r>
              <a:rPr lang="en-US" altLang="vi-VN" sz="2800" b="1" u="sng">
                <a:solidFill>
                  <a:srgbClr val="FF0000"/>
                </a:solidFill>
                <a:latin typeface="Times New Roman" panose="02020603050405020304" pitchFamily="18" charset="0"/>
                <a:cs typeface="Times New Roman" panose="02020603050405020304" pitchFamily="18" charset="0"/>
              </a:rPr>
              <a:t>Đoạn 1</a:t>
            </a:r>
            <a:r>
              <a:rPr lang="en-US" altLang="vi-VN" sz="2800" b="1">
                <a:solidFill>
                  <a:srgbClr val="FF0000"/>
                </a:solidFill>
                <a:latin typeface="Times New Roman" panose="02020603050405020304" pitchFamily="18" charset="0"/>
                <a:cs typeface="Times New Roman" panose="02020603050405020304" pitchFamily="18" charset="0"/>
              </a:rPr>
              <a:t>: Từ đầu ….</a:t>
            </a:r>
            <a:r>
              <a:rPr lang="vi-VN" altLang="vi-VN" sz="2800" b="1">
                <a:solidFill>
                  <a:srgbClr val="FF0000"/>
                </a:solidFill>
                <a:latin typeface="Times New Roman" panose="02020603050405020304" pitchFamily="18" charset="0"/>
                <a:cs typeface="Times New Roman" panose="02020603050405020304" pitchFamily="18" charset="0"/>
              </a:rPr>
              <a:t> </a:t>
            </a:r>
            <a:r>
              <a:rPr lang="en-US" altLang="vi-VN" sz="2800" b="1" i="1">
                <a:solidFill>
                  <a:srgbClr val="FF0000"/>
                </a:solidFill>
                <a:latin typeface="Times New Roman" panose="02020603050405020304" pitchFamily="18" charset="0"/>
                <a:cs typeface="Times New Roman" panose="02020603050405020304" pitchFamily="18" charset="0"/>
              </a:rPr>
              <a:t>Thường nổi cơn dông</a:t>
            </a:r>
          </a:p>
        </p:txBody>
      </p:sp>
      <p:sp>
        <p:nvSpPr>
          <p:cNvPr id="8195" name="Text Box 5">
            <a:extLst>
              <a:ext uri="{FF2B5EF4-FFF2-40B4-BE49-F238E27FC236}">
                <a16:creationId xmlns="" xmlns:a16="http://schemas.microsoft.com/office/drawing/2014/main" id="{ED4BB5FC-DD61-FEDA-DD98-27D8C4E0CA61}"/>
              </a:ext>
            </a:extLst>
          </p:cNvPr>
          <p:cNvSpPr txBox="1">
            <a:spLocks noChangeArrowheads="1"/>
          </p:cNvSpPr>
          <p:nvPr/>
        </p:nvSpPr>
        <p:spPr bwMode="auto">
          <a:xfrm>
            <a:off x="673100" y="2970213"/>
            <a:ext cx="8191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800" b="1">
                <a:solidFill>
                  <a:srgbClr val="FF0000"/>
                </a:solidFill>
                <a:latin typeface="Times New Roman" panose="02020603050405020304" pitchFamily="18" charset="0"/>
                <a:cs typeface="Times New Roman" panose="02020603050405020304" pitchFamily="18" charset="0"/>
              </a:rPr>
              <a:t>- </a:t>
            </a:r>
            <a:r>
              <a:rPr lang="en-US" altLang="vi-VN" sz="2800" b="1" u="sng">
                <a:solidFill>
                  <a:srgbClr val="FF0000"/>
                </a:solidFill>
                <a:latin typeface="Times New Roman" panose="02020603050405020304" pitchFamily="18" charset="0"/>
                <a:cs typeface="Times New Roman" panose="02020603050405020304" pitchFamily="18" charset="0"/>
              </a:rPr>
              <a:t>Đoạn 2</a:t>
            </a:r>
            <a:r>
              <a:rPr lang="en-US" altLang="vi-VN" sz="2800" b="1">
                <a:solidFill>
                  <a:srgbClr val="FF0000"/>
                </a:solidFill>
                <a:latin typeface="Times New Roman" panose="02020603050405020304" pitchFamily="18" charset="0"/>
                <a:cs typeface="Times New Roman" panose="02020603050405020304" pitchFamily="18" charset="0"/>
              </a:rPr>
              <a:t>:  </a:t>
            </a:r>
            <a:r>
              <a:rPr lang="en-US" altLang="vi-VN" sz="2800" b="1" i="1">
                <a:solidFill>
                  <a:srgbClr val="FF0000"/>
                </a:solidFill>
                <a:latin typeface="Times New Roman" panose="02020603050405020304" pitchFamily="18" charset="0"/>
                <a:cs typeface="Times New Roman" panose="02020603050405020304" pitchFamily="18" charset="0"/>
              </a:rPr>
              <a:t>Cà Mau đất xốp</a:t>
            </a:r>
            <a:r>
              <a:rPr lang="vi-VN" altLang="vi-VN" sz="2800" b="1" i="1">
                <a:solidFill>
                  <a:srgbClr val="FF0000"/>
                </a:solidFill>
                <a:latin typeface="Times New Roman" panose="02020603050405020304" pitchFamily="18" charset="0"/>
                <a:cs typeface="Times New Roman" panose="02020603050405020304" pitchFamily="18" charset="0"/>
              </a:rPr>
              <a:t>.</a:t>
            </a:r>
            <a:r>
              <a:rPr lang="en-US" altLang="vi-VN" sz="2800" b="1" i="1">
                <a:solidFill>
                  <a:srgbClr val="FF0000"/>
                </a:solidFill>
                <a:latin typeface="Times New Roman" panose="02020603050405020304" pitchFamily="18" charset="0"/>
                <a:cs typeface="Times New Roman" panose="02020603050405020304" pitchFamily="18" charset="0"/>
              </a:rPr>
              <a:t>.. Thân cây đước</a:t>
            </a:r>
            <a:r>
              <a:rPr lang="vi-VN" altLang="vi-VN" sz="2800" b="1" i="1">
                <a:solidFill>
                  <a:srgbClr val="FF0000"/>
                </a:solidFill>
                <a:latin typeface="Times New Roman" panose="02020603050405020304" pitchFamily="18" charset="0"/>
                <a:cs typeface="Times New Roman" panose="02020603050405020304" pitchFamily="18" charset="0"/>
              </a:rPr>
              <a:t>.</a:t>
            </a:r>
            <a:endParaRPr lang="en-US" altLang="vi-VN" sz="2800" b="1" i="1">
              <a:solidFill>
                <a:srgbClr val="FF0000"/>
              </a:solidFill>
              <a:latin typeface="Times New Roman" panose="02020603050405020304" pitchFamily="18" charset="0"/>
              <a:cs typeface="Times New Roman" panose="02020603050405020304" pitchFamily="18" charset="0"/>
            </a:endParaRPr>
          </a:p>
        </p:txBody>
      </p:sp>
      <p:sp>
        <p:nvSpPr>
          <p:cNvPr id="8196" name="Text Box 6">
            <a:extLst>
              <a:ext uri="{FF2B5EF4-FFF2-40B4-BE49-F238E27FC236}">
                <a16:creationId xmlns="" xmlns:a16="http://schemas.microsoft.com/office/drawing/2014/main" id="{B6D40738-D9C9-C561-672B-A9763459A444}"/>
              </a:ext>
            </a:extLst>
          </p:cNvPr>
          <p:cNvSpPr txBox="1">
            <a:spLocks noChangeArrowheads="1"/>
          </p:cNvSpPr>
          <p:nvPr/>
        </p:nvSpPr>
        <p:spPr bwMode="auto">
          <a:xfrm>
            <a:off x="673100" y="3492500"/>
            <a:ext cx="7935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800" b="1">
                <a:solidFill>
                  <a:srgbClr val="FF0000"/>
                </a:solidFill>
                <a:latin typeface="Times New Roman" panose="02020603050405020304" pitchFamily="18" charset="0"/>
                <a:cs typeface="Times New Roman" panose="02020603050405020304" pitchFamily="18" charset="0"/>
              </a:rPr>
              <a:t>- </a:t>
            </a:r>
            <a:r>
              <a:rPr lang="en-US" altLang="vi-VN" sz="2800" b="1" u="sng">
                <a:solidFill>
                  <a:srgbClr val="FF0000"/>
                </a:solidFill>
                <a:latin typeface="Times New Roman" panose="02020603050405020304" pitchFamily="18" charset="0"/>
                <a:cs typeface="Times New Roman" panose="02020603050405020304" pitchFamily="18" charset="0"/>
              </a:rPr>
              <a:t>Đoạn 3</a:t>
            </a:r>
            <a:r>
              <a:rPr lang="en-US" altLang="vi-VN" sz="2800" b="1">
                <a:solidFill>
                  <a:srgbClr val="FF0000"/>
                </a:solidFill>
                <a:latin typeface="Times New Roman" panose="02020603050405020304" pitchFamily="18" charset="0"/>
                <a:cs typeface="Times New Roman" panose="02020603050405020304" pitchFamily="18" charset="0"/>
              </a:rPr>
              <a:t>: </a:t>
            </a:r>
            <a:r>
              <a:rPr lang="vi-VN" altLang="vi-VN" sz="2800" b="1">
                <a:solidFill>
                  <a:srgbClr val="FF0000"/>
                </a:solidFill>
                <a:latin typeface="Times New Roman" panose="02020603050405020304" pitchFamily="18" charset="0"/>
                <a:cs typeface="Times New Roman" panose="02020603050405020304" pitchFamily="18" charset="0"/>
              </a:rPr>
              <a:t> </a:t>
            </a:r>
            <a:r>
              <a:rPr lang="vi-VN" altLang="vi-VN" sz="2800" b="1" i="1">
                <a:solidFill>
                  <a:srgbClr val="FF0000"/>
                </a:solidFill>
                <a:latin typeface="Times New Roman" panose="02020603050405020304" pitchFamily="18" charset="0"/>
                <a:cs typeface="Times New Roman" panose="02020603050405020304" pitchFamily="18" charset="0"/>
              </a:rPr>
              <a:t>Còn lại.</a:t>
            </a:r>
            <a:endParaRPr lang="en-US" altLang="vi-VN" sz="2800" b="1" i="1">
              <a:solidFill>
                <a:srgbClr val="FF0000"/>
              </a:solidFill>
              <a:latin typeface="Times New Roman" panose="02020603050405020304" pitchFamily="18" charset="0"/>
              <a:cs typeface="Times New Roman" panose="02020603050405020304" pitchFamily="18" charset="0"/>
            </a:endParaRPr>
          </a:p>
        </p:txBody>
      </p:sp>
      <p:sp>
        <p:nvSpPr>
          <p:cNvPr id="5" name="12-Point Star 4">
            <a:extLst>
              <a:ext uri="{FF2B5EF4-FFF2-40B4-BE49-F238E27FC236}">
                <a16:creationId xmlns="" xmlns:a16="http://schemas.microsoft.com/office/drawing/2014/main" id="{2F20ED0B-9EF2-CD29-16D4-92C5F3AD10CE}"/>
              </a:ext>
            </a:extLst>
          </p:cNvPr>
          <p:cNvSpPr/>
          <p:nvPr/>
        </p:nvSpPr>
        <p:spPr>
          <a:xfrm>
            <a:off x="-152400" y="-112825"/>
            <a:ext cx="8860915" cy="6688419"/>
          </a:xfrm>
          <a:prstGeom prst="star12">
            <a:avLst/>
          </a:prstGeom>
          <a:solidFill>
            <a:srgbClr val="00B050"/>
          </a:solidFill>
          <a:ln>
            <a:solidFill>
              <a:srgbClr val="00206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0" b="1" dirty="0">
              <a:solidFill>
                <a:srgbClr val="FFFF00"/>
              </a:solidFill>
              <a:latin typeface="Times New Roman" panose="02020603050405020304" pitchFamily="18" charset="0"/>
              <a:cs typeface="Times New Roman" panose="02020603050405020304" pitchFamily="18" charset="0"/>
            </a:endParaRPr>
          </a:p>
        </p:txBody>
      </p:sp>
      <p:pic>
        <p:nvPicPr>
          <p:cNvPr id="8200" name="Picture 7">
            <a:extLst>
              <a:ext uri="{FF2B5EF4-FFF2-40B4-BE49-F238E27FC236}">
                <a16:creationId xmlns="" xmlns:a16="http://schemas.microsoft.com/office/drawing/2014/main" id="{C93ADE10-5098-F999-9080-36FEAF289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450" y="5508625"/>
            <a:ext cx="51308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WordArt 2">
            <a:extLst>
              <a:ext uri="{FF2B5EF4-FFF2-40B4-BE49-F238E27FC236}">
                <a16:creationId xmlns="" xmlns:a16="http://schemas.microsoft.com/office/drawing/2014/main" id="{DA282343-51D3-8AFE-623F-F9284B424DA8}"/>
              </a:ext>
            </a:extLst>
          </p:cNvPr>
          <p:cNvSpPr>
            <a:spLocks noChangeArrowheads="1" noChangeShapeType="1" noTextEdit="1"/>
          </p:cNvSpPr>
          <p:nvPr/>
        </p:nvSpPr>
        <p:spPr bwMode="auto">
          <a:xfrm>
            <a:off x="-313174" y="2327149"/>
            <a:ext cx="8712039" cy="2203702"/>
          </a:xfrm>
          <a:prstGeom prst="rect">
            <a:avLst/>
          </a:prstGeom>
          <a:no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a:defRPr/>
            </a:pPr>
            <a:r>
              <a:rPr lang="en-US" sz="3600" kern="10" dirty="0">
                <a:ln w="9525">
                  <a:round/>
                  <a:headEnd/>
                  <a:tailEnd/>
                </a:ln>
                <a:solidFill>
                  <a:srgbClr val="7030A0"/>
                </a:solidFill>
                <a:latin typeface="Times New Roman"/>
                <a:cs typeface="Times New Roman"/>
              </a:rPr>
              <a:t> </a:t>
            </a:r>
            <a:r>
              <a:rPr lang="en-US" sz="3600" kern="10" dirty="0">
                <a:ln w="9525">
                  <a:round/>
                  <a:headEnd/>
                  <a:tailEnd/>
                </a:ln>
                <a:solidFill>
                  <a:srgbClr val="FF0000"/>
                </a:solidFill>
                <a:latin typeface="Times New Roman"/>
                <a:cs typeface="Times New Roman"/>
              </a:rPr>
              <a:t> </a:t>
            </a:r>
            <a:r>
              <a:rPr lang="en-US" sz="3600" b="1" kern="10" dirty="0">
                <a:ln w="9525">
                  <a:round/>
                  <a:headEnd/>
                  <a:tailEnd/>
                </a:ln>
                <a:solidFill>
                  <a:srgbClr val="FF0000"/>
                </a:solidFill>
                <a:latin typeface="Times New Roman"/>
                <a:cs typeface="Times New Roman"/>
              </a:rPr>
              <a:t>LUYỆN ĐỌC</a:t>
            </a:r>
          </a:p>
        </p:txBody>
      </p:sp>
      <p:pic>
        <p:nvPicPr>
          <p:cNvPr id="8202" name="Picture 24" descr="4BBD0CCD48A74000B8F6581C91102746[1]">
            <a:extLst>
              <a:ext uri="{FF2B5EF4-FFF2-40B4-BE49-F238E27FC236}">
                <a16:creationId xmlns="" xmlns:a16="http://schemas.microsoft.com/office/drawing/2014/main" id="{6E1DC1C1-060A-C76C-E04A-5217F007E58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267200"/>
            <a:ext cx="104775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a:extLst>
              <a:ext uri="{FF2B5EF4-FFF2-40B4-BE49-F238E27FC236}">
                <a16:creationId xmlns="" xmlns:a16="http://schemas.microsoft.com/office/drawing/2014/main" id="{045650CF-3CA6-F4DE-8F16-B0D272F47B43}"/>
              </a:ext>
            </a:extLst>
          </p:cNvPr>
          <p:cNvSpPr txBox="1">
            <a:spLocks noChangeArrowheads="1"/>
          </p:cNvSpPr>
          <p:nvPr/>
        </p:nvSpPr>
        <p:spPr bwMode="auto">
          <a:xfrm>
            <a:off x="0" y="349250"/>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a:latin typeface="Times New Roman" panose="02020603050405020304" pitchFamily="18" charset="0"/>
              </a:rPr>
              <a:t>      </a:t>
            </a:r>
            <a:r>
              <a:rPr lang="en-US" altLang="vi-VN" sz="2800" b="1">
                <a:solidFill>
                  <a:srgbClr val="FF0000"/>
                </a:solidFill>
                <a:latin typeface="Times New Roman" panose="02020603050405020304" pitchFamily="18" charset="0"/>
              </a:rPr>
              <a:t>1. Đọc đúng</a:t>
            </a:r>
          </a:p>
        </p:txBody>
      </p:sp>
      <p:sp>
        <p:nvSpPr>
          <p:cNvPr id="11267" name="Text Box 8">
            <a:extLst>
              <a:ext uri="{FF2B5EF4-FFF2-40B4-BE49-F238E27FC236}">
                <a16:creationId xmlns="" xmlns:a16="http://schemas.microsoft.com/office/drawing/2014/main" id="{D6704729-A9EC-C0CD-1C93-A688BC58F236}"/>
              </a:ext>
            </a:extLst>
          </p:cNvPr>
          <p:cNvSpPr txBox="1">
            <a:spLocks noChangeArrowheads="1"/>
          </p:cNvSpPr>
          <p:nvPr/>
        </p:nvSpPr>
        <p:spPr bwMode="auto">
          <a:xfrm>
            <a:off x="608013" y="1493838"/>
            <a:ext cx="31432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3600" b="1">
                <a:latin typeface="Times New Roman" panose="02020603050405020304" pitchFamily="18" charset="0"/>
              </a:rPr>
              <a:t>phập phều</a:t>
            </a:r>
          </a:p>
        </p:txBody>
      </p:sp>
      <p:sp>
        <p:nvSpPr>
          <p:cNvPr id="11268" name="Text Box 11">
            <a:extLst>
              <a:ext uri="{FF2B5EF4-FFF2-40B4-BE49-F238E27FC236}">
                <a16:creationId xmlns="" xmlns:a16="http://schemas.microsoft.com/office/drawing/2014/main" id="{C37DC046-593E-81D3-2B01-0CB24520E4A6}"/>
              </a:ext>
            </a:extLst>
          </p:cNvPr>
          <p:cNvSpPr txBox="1">
            <a:spLocks noChangeArrowheads="1"/>
          </p:cNvSpPr>
          <p:nvPr/>
        </p:nvSpPr>
        <p:spPr bwMode="auto">
          <a:xfrm>
            <a:off x="628650" y="2543175"/>
            <a:ext cx="24193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3600" b="1">
                <a:latin typeface="Times New Roman" panose="02020603050405020304" pitchFamily="18" charset="0"/>
              </a:rPr>
              <a:t>lưu truyền</a:t>
            </a:r>
          </a:p>
        </p:txBody>
      </p:sp>
      <p:sp>
        <p:nvSpPr>
          <p:cNvPr id="11269" name="Text Placeholder 2">
            <a:extLst>
              <a:ext uri="{FF2B5EF4-FFF2-40B4-BE49-F238E27FC236}">
                <a16:creationId xmlns="" xmlns:a16="http://schemas.microsoft.com/office/drawing/2014/main" id="{DFB9E13F-0894-1B87-F4FD-FC290F2B4123}"/>
              </a:ext>
            </a:extLst>
          </p:cNvPr>
          <p:cNvSpPr txBox="1">
            <a:spLocks/>
          </p:cNvSpPr>
          <p:nvPr/>
        </p:nvSpPr>
        <p:spPr bwMode="auto">
          <a:xfrm>
            <a:off x="4449763" y="2530475"/>
            <a:ext cx="278923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vi-VN" sz="2800">
                <a:solidFill>
                  <a:schemeClr val="tx2"/>
                </a:solidFill>
                <a:latin typeface="Times New Roman" panose="02020603050405020304" pitchFamily="18" charset="0"/>
              </a:rPr>
              <a:t>  </a:t>
            </a:r>
            <a:r>
              <a:rPr lang="en-US" altLang="vi-VN" sz="3600" b="1">
                <a:solidFill>
                  <a:schemeClr val="tx2"/>
                </a:solidFill>
                <a:latin typeface="Times New Roman" panose="02020603050405020304" pitchFamily="18" charset="0"/>
              </a:rPr>
              <a:t>thẳng đuột</a:t>
            </a:r>
          </a:p>
        </p:txBody>
      </p:sp>
      <p:sp>
        <p:nvSpPr>
          <p:cNvPr id="11270" name="Text Placeholder 2">
            <a:extLst>
              <a:ext uri="{FF2B5EF4-FFF2-40B4-BE49-F238E27FC236}">
                <a16:creationId xmlns="" xmlns:a16="http://schemas.microsoft.com/office/drawing/2014/main" id="{CB1A1280-18CB-7B86-AA61-0AC553E6967D}"/>
              </a:ext>
            </a:extLst>
          </p:cNvPr>
          <p:cNvSpPr txBox="1">
            <a:spLocks/>
          </p:cNvSpPr>
          <p:nvPr/>
        </p:nvSpPr>
        <p:spPr bwMode="auto">
          <a:xfrm>
            <a:off x="4552950" y="1524000"/>
            <a:ext cx="29146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vi-VN" sz="3600" b="1">
                <a:solidFill>
                  <a:schemeClr val="tx2"/>
                </a:solidFill>
                <a:latin typeface="Times New Roman" panose="02020603050405020304" pitchFamily="18" charset="0"/>
              </a:rPr>
              <a:t>quây quần</a:t>
            </a:r>
          </a:p>
        </p:txBody>
      </p:sp>
      <p:sp>
        <p:nvSpPr>
          <p:cNvPr id="173072" name="Rectangle 16">
            <a:extLst>
              <a:ext uri="{FF2B5EF4-FFF2-40B4-BE49-F238E27FC236}">
                <a16:creationId xmlns="" xmlns:a16="http://schemas.microsoft.com/office/drawing/2014/main" id="{E54EBB16-1293-950B-29D3-C9F836D707C9}"/>
              </a:ext>
            </a:extLst>
          </p:cNvPr>
          <p:cNvSpPr>
            <a:spLocks noChangeArrowheads="1"/>
          </p:cNvSpPr>
          <p:nvPr/>
        </p:nvSpPr>
        <p:spPr bwMode="auto">
          <a:xfrm rot="10832160" flipV="1">
            <a:off x="227013" y="4216400"/>
            <a:ext cx="8689975"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3600">
                <a:latin typeface="Times New Roman" panose="02020603050405020304" pitchFamily="18" charset="0"/>
              </a:rPr>
              <a:t>Tinh thần thượng võ của cha ông   được nung đúc và lưu truyền   để khai phá giữ gìn    mũi đất tận cùng này của Tổ quốc.</a:t>
            </a:r>
          </a:p>
        </p:txBody>
      </p:sp>
      <p:sp>
        <p:nvSpPr>
          <p:cNvPr id="173073" name="Line 17">
            <a:extLst>
              <a:ext uri="{FF2B5EF4-FFF2-40B4-BE49-F238E27FC236}">
                <a16:creationId xmlns="" xmlns:a16="http://schemas.microsoft.com/office/drawing/2014/main" id="{BCF04CFD-9405-F336-2325-01EC8BFA04D5}"/>
              </a:ext>
            </a:extLst>
          </p:cNvPr>
          <p:cNvSpPr>
            <a:spLocks noChangeShapeType="1"/>
          </p:cNvSpPr>
          <p:nvPr/>
        </p:nvSpPr>
        <p:spPr bwMode="auto">
          <a:xfrm flipH="1">
            <a:off x="6400800" y="4406900"/>
            <a:ext cx="190500" cy="457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3074" name="Line 18">
            <a:extLst>
              <a:ext uri="{FF2B5EF4-FFF2-40B4-BE49-F238E27FC236}">
                <a16:creationId xmlns="" xmlns:a16="http://schemas.microsoft.com/office/drawing/2014/main" id="{A6160FEB-C6CF-96BD-B3DC-453072CB4B6A}"/>
              </a:ext>
            </a:extLst>
          </p:cNvPr>
          <p:cNvSpPr>
            <a:spLocks noChangeShapeType="1"/>
          </p:cNvSpPr>
          <p:nvPr/>
        </p:nvSpPr>
        <p:spPr bwMode="auto">
          <a:xfrm flipH="1">
            <a:off x="3581400" y="4864100"/>
            <a:ext cx="190500" cy="457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3080" name="Line 24">
            <a:extLst>
              <a:ext uri="{FF2B5EF4-FFF2-40B4-BE49-F238E27FC236}">
                <a16:creationId xmlns="" xmlns:a16="http://schemas.microsoft.com/office/drawing/2014/main" id="{8B4269CB-F62C-8463-840C-48BB712577AA}"/>
              </a:ext>
            </a:extLst>
          </p:cNvPr>
          <p:cNvSpPr>
            <a:spLocks noChangeShapeType="1"/>
          </p:cNvSpPr>
          <p:nvPr/>
        </p:nvSpPr>
        <p:spPr bwMode="auto">
          <a:xfrm flipH="1">
            <a:off x="7483475" y="4864100"/>
            <a:ext cx="190500" cy="457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73072"/>
                                        </p:tgtEl>
                                        <p:attrNameLst>
                                          <p:attrName>style.visibility</p:attrName>
                                        </p:attrNameLst>
                                      </p:cBhvr>
                                      <p:to>
                                        <p:strVal val="visible"/>
                                      </p:to>
                                    </p:set>
                                    <p:anim calcmode="discrete" valueType="clr">
                                      <p:cBhvr override="childStyle">
                                        <p:cTn id="7" dur="80"/>
                                        <p:tgtEl>
                                          <p:spTgt spid="17307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3072"/>
                                        </p:tgtEl>
                                        <p:attrNameLst>
                                          <p:attrName>fillcolor</p:attrName>
                                        </p:attrNameLst>
                                      </p:cBhvr>
                                      <p:tavLst>
                                        <p:tav tm="0">
                                          <p:val>
                                            <p:clrVal>
                                              <a:schemeClr val="accent2"/>
                                            </p:clrVal>
                                          </p:val>
                                        </p:tav>
                                        <p:tav tm="50000">
                                          <p:val>
                                            <p:clrVal>
                                              <a:schemeClr val="hlink"/>
                                            </p:clrVal>
                                          </p:val>
                                        </p:tav>
                                      </p:tavLst>
                                    </p:anim>
                                    <p:set>
                                      <p:cBhvr>
                                        <p:cTn id="9" dur="80"/>
                                        <p:tgtEl>
                                          <p:spTgt spid="17307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173073"/>
                                        </p:tgtEl>
                                        <p:attrNameLst>
                                          <p:attrName>style.visibility</p:attrName>
                                        </p:attrNameLst>
                                      </p:cBhvr>
                                      <p:to>
                                        <p:strVal val="visible"/>
                                      </p:to>
                                    </p:set>
                                    <p:anim calcmode="lin" valueType="num">
                                      <p:cBhvr>
                                        <p:cTn id="14" dur="1000" fill="hold"/>
                                        <p:tgtEl>
                                          <p:spTgt spid="173073"/>
                                        </p:tgtEl>
                                        <p:attrNameLst>
                                          <p:attrName>ppt_w</p:attrName>
                                        </p:attrNameLst>
                                      </p:cBhvr>
                                      <p:tavLst>
                                        <p:tav tm="0">
                                          <p:val>
                                            <p:strVal val="#ppt_w+.3"/>
                                          </p:val>
                                        </p:tav>
                                        <p:tav tm="100000">
                                          <p:val>
                                            <p:strVal val="#ppt_w"/>
                                          </p:val>
                                        </p:tav>
                                      </p:tavLst>
                                    </p:anim>
                                    <p:anim calcmode="lin" valueType="num">
                                      <p:cBhvr>
                                        <p:cTn id="15" dur="1000" fill="hold"/>
                                        <p:tgtEl>
                                          <p:spTgt spid="173073"/>
                                        </p:tgtEl>
                                        <p:attrNameLst>
                                          <p:attrName>ppt_h</p:attrName>
                                        </p:attrNameLst>
                                      </p:cBhvr>
                                      <p:tavLst>
                                        <p:tav tm="0">
                                          <p:val>
                                            <p:strVal val="#ppt_h"/>
                                          </p:val>
                                        </p:tav>
                                        <p:tav tm="100000">
                                          <p:val>
                                            <p:strVal val="#ppt_h"/>
                                          </p:val>
                                        </p:tav>
                                      </p:tavLst>
                                    </p:anim>
                                    <p:animEffect transition="in" filter="fade">
                                      <p:cBhvr>
                                        <p:cTn id="16" dur="1000"/>
                                        <p:tgtEl>
                                          <p:spTgt spid="17307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73074"/>
                                        </p:tgtEl>
                                        <p:attrNameLst>
                                          <p:attrName>style.visibility</p:attrName>
                                        </p:attrNameLst>
                                      </p:cBhvr>
                                      <p:to>
                                        <p:strVal val="visible"/>
                                      </p:to>
                                    </p:set>
                                    <p:anim calcmode="lin" valueType="num">
                                      <p:cBhvr>
                                        <p:cTn id="21" dur="1000" fill="hold"/>
                                        <p:tgtEl>
                                          <p:spTgt spid="173074"/>
                                        </p:tgtEl>
                                        <p:attrNameLst>
                                          <p:attrName>ppt_w</p:attrName>
                                        </p:attrNameLst>
                                      </p:cBhvr>
                                      <p:tavLst>
                                        <p:tav tm="0">
                                          <p:val>
                                            <p:strVal val="#ppt_w+.3"/>
                                          </p:val>
                                        </p:tav>
                                        <p:tav tm="100000">
                                          <p:val>
                                            <p:strVal val="#ppt_w"/>
                                          </p:val>
                                        </p:tav>
                                      </p:tavLst>
                                    </p:anim>
                                    <p:anim calcmode="lin" valueType="num">
                                      <p:cBhvr>
                                        <p:cTn id="22" dur="1000" fill="hold"/>
                                        <p:tgtEl>
                                          <p:spTgt spid="173074"/>
                                        </p:tgtEl>
                                        <p:attrNameLst>
                                          <p:attrName>ppt_h</p:attrName>
                                        </p:attrNameLst>
                                      </p:cBhvr>
                                      <p:tavLst>
                                        <p:tav tm="0">
                                          <p:val>
                                            <p:strVal val="#ppt_h"/>
                                          </p:val>
                                        </p:tav>
                                        <p:tav tm="100000">
                                          <p:val>
                                            <p:strVal val="#ppt_h"/>
                                          </p:val>
                                        </p:tav>
                                      </p:tavLst>
                                    </p:anim>
                                    <p:animEffect transition="in" filter="fade">
                                      <p:cBhvr>
                                        <p:cTn id="23" dur="1000"/>
                                        <p:tgtEl>
                                          <p:spTgt spid="1730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173080"/>
                                        </p:tgtEl>
                                        <p:attrNameLst>
                                          <p:attrName>style.visibility</p:attrName>
                                        </p:attrNameLst>
                                      </p:cBhvr>
                                      <p:to>
                                        <p:strVal val="visible"/>
                                      </p:to>
                                    </p:set>
                                    <p:anim calcmode="lin" valueType="num">
                                      <p:cBhvr>
                                        <p:cTn id="28" dur="1000" fill="hold"/>
                                        <p:tgtEl>
                                          <p:spTgt spid="173080"/>
                                        </p:tgtEl>
                                        <p:attrNameLst>
                                          <p:attrName>ppt_w</p:attrName>
                                        </p:attrNameLst>
                                      </p:cBhvr>
                                      <p:tavLst>
                                        <p:tav tm="0">
                                          <p:val>
                                            <p:strVal val="#ppt_w+.3"/>
                                          </p:val>
                                        </p:tav>
                                        <p:tav tm="100000">
                                          <p:val>
                                            <p:strVal val="#ppt_w"/>
                                          </p:val>
                                        </p:tav>
                                      </p:tavLst>
                                    </p:anim>
                                    <p:anim calcmode="lin" valueType="num">
                                      <p:cBhvr>
                                        <p:cTn id="29" dur="1000" fill="hold"/>
                                        <p:tgtEl>
                                          <p:spTgt spid="173080"/>
                                        </p:tgtEl>
                                        <p:attrNameLst>
                                          <p:attrName>ppt_h</p:attrName>
                                        </p:attrNameLst>
                                      </p:cBhvr>
                                      <p:tavLst>
                                        <p:tav tm="0">
                                          <p:val>
                                            <p:strVal val="#ppt_h"/>
                                          </p:val>
                                        </p:tav>
                                        <p:tav tm="100000">
                                          <p:val>
                                            <p:strVal val="#ppt_h"/>
                                          </p:val>
                                        </p:tav>
                                      </p:tavLst>
                                    </p:anim>
                                    <p:animEffect transition="in" filter="fade">
                                      <p:cBhvr>
                                        <p:cTn id="30" dur="1000"/>
                                        <p:tgtEl>
                                          <p:spTgt spid="17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act">
            <a:extLst>
              <a:ext uri="{FF2B5EF4-FFF2-40B4-BE49-F238E27FC236}">
                <a16:creationId xmlns="" xmlns:a16="http://schemas.microsoft.com/office/drawing/2014/main" id="{DA5413D3-5978-1E23-05FD-5199F7F12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715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2">
            <a:extLst>
              <a:ext uri="{FF2B5EF4-FFF2-40B4-BE49-F238E27FC236}">
                <a16:creationId xmlns="" xmlns:a16="http://schemas.microsoft.com/office/drawing/2014/main" id="{EAAE70D6-27BE-F51A-D4EF-A1EB0E5A4E3F}"/>
              </a:ext>
            </a:extLst>
          </p:cNvPr>
          <p:cNvSpPr txBox="1">
            <a:spLocks noChangeArrowheads="1"/>
          </p:cNvSpPr>
          <p:nvPr/>
        </p:nvSpPr>
        <p:spPr bwMode="auto">
          <a:xfrm>
            <a:off x="457200" y="-168275"/>
            <a:ext cx="4572000" cy="646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vi-VN" sz="3600">
                <a:solidFill>
                  <a:schemeClr val="bg1"/>
                </a:solidFill>
                <a:latin typeface="Times New Roman" panose="02020603050405020304" pitchFamily="18" charset="0"/>
              </a:rPr>
              <a:t>Đất nẻ chân chim</a:t>
            </a:r>
            <a:endParaRPr lang="vi-VN" altLang="vi-VN" sz="3600">
              <a:solidFill>
                <a:schemeClr val="bg1"/>
              </a:solidFill>
              <a:latin typeface="VNI-Times" pitchFamily="2" charset="0"/>
            </a:endParaRPr>
          </a:p>
        </p:txBody>
      </p:sp>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ácay biìnhbát">
            <a:extLst>
              <a:ext uri="{FF2B5EF4-FFF2-40B4-BE49-F238E27FC236}">
                <a16:creationId xmlns="" xmlns:a16="http://schemas.microsoft.com/office/drawing/2014/main" id="{BDBF269E-D429-11A6-6457-14FD9D9A3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7" descr="rừng đước">
            <a:extLst>
              <a:ext uri="{FF2B5EF4-FFF2-40B4-BE49-F238E27FC236}">
                <a16:creationId xmlns="" xmlns:a16="http://schemas.microsoft.com/office/drawing/2014/main" id="{7D4357F7-3554-F939-CD1B-EC7C70EF19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6">
            <a:extLst>
              <a:ext uri="{FF2B5EF4-FFF2-40B4-BE49-F238E27FC236}">
                <a16:creationId xmlns="" xmlns:a16="http://schemas.microsoft.com/office/drawing/2014/main" id="{FA5F65D6-4D16-1D01-5A4A-B57D1806B38A}"/>
              </a:ext>
            </a:extLst>
          </p:cNvPr>
          <p:cNvSpPr txBox="1">
            <a:spLocks noChangeArrowheads="1"/>
          </p:cNvSpPr>
          <p:nvPr/>
        </p:nvSpPr>
        <p:spPr bwMode="auto">
          <a:xfrm>
            <a:off x="2667000" y="5943600"/>
            <a:ext cx="4114800" cy="823913"/>
          </a:xfrm>
          <a:prstGeom prst="rect">
            <a:avLst/>
          </a:prstGeom>
          <a:solidFill>
            <a:schemeClr val="bg2">
              <a:lumMod val="20000"/>
              <a:lumOff val="80000"/>
            </a:schemeClr>
          </a:solid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vi-VN" sz="4800">
                <a:solidFill>
                  <a:srgbClr val="FF0000"/>
                </a:solidFill>
                <a:latin typeface="Times New Roman" panose="02020603050405020304" pitchFamily="18" charset="0"/>
                <a:cs typeface="Times New Roman" panose="02020603050405020304" pitchFamily="18" charset="0"/>
              </a:rPr>
              <a:t> </a:t>
            </a:r>
            <a:r>
              <a:rPr lang="en-US" altLang="vi-VN" sz="4800" b="1">
                <a:latin typeface="Times New Roman" panose="02020603050405020304" pitchFamily="18" charset="0"/>
                <a:cs typeface="Times New Roman" panose="02020603050405020304" pitchFamily="18" charset="0"/>
              </a:rPr>
              <a:t>Cây bình bát</a:t>
            </a:r>
            <a:endParaRPr lang="vi-VN" altLang="vi-VN" sz="4800" b="1">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9" name="Rectangle 5">
            <a:extLst>
              <a:ext uri="{FF2B5EF4-FFF2-40B4-BE49-F238E27FC236}">
                <a16:creationId xmlns="" xmlns:a16="http://schemas.microsoft.com/office/drawing/2014/main" id="{38DE7C74-A8AD-2CEB-E24F-1E06457EFCE5}"/>
              </a:ext>
            </a:extLst>
          </p:cNvPr>
          <p:cNvSpPr>
            <a:spLocks noChangeArrowheads="1"/>
          </p:cNvSpPr>
          <p:nvPr/>
        </p:nvSpPr>
        <p:spPr bwMode="auto">
          <a:xfrm>
            <a:off x="0" y="3886200"/>
            <a:ext cx="5029200" cy="1524000"/>
          </a:xfrm>
          <a:prstGeom prst="rect">
            <a:avLst/>
          </a:prstGeom>
          <a:noFill/>
          <a:ln w="9525">
            <a:noFill/>
            <a:miter lim="800000"/>
            <a:headEnd/>
            <a:tailEnd/>
          </a:ln>
          <a:effectLst/>
        </p:spPr>
        <p:txBody>
          <a:bodyPr/>
          <a:lstStyle/>
          <a:p>
            <a:pPr marL="342900" indent="-342900" eaLnBrk="1" fontAlgn="auto" hangingPunct="1">
              <a:spcBef>
                <a:spcPct val="20000"/>
              </a:spcBef>
              <a:spcAft>
                <a:spcPts val="0"/>
              </a:spcAft>
              <a:buClr>
                <a:schemeClr val="hlink"/>
              </a:buClr>
              <a:buSzPct val="120000"/>
              <a:defRPr/>
            </a:pPr>
            <a:endParaRPr lang="vi-VN" sz="2400" b="1">
              <a:solidFill>
                <a:srgbClr val="FFFF00"/>
              </a:solidFill>
              <a:effectLst>
                <a:outerShdw blurRad="38100" dist="38100" dir="2700000" algn="tl">
                  <a:srgbClr val="000000"/>
                </a:outerShdw>
              </a:effectLst>
              <a:cs typeface="+mn-cs"/>
            </a:endParaRPr>
          </a:p>
        </p:txBody>
      </p:sp>
      <p:pic>
        <p:nvPicPr>
          <p:cNvPr id="15363" name="Picture 6" descr="Hình ảnh có liên quan">
            <a:extLst>
              <a:ext uri="{FF2B5EF4-FFF2-40B4-BE49-F238E27FC236}">
                <a16:creationId xmlns="" xmlns:a16="http://schemas.microsoft.com/office/drawing/2014/main" id="{5A1C1103-647C-5FEF-832B-7A955B808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4">
            <a:extLst>
              <a:ext uri="{FF2B5EF4-FFF2-40B4-BE49-F238E27FC236}">
                <a16:creationId xmlns="" xmlns:a16="http://schemas.microsoft.com/office/drawing/2014/main" id="{5375C967-6101-9351-DB4C-1B14A3EF5E3C}"/>
              </a:ext>
            </a:extLst>
          </p:cNvPr>
          <p:cNvSpPr txBox="1">
            <a:spLocks noChangeArrowheads="1"/>
          </p:cNvSpPr>
          <p:nvPr/>
        </p:nvSpPr>
        <p:spPr bwMode="auto">
          <a:xfrm>
            <a:off x="1066800" y="5713413"/>
            <a:ext cx="2895600" cy="646112"/>
          </a:xfrm>
          <a:prstGeom prst="rect">
            <a:avLst/>
          </a:prstGeom>
          <a:solidFill>
            <a:schemeClr val="bg2">
              <a:lumMod val="20000"/>
              <a:lumOff val="80000"/>
            </a:schemeClr>
          </a:solid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vi-VN" sz="3600" b="1">
                <a:latin typeface=".VnTime" panose="020B7200000000000000" pitchFamily="34" charset="0"/>
              </a:rPr>
              <a:t>   </a:t>
            </a:r>
            <a:r>
              <a:rPr lang="en-US" altLang="vi-VN" sz="3600" b="1">
                <a:latin typeface="VNI-Times" pitchFamily="2" charset="0"/>
              </a:rPr>
              <a:t>Caây baàn</a:t>
            </a:r>
            <a:endParaRPr lang="vi-VN" altLang="vi-VN" sz="3600" b="1">
              <a:latin typeface=".VnTime" panose="020B7200000000000000" pitchFamily="34" charset="0"/>
            </a:endParaRPr>
          </a:p>
        </p:txBody>
      </p:sp>
      <p:pic>
        <p:nvPicPr>
          <p:cNvPr id="15365" name="Picture 7" descr="Kết quả hình ảnh cho Hình ảnh cây bần">
            <a:extLst>
              <a:ext uri="{FF2B5EF4-FFF2-40B4-BE49-F238E27FC236}">
                <a16:creationId xmlns="" xmlns:a16="http://schemas.microsoft.com/office/drawing/2014/main" id="{F041D6D9-5114-C358-57BE-16D979ADC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433</Words>
  <Application>Microsoft Office PowerPoint</Application>
  <PresentationFormat>On-screen Show (4:3)</PresentationFormat>
  <Paragraphs>78</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.VnTime</vt:lpstr>
      <vt:lpstr>Arial</vt:lpstr>
      <vt:lpstr>Times New Roman</vt:lpstr>
      <vt:lpstr>VNI-Times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MS Phuong</cp:lastModifiedBy>
  <cp:revision>61</cp:revision>
  <dcterms:created xsi:type="dcterms:W3CDTF">2016-10-31T08:40:11Z</dcterms:created>
  <dcterms:modified xsi:type="dcterms:W3CDTF">2024-01-16T14:27:47Z</dcterms:modified>
</cp:coreProperties>
</file>