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4" r:id="rId5"/>
    <p:sldId id="260" r:id="rId6"/>
    <p:sldId id="263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947B-9867-4E87-918F-A48E22494F6D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5550-A5F3-45DD-9B05-A5C335540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493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947B-9867-4E87-918F-A48E22494F6D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5550-A5F3-45DD-9B05-A5C335540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858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947B-9867-4E87-918F-A48E22494F6D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5550-A5F3-45DD-9B05-A5C335540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680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947B-9867-4E87-918F-A48E22494F6D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5550-A5F3-45DD-9B05-A5C335540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156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947B-9867-4E87-918F-A48E22494F6D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5550-A5F3-45DD-9B05-A5C335540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92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947B-9867-4E87-918F-A48E22494F6D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5550-A5F3-45DD-9B05-A5C335540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452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947B-9867-4E87-918F-A48E22494F6D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5550-A5F3-45DD-9B05-A5C335540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336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947B-9867-4E87-918F-A48E22494F6D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5550-A5F3-45DD-9B05-A5C335540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80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947B-9867-4E87-918F-A48E22494F6D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5550-A5F3-45DD-9B05-A5C335540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262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947B-9867-4E87-918F-A48E22494F6D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5550-A5F3-45DD-9B05-A5C335540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066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947B-9867-4E87-918F-A48E22494F6D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5550-A5F3-45DD-9B05-A5C335540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26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D947B-9867-4E87-918F-A48E22494F6D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A5550-A5F3-45DD-9B05-A5C335540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78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27835" y="2416619"/>
            <a:ext cx="692580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15. CÂY XUNG QUANH EM </a:t>
            </a:r>
          </a:p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(TIẾT 1)</a:t>
            </a:r>
          </a:p>
        </p:txBody>
      </p:sp>
    </p:spTree>
    <p:extLst>
      <p:ext uri="{BB962C8B-B14F-4D97-AF65-F5344CB8AC3E}">
        <p14:creationId xmlns:p14="http://schemas.microsoft.com/office/powerpoint/2010/main" val="1379968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6491"/>
            <a:ext cx="12192000" cy="48579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5350" y="0"/>
            <a:ext cx="4328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5514392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Minh,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3605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8580" y="811310"/>
            <a:ext cx="118934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8580" y="152276"/>
            <a:ext cx="44950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KHÁM PHÁ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65416"/>
            <a:ext cx="12192000" cy="5092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44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410139"/>
              </p:ext>
            </p:extLst>
          </p:nvPr>
        </p:nvGraphicFramePr>
        <p:xfrm>
          <a:off x="378072" y="719666"/>
          <a:ext cx="11520000" cy="56880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1701">
                  <a:extLst>
                    <a:ext uri="{9D8B030D-6E8A-4147-A177-3AD203B41FA5}">
                      <a16:colId xmlns:a16="http://schemas.microsoft.com/office/drawing/2014/main" val="4030469319"/>
                    </a:ext>
                  </a:extLst>
                </a:gridCol>
                <a:gridCol w="2363527">
                  <a:extLst>
                    <a:ext uri="{9D8B030D-6E8A-4147-A177-3AD203B41FA5}">
                      <a16:colId xmlns:a16="http://schemas.microsoft.com/office/drawing/2014/main" val="1435328166"/>
                    </a:ext>
                  </a:extLst>
                </a:gridCol>
                <a:gridCol w="1208025">
                  <a:extLst>
                    <a:ext uri="{9D8B030D-6E8A-4147-A177-3AD203B41FA5}">
                      <a16:colId xmlns:a16="http://schemas.microsoft.com/office/drawing/2014/main" val="3325176739"/>
                    </a:ext>
                  </a:extLst>
                </a:gridCol>
                <a:gridCol w="1146747">
                  <a:extLst>
                    <a:ext uri="{9D8B030D-6E8A-4147-A177-3AD203B41FA5}">
                      <a16:colId xmlns:a16="http://schemas.microsoft.com/office/drawing/2014/main" val="3789058297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3844766889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86191196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4279691050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3077361103"/>
                    </a:ext>
                  </a:extLst>
                </a:gridCol>
              </a:tblGrid>
              <a:tr h="100074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cây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Cao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Thấp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Nhỏ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Cứng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Mềm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60635023"/>
                  </a:ext>
                </a:extLst>
              </a:tr>
              <a:tr h="937451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Cây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Si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vi-VN" sz="2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vi-VN" sz="2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321329"/>
                  </a:ext>
                </a:extLst>
              </a:tr>
              <a:tr h="937451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Cây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nhãn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vi-VN" sz="2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0948172"/>
                  </a:ext>
                </a:extLst>
              </a:tr>
              <a:tr h="937451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Cây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vi-VN" sz="2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vi-VN" sz="2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3062656"/>
                  </a:ext>
                </a:extLst>
              </a:tr>
              <a:tr h="937451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Cây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dừa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vi-VN" sz="2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vi-VN" sz="2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7266076"/>
                  </a:ext>
                </a:extLst>
              </a:tr>
              <a:tr h="937451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Cây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bàng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86100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3460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882" y="144692"/>
            <a:ext cx="11818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28351"/>
            <a:ext cx="6055567" cy="312964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883" y="3728351"/>
            <a:ext cx="6071117" cy="312964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798539"/>
            <a:ext cx="6055566" cy="278441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883" y="798539"/>
            <a:ext cx="6071118" cy="2784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323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722600"/>
              </p:ext>
            </p:extLst>
          </p:nvPr>
        </p:nvGraphicFramePr>
        <p:xfrm>
          <a:off x="0" y="1"/>
          <a:ext cx="12192000" cy="66807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36143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36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cây</a:t>
                      </a:r>
                      <a:endParaRPr lang="en-US" sz="3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Đặc</a:t>
                      </a:r>
                      <a:r>
                        <a:rPr lang="en-US" sz="36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36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khác</a:t>
                      </a:r>
                      <a:r>
                        <a:rPr lang="en-US" sz="36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biệt</a:t>
                      </a:r>
                      <a:r>
                        <a:rPr lang="en-US" sz="36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giữa</a:t>
                      </a:r>
                      <a:r>
                        <a:rPr lang="en-US" sz="36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36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en-US" sz="36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cây</a:t>
                      </a:r>
                      <a:endParaRPr lang="en-US" sz="3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6143">
                <a:tc>
                  <a:txBody>
                    <a:bodyPr/>
                    <a:lstStyle/>
                    <a:p>
                      <a:r>
                        <a:rPr lang="en-US" sz="3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Hoa</a:t>
                      </a:r>
                      <a:r>
                        <a:rPr lang="en-US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hướng</a:t>
                      </a:r>
                      <a:r>
                        <a:rPr lang="en-US" sz="3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dương</a:t>
                      </a:r>
                      <a:endParaRPr lang="en-US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6143">
                <a:tc>
                  <a:txBody>
                    <a:bodyPr/>
                    <a:lstStyle/>
                    <a:p>
                      <a:r>
                        <a:rPr lang="en-US" sz="3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Cây</a:t>
                      </a:r>
                      <a:r>
                        <a:rPr lang="en-US" sz="3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dừa</a:t>
                      </a:r>
                      <a:endParaRPr lang="en-US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36143">
                <a:tc>
                  <a:txBody>
                    <a:bodyPr/>
                    <a:lstStyle/>
                    <a:p>
                      <a:r>
                        <a:rPr lang="en-US" sz="3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Hoa</a:t>
                      </a:r>
                      <a:r>
                        <a:rPr lang="en-US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</a:t>
                      </a:r>
                      <a:endParaRPr lang="en-US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36143">
                <a:tc>
                  <a:txBody>
                    <a:bodyPr/>
                    <a:lstStyle/>
                    <a:p>
                      <a:r>
                        <a:rPr lang="en-US" sz="3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Cây</a:t>
                      </a:r>
                      <a:r>
                        <a:rPr lang="en-US" sz="3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mướp</a:t>
                      </a:r>
                      <a:endParaRPr lang="en-US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3325" y="5436782"/>
            <a:ext cx="1525827" cy="110144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3326" y="4178542"/>
            <a:ext cx="1521919" cy="110144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3326" y="1490134"/>
            <a:ext cx="1521919" cy="97994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3325" y="2852403"/>
            <a:ext cx="1525828" cy="97994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287910" y="1795439"/>
            <a:ext cx="28392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84708" y="5802838"/>
            <a:ext cx="60724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leo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87910" y="4544598"/>
            <a:ext cx="52645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87910" y="3157708"/>
            <a:ext cx="10903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70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269" y="172279"/>
            <a:ext cx="44116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VẬN DỤNG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5499"/>
            <a:ext cx="12192000" cy="6162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040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178</Words>
  <Application>Microsoft Office PowerPoint</Application>
  <PresentationFormat>Widescreen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25</cp:revision>
  <dcterms:created xsi:type="dcterms:W3CDTF">2022-12-28T05:24:43Z</dcterms:created>
  <dcterms:modified xsi:type="dcterms:W3CDTF">2024-01-05T07:45:07Z</dcterms:modified>
</cp:coreProperties>
</file>