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0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47B-9867-4E87-918F-A48E22494F6D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5550-A5F3-45DD-9B05-A5C335540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93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47B-9867-4E87-918F-A48E22494F6D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5550-A5F3-45DD-9B05-A5C335540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5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47B-9867-4E87-918F-A48E22494F6D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5550-A5F3-45DD-9B05-A5C335540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8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47B-9867-4E87-918F-A48E22494F6D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5550-A5F3-45DD-9B05-A5C335540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5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47B-9867-4E87-918F-A48E22494F6D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5550-A5F3-45DD-9B05-A5C335540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47B-9867-4E87-918F-A48E22494F6D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5550-A5F3-45DD-9B05-A5C335540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5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47B-9867-4E87-918F-A48E22494F6D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5550-A5F3-45DD-9B05-A5C335540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36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47B-9867-4E87-918F-A48E22494F6D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5550-A5F3-45DD-9B05-A5C335540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47B-9867-4E87-918F-A48E22494F6D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5550-A5F3-45DD-9B05-A5C335540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6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47B-9867-4E87-918F-A48E22494F6D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5550-A5F3-45DD-9B05-A5C335540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66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947B-9867-4E87-918F-A48E22494F6D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5550-A5F3-45DD-9B05-A5C335540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6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D947B-9867-4E87-918F-A48E22494F6D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A5550-A5F3-45DD-9B05-A5C335540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8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27835" y="2416619"/>
            <a:ext cx="692580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15. CÂY XUNG QUANH EM </a:t>
            </a:r>
          </a:p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(TIẾT 1)</a:t>
            </a:r>
          </a:p>
        </p:txBody>
      </p:sp>
    </p:spTree>
    <p:extLst>
      <p:ext uri="{BB962C8B-B14F-4D97-AF65-F5344CB8AC3E}">
        <p14:creationId xmlns:p14="http://schemas.microsoft.com/office/powerpoint/2010/main" val="1379968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6491"/>
            <a:ext cx="12192000" cy="48579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5350" y="0"/>
            <a:ext cx="4328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5514392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Minh,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360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580" y="811310"/>
            <a:ext cx="118934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8580" y="152276"/>
            <a:ext cx="4495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KHÁM PHÁ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5416"/>
            <a:ext cx="12192000" cy="509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44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410139"/>
              </p:ext>
            </p:extLst>
          </p:nvPr>
        </p:nvGraphicFramePr>
        <p:xfrm>
          <a:off x="378072" y="719666"/>
          <a:ext cx="11520000" cy="56880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1701">
                  <a:extLst>
                    <a:ext uri="{9D8B030D-6E8A-4147-A177-3AD203B41FA5}">
                      <a16:colId xmlns:a16="http://schemas.microsoft.com/office/drawing/2014/main" val="4030469319"/>
                    </a:ext>
                  </a:extLst>
                </a:gridCol>
                <a:gridCol w="2363527">
                  <a:extLst>
                    <a:ext uri="{9D8B030D-6E8A-4147-A177-3AD203B41FA5}">
                      <a16:colId xmlns:a16="http://schemas.microsoft.com/office/drawing/2014/main" val="1435328166"/>
                    </a:ext>
                  </a:extLst>
                </a:gridCol>
                <a:gridCol w="1208025">
                  <a:extLst>
                    <a:ext uri="{9D8B030D-6E8A-4147-A177-3AD203B41FA5}">
                      <a16:colId xmlns:a16="http://schemas.microsoft.com/office/drawing/2014/main" val="3325176739"/>
                    </a:ext>
                  </a:extLst>
                </a:gridCol>
                <a:gridCol w="1146747">
                  <a:extLst>
                    <a:ext uri="{9D8B030D-6E8A-4147-A177-3AD203B41FA5}">
                      <a16:colId xmlns:a16="http://schemas.microsoft.com/office/drawing/2014/main" val="3789058297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3844766889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86191196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427969105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3077361103"/>
                    </a:ext>
                  </a:extLst>
                </a:gridCol>
              </a:tblGrid>
              <a:tr h="100074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Thấp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Nhỏ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Cứng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Mềm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0635023"/>
                  </a:ext>
                </a:extLst>
              </a:tr>
              <a:tr h="93745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Si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321329"/>
                  </a:ext>
                </a:extLst>
              </a:tr>
              <a:tr h="93745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nhãn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0948172"/>
                  </a:ext>
                </a:extLst>
              </a:tr>
              <a:tr h="93745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3062656"/>
                  </a:ext>
                </a:extLst>
              </a:tr>
              <a:tr h="93745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dừa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7266076"/>
                  </a:ext>
                </a:extLst>
              </a:tr>
              <a:tr h="93745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2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bàng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8610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3460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82" y="144692"/>
            <a:ext cx="11818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28351"/>
            <a:ext cx="6055567" cy="31296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883" y="3728351"/>
            <a:ext cx="6071117" cy="31296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98539"/>
            <a:ext cx="6055566" cy="27844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883" y="798539"/>
            <a:ext cx="6071118" cy="278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32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722600"/>
              </p:ext>
            </p:extLst>
          </p:nvPr>
        </p:nvGraphicFramePr>
        <p:xfrm>
          <a:off x="0" y="1"/>
          <a:ext cx="12192000" cy="66807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36143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36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endParaRPr lang="en-US" sz="3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lang="en-US" sz="36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36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36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biệt</a:t>
                      </a:r>
                      <a:r>
                        <a:rPr lang="en-US" sz="36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US" sz="36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36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36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endParaRPr lang="en-US" sz="3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6143">
                <a:tc>
                  <a:txBody>
                    <a:bodyPr/>
                    <a:lstStyle/>
                    <a:p>
                      <a:r>
                        <a:rPr lang="en-US" sz="3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hướng</a:t>
                      </a:r>
                      <a:r>
                        <a:rPr lang="en-US" sz="3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dương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6143">
                <a:tc>
                  <a:txBody>
                    <a:bodyPr/>
                    <a:lstStyle/>
                    <a:p>
                      <a:r>
                        <a:rPr lang="en-US" sz="3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3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dừa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6143">
                <a:tc>
                  <a:txBody>
                    <a:bodyPr/>
                    <a:lstStyle/>
                    <a:p>
                      <a:r>
                        <a:rPr lang="en-US" sz="3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Hoa</a:t>
                      </a:r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6143">
                <a:tc>
                  <a:txBody>
                    <a:bodyPr/>
                    <a:lstStyle/>
                    <a:p>
                      <a:r>
                        <a:rPr lang="en-US" sz="3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3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mướp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325" y="5436782"/>
            <a:ext cx="1525827" cy="11014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326" y="4178542"/>
            <a:ext cx="1521919" cy="11014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326" y="1490134"/>
            <a:ext cx="1521919" cy="9799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325" y="2852403"/>
            <a:ext cx="1525828" cy="97994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87910" y="1795439"/>
            <a:ext cx="2839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4708" y="5802838"/>
            <a:ext cx="6072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leo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7910" y="4544598"/>
            <a:ext cx="52645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87910" y="3157708"/>
            <a:ext cx="1090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70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269" y="172279"/>
            <a:ext cx="4411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VẬN DỤNG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5499"/>
            <a:ext cx="12192000" cy="616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04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178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25</cp:revision>
  <dcterms:created xsi:type="dcterms:W3CDTF">2022-12-28T05:24:43Z</dcterms:created>
  <dcterms:modified xsi:type="dcterms:W3CDTF">2024-01-05T07:45:07Z</dcterms:modified>
</cp:coreProperties>
</file>