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30"/>
  </p:notesMasterIdLst>
  <p:sldIdLst>
    <p:sldId id="292" r:id="rId8"/>
    <p:sldId id="291" r:id="rId9"/>
    <p:sldId id="288" r:id="rId10"/>
    <p:sldId id="259" r:id="rId11"/>
    <p:sldId id="286" r:id="rId12"/>
    <p:sldId id="262" r:id="rId13"/>
    <p:sldId id="263" r:id="rId14"/>
    <p:sldId id="285" r:id="rId15"/>
    <p:sldId id="282" r:id="rId16"/>
    <p:sldId id="284" r:id="rId17"/>
    <p:sldId id="264" r:id="rId18"/>
    <p:sldId id="265" r:id="rId19"/>
    <p:sldId id="266" r:id="rId20"/>
    <p:sldId id="267" r:id="rId21"/>
    <p:sldId id="269" r:id="rId22"/>
    <p:sldId id="270" r:id="rId23"/>
    <p:sldId id="271" r:id="rId24"/>
    <p:sldId id="279" r:id="rId25"/>
    <p:sldId id="280" r:id="rId26"/>
    <p:sldId id="274" r:id="rId27"/>
    <p:sldId id="283" r:id="rId28"/>
    <p:sldId id="275" r:id="rId2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55D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121EA-D53B-4939-85E7-55CC220DA0EE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E5700-24B9-4503-BA2E-F7C59C7DD09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316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44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175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123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90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9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47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23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9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07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92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3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394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58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12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30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69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41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16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72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25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8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230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13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77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33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29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09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98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93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81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84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9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1032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76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04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82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89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49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310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572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755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018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8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47109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231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715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244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3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061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69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251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26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885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2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540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085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6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67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43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22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315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989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446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421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4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09743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267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20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42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920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609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536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3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2331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5762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B879A-A2DA-47E4-B7BC-9CF05D938F46}" type="datetimeFigureOut">
              <a:rPr lang="vi-VN" smtClean="0"/>
              <a:pPr/>
              <a:t>01/04/2024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00DB3-892D-4F69-A756-D8AB26DED6B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34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7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1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3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2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0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A17E3-6A89-4095-BD30-16657B828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EA640-BE9C-4D34-8120-74047C17B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7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WordArt 20"/>
          <p:cNvSpPr>
            <a:spLocks noChangeArrowheads="1" noChangeShapeType="1" noTextEdit="1"/>
          </p:cNvSpPr>
          <p:nvPr/>
        </p:nvSpPr>
        <p:spPr bwMode="auto">
          <a:xfrm>
            <a:off x="2133601" y="2095128"/>
            <a:ext cx="4626428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 ĐỌC – LỚP 5</a:t>
            </a:r>
            <a:r>
              <a:rPr lang="en-US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6" name="WordArt 21"/>
          <p:cNvSpPr>
            <a:spLocks noChangeArrowheads="1" noChangeShapeType="1" noTextEdit="1"/>
          </p:cNvSpPr>
          <p:nvPr/>
        </p:nvSpPr>
        <p:spPr bwMode="auto">
          <a:xfrm>
            <a:off x="613569" y="3262064"/>
            <a:ext cx="8134895" cy="333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08"/>
              </a:avLst>
            </a:prstTxWarp>
          </a:bodyPr>
          <a:lstStyle/>
          <a:p>
            <a:pPr algn="ctr"/>
            <a:r>
              <a:rPr lang="en-US" sz="1050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MỘT VỤ ĐẮM TÀU.</a:t>
            </a:r>
          </a:p>
          <a:p>
            <a:pPr algn="ctr"/>
            <a:r>
              <a:rPr lang="en-US" sz="400" b="1" i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3055D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TUẦN 29</a:t>
            </a:r>
            <a:endParaRPr lang="en-US" sz="400" b="1" i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3055D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vi-VN" sz="1050" b="1" kern="1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8" y="0"/>
            <a:chExt cx="5760" cy="4320"/>
          </a:xfrm>
        </p:grpSpPr>
        <p:pic>
          <p:nvPicPr>
            <p:cNvPr id="3079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3082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3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4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5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3078" name="Picture 10" descr="cartoon1%20(1)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752604"/>
            <a:ext cx="16002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WordArt 20"/>
          <p:cNvSpPr>
            <a:spLocks noChangeArrowheads="1" noChangeShapeType="1" noTextEdit="1"/>
          </p:cNvSpPr>
          <p:nvPr/>
        </p:nvSpPr>
        <p:spPr bwMode="auto">
          <a:xfrm>
            <a:off x="2057400" y="620688"/>
            <a:ext cx="4626428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 spc="30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TRƯỜNG TH.PHÚ THANH</a:t>
            </a:r>
            <a:endParaRPr lang="en-US" b="1" kern="10" spc="30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517471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216" cy="5184"/>
          </a:xfrm>
        </p:grpSpPr>
        <p:pic>
          <p:nvPicPr>
            <p:cNvPr id="25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219200" y="1734673"/>
            <a:ext cx="1709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prstClr val="black"/>
                </a:solidFill>
              </a:rPr>
              <a:t>Luyện</a:t>
            </a:r>
            <a:r>
              <a:rPr lang="en-US" altLang="en-US" dirty="0">
                <a:solidFill>
                  <a:prstClr val="black"/>
                </a:solidFill>
              </a:rPr>
              <a:t> </a:t>
            </a:r>
            <a:r>
              <a:rPr lang="en-US" altLang="en-US" dirty="0" err="1">
                <a:solidFill>
                  <a:prstClr val="black"/>
                </a:solidFill>
              </a:rPr>
              <a:t>đọc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813474" y="1751617"/>
            <a:ext cx="11317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prstClr val="black"/>
                </a:solidFill>
              </a:rPr>
              <a:t>Từ</a:t>
            </a:r>
            <a:r>
              <a:rPr lang="en-US" altLang="en-US" dirty="0">
                <a:solidFill>
                  <a:prstClr val="black"/>
                </a:solidFill>
              </a:rPr>
              <a:t> </a:t>
            </a:r>
            <a:r>
              <a:rPr lang="en-US" altLang="en-US" dirty="0" err="1">
                <a:solidFill>
                  <a:prstClr val="black"/>
                </a:solidFill>
              </a:rPr>
              <a:t>ngữ</a:t>
            </a:r>
            <a:endParaRPr lang="en-US" alt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641639" y="2018982"/>
            <a:ext cx="4421" cy="20447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23059" y="25805"/>
            <a:ext cx="8595122" cy="1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đắm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tàu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648394" y="2246317"/>
            <a:ext cx="260915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pun</a:t>
            </a:r>
          </a:p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ô</a:t>
            </a:r>
          </a:p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li-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</a:t>
            </a:r>
          </a:p>
          <a:p>
            <a:pPr eaLnBrk="1" hangingPunct="1"/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alt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98196" y="2234701"/>
            <a:ext cx="2440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-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pun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99900" y="2728295"/>
            <a:ext cx="1540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lơn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ết quả hình ảnh cho hinh anh cận cảnh bao lơn tàu thủ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9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639616" y="1807688"/>
            <a:ext cx="8358246" cy="4401205"/>
          </a:xfrm>
          <a:prstGeom prst="rect">
            <a:avLst/>
          </a:prstGeom>
          <a:noFill/>
          <a:ln w="9525">
            <a:solidFill>
              <a:srgbClr val="E0E8B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Ma-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 …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thẫn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TextBox 12"/>
          <p:cNvSpPr txBox="1">
            <a:spLocks noChangeArrowheads="1"/>
          </p:cNvSpPr>
          <p:nvPr/>
        </p:nvSpPr>
        <p:spPr bwMode="auto">
          <a:xfrm>
            <a:off x="6516217" y="1412776"/>
            <a:ext cx="221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A-mi-xi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115627" y="260648"/>
            <a:ext cx="744378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3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3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6640524" y="22240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1671649" y="32321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319349" y="34480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239849" y="36655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1428761" y="1928813"/>
            <a:ext cx="2449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7" name="Text Box 10"/>
          <p:cNvSpPr txBox="1">
            <a:spLocks noChangeArrowheads="1"/>
          </p:cNvSpPr>
          <p:nvPr/>
        </p:nvSpPr>
        <p:spPr bwMode="auto">
          <a:xfrm>
            <a:off x="4929188" y="1928813"/>
            <a:ext cx="24495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391860" y="2456686"/>
            <a:ext cx="2449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Li-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-pun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418814" y="2915352"/>
            <a:ext cx="24495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Ma-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418825" y="3387282"/>
            <a:ext cx="2449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Giu-li-ét-ta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929188" y="2629606"/>
            <a:ext cx="24495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Li-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-pun</a:t>
            </a:r>
          </a:p>
        </p:txBody>
      </p:sp>
      <p:sp>
        <p:nvSpPr>
          <p:cNvPr id="14355" name="Line 21"/>
          <p:cNvSpPr>
            <a:spLocks noChangeShapeType="1"/>
          </p:cNvSpPr>
          <p:nvPr/>
        </p:nvSpPr>
        <p:spPr bwMode="auto">
          <a:xfrm>
            <a:off x="4343410" y="2286000"/>
            <a:ext cx="45719" cy="292895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/>
          <a:lstStyle/>
          <a:p>
            <a:pPr>
              <a:defRPr/>
            </a:pPr>
            <a:endParaRPr lang="vi-VN"/>
          </a:p>
        </p:txBody>
      </p:sp>
      <p:sp>
        <p:nvSpPr>
          <p:cNvPr id="29" name="Text Box 2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941062" y="3212976"/>
            <a:ext cx="24495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lơn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17"/>
          <p:cNvSpPr>
            <a:spLocks noChangeArrowheads="1"/>
          </p:cNvSpPr>
          <p:nvPr/>
        </p:nvSpPr>
        <p:spPr bwMode="auto">
          <a:xfrm>
            <a:off x="785797" y="297600"/>
            <a:ext cx="744378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6300193" y="1484784"/>
            <a:ext cx="221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A-mi-xi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1446961" y="4272674"/>
            <a:ext cx="2449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thõng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1403659" y="4772740"/>
            <a:ext cx="2449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1448059" y="3828880"/>
            <a:ext cx="2449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hốt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2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985093" y="3814765"/>
            <a:ext cx="24495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2060"/>
                </a:solidFill>
              </a:rPr>
              <a:t>-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Vĩnh biệt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/>
      <p:bldP spid="14347" grpId="0"/>
      <p:bldP spid="21" grpId="0"/>
      <p:bldP spid="22" grpId="0"/>
      <p:bldP spid="23" grpId="0"/>
      <p:bldP spid="27" grpId="0"/>
      <p:bldP spid="14355" grpId="0" animBg="1"/>
      <p:bldP spid="29" grpId="0"/>
      <p:bldP spid="31" grpId="0"/>
      <p:bldP spid="28" grpId="0"/>
      <p:bldP spid="32" grpId="0"/>
      <p:bldP spid="33" grpId="0"/>
      <p:bldP spid="26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liverpool_jet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151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 Box 1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5868144" y="5949280"/>
            <a:ext cx="2736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30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solidFill>
                  <a:srgbClr val="0305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Li-</a:t>
            </a:r>
            <a:r>
              <a:rPr lang="en-US" sz="280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sz="280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-pun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800px-SuezCanal_ElBalla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67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6640524" y="22240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1671649" y="32321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787651" y="44259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319349" y="34480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239849" y="36655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19466" name="TextBox 30"/>
          <p:cNvSpPr txBox="1">
            <a:spLocks noChangeArrowheads="1"/>
          </p:cNvSpPr>
          <p:nvPr/>
        </p:nvSpPr>
        <p:spPr bwMode="auto">
          <a:xfrm>
            <a:off x="2000250" y="3214710"/>
            <a:ext cx="628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57169" y="2492896"/>
            <a:ext cx="80010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Giu-li-ét-ta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423" name="TextBox 34"/>
          <p:cNvSpPr txBox="1">
            <a:spLocks noChangeArrowheads="1"/>
          </p:cNvSpPr>
          <p:nvPr/>
        </p:nvSpPr>
        <p:spPr bwMode="auto">
          <a:xfrm>
            <a:off x="500036" y="3766919"/>
            <a:ext cx="78581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Giu-li-ét-ta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755587" y="332656"/>
            <a:ext cx="744378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6660232" y="1556792"/>
            <a:ext cx="221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A-mi-xi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7423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6640524" y="22240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1671649" y="32321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87651" y="44259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319349" y="34480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239849" y="36655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9" name="TextBox 30"/>
          <p:cNvSpPr txBox="1">
            <a:spLocks noChangeArrowheads="1"/>
          </p:cNvSpPr>
          <p:nvPr/>
        </p:nvSpPr>
        <p:spPr bwMode="auto">
          <a:xfrm>
            <a:off x="2000250" y="3214710"/>
            <a:ext cx="628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468685" y="2396313"/>
            <a:ext cx="77866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611560" y="3610781"/>
            <a:ext cx="771530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dúi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hốt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55587" y="332656"/>
            <a:ext cx="744378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6660232" y="1556792"/>
            <a:ext cx="221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A-mi-xi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6640524" y="22240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1671649" y="32321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87651" y="44259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319349" y="34480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239849" y="36655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9" name="TextBox 30"/>
          <p:cNvSpPr txBox="1">
            <a:spLocks noChangeArrowheads="1"/>
          </p:cNvSpPr>
          <p:nvPr/>
        </p:nvSpPr>
        <p:spPr bwMode="auto">
          <a:xfrm>
            <a:off x="2000250" y="3214710"/>
            <a:ext cx="628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251520" y="2564926"/>
            <a:ext cx="74295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3. Tai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251521" y="3357014"/>
            <a:ext cx="80010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33CC"/>
                </a:solidFill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Ma-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55587" y="332656"/>
            <a:ext cx="744378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5143500" y="1540129"/>
            <a:ext cx="22145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A-mi-xi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6640524" y="22240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1671649" y="32321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87651" y="44259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319349" y="34480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239849" y="36655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9" name="TextBox 30"/>
          <p:cNvSpPr txBox="1">
            <a:spLocks noChangeArrowheads="1"/>
          </p:cNvSpPr>
          <p:nvPr/>
        </p:nvSpPr>
        <p:spPr bwMode="auto">
          <a:xfrm>
            <a:off x="2000250" y="3214710"/>
            <a:ext cx="628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474096" y="401585"/>
            <a:ext cx="78581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4. Ma-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574767" y="1925725"/>
            <a:ext cx="781487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Ma-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89014" y="3999428"/>
            <a:ext cx="82835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5.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Ma-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4" name="TextBox 34"/>
          <p:cNvSpPr txBox="1">
            <a:spLocks noChangeArrowheads="1"/>
          </p:cNvSpPr>
          <p:nvPr/>
        </p:nvSpPr>
        <p:spPr bwMode="auto">
          <a:xfrm>
            <a:off x="669948" y="5028783"/>
            <a:ext cx="79025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5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6640524" y="22240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1671649" y="32321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87651" y="44259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319349" y="34480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239849" y="36655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/>
          </a:p>
        </p:txBody>
      </p:sp>
      <p:sp>
        <p:nvSpPr>
          <p:cNvPr id="20489" name="TextBox 30"/>
          <p:cNvSpPr txBox="1">
            <a:spLocks noChangeArrowheads="1"/>
          </p:cNvSpPr>
          <p:nvPr/>
        </p:nvSpPr>
        <p:spPr bwMode="auto">
          <a:xfrm>
            <a:off x="2000250" y="3214710"/>
            <a:ext cx="628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500034" y="500042"/>
            <a:ext cx="7858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</a:pPr>
            <a:r>
              <a:rPr lang="en-US" sz="3200" b="1" dirty="0"/>
              <a:t>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6.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500034" y="1529408"/>
            <a:ext cx="8072494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-Ma-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hốt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lo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Ma-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555876" y="2924197"/>
            <a:ext cx="3960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47664" y="-27384"/>
            <a:ext cx="57606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prstClr val="black"/>
                </a:solidFill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9" descr="dam t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124744"/>
            <a:ext cx="8640960" cy="5270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70055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4"/>
          <p:cNvSpPr>
            <a:spLocks noChangeArrowheads="1"/>
          </p:cNvSpPr>
          <p:nvPr/>
        </p:nvSpPr>
        <p:spPr bwMode="auto">
          <a:xfrm>
            <a:off x="251531" y="1844824"/>
            <a:ext cx="3357563" cy="38909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defRPr/>
            </a:pPr>
            <a:r>
              <a:rPr lang="en-US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  Qua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10000"/>
              </a:lnSpc>
              <a:defRPr/>
            </a:pP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muốn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10000"/>
              </a:lnSpc>
              <a:defRPr/>
            </a:pP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Oval 21"/>
          <p:cNvSpPr>
            <a:spLocks noChangeArrowheads="1"/>
          </p:cNvSpPr>
          <p:nvPr/>
        </p:nvSpPr>
        <p:spPr bwMode="auto">
          <a:xfrm>
            <a:off x="3779912" y="995538"/>
            <a:ext cx="5066979" cy="5812017"/>
          </a:xfrm>
          <a:prstGeom prst="ellipse">
            <a:avLst/>
          </a:prstGeom>
          <a:solidFill>
            <a:schemeClr val="bg1"/>
          </a:solidFill>
          <a:ln w="9525">
            <a:solidFill>
              <a:srgbClr val="FF66CC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1111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Ma-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</a:p>
          <a:p>
            <a:pPr algn="ctr">
              <a:lnSpc>
                <a:spcPct val="130000"/>
              </a:lnSpc>
            </a:pP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</a:p>
          <a:p>
            <a:pPr algn="ctr">
              <a:lnSpc>
                <a:spcPct val="130000"/>
              </a:lnSpc>
            </a:pP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endParaRPr lang="en-US" sz="40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40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Ma-</a:t>
            </a:r>
            <a:r>
              <a:rPr lang="en-US" sz="40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40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-ô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764706"/>
            <a:ext cx="367240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5436096" y="1412798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Nội</a:t>
            </a:r>
            <a:r>
              <a:rPr lang="en-US" sz="3200" b="1" i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 dung:</a:t>
            </a:r>
            <a:endParaRPr lang="en-US" sz="28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57251" y="1497331"/>
            <a:ext cx="48668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23059" y="25811"/>
            <a:ext cx="8595122" cy="1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altLang="en-US" sz="3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alt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43604" y="2693238"/>
            <a:ext cx="732879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Đoạn 1: Giọng đọc thong thả, tâm tình</a:t>
            </a:r>
          </a:p>
          <a:p>
            <a:pPr eaLnBrk="1" hangingPunct="1"/>
            <a:r>
              <a:rPr lang="vi-VN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  <a:r>
              <a:rPr lang="en-US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, 3</a:t>
            </a:r>
            <a:r>
              <a:rPr lang="vi-VN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hanh, căng thẳng</a:t>
            </a:r>
            <a:endParaRPr lang="en-US" altLang="en-US" b="1" i="1" dirty="0">
              <a:solidFill>
                <a:srgbClr val="03055D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vi-VN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Đoạn 4:  Giọng hồi hộp.</a:t>
            </a:r>
          </a:p>
          <a:p>
            <a:pPr eaLnBrk="1" hangingPunct="1"/>
            <a:r>
              <a:rPr lang="vi-VN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Đoạn 5: </a:t>
            </a:r>
            <a:r>
              <a:rPr lang="en-US" altLang="en-US" b="1" i="1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giục</a:t>
            </a:r>
            <a:r>
              <a:rPr lang="en-US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i="1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nghẹn</a:t>
            </a:r>
            <a:r>
              <a:rPr lang="en-US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vi-VN" altLang="en-US" b="1" i="1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516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996707" y="116632"/>
            <a:ext cx="3556757" cy="5715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8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21881" y="640659"/>
            <a:ext cx="8829509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sờ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thõng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thẫn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Ma-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: “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…” 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lôi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ngửng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-ô !”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V="1">
            <a:off x="458164" y="1502090"/>
            <a:ext cx="115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6267702" y="1502090"/>
            <a:ext cx="228601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3052993" y="1930718"/>
            <a:ext cx="135732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3818154" y="2359346"/>
            <a:ext cx="1188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981292" y="2787974"/>
            <a:ext cx="114300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5381212" y="3202534"/>
            <a:ext cx="100013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7124959" y="3202534"/>
            <a:ext cx="157163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195472" y="3645230"/>
            <a:ext cx="1296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695538" y="1933133"/>
            <a:ext cx="1296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7267834" y="4073858"/>
            <a:ext cx="140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4324808" y="4502486"/>
            <a:ext cx="900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V="1">
            <a:off x="6196264" y="4931114"/>
            <a:ext cx="1728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6054486" y="5359742"/>
            <a:ext cx="1476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V="1">
            <a:off x="2552926" y="5788370"/>
            <a:ext cx="2628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flipV="1">
            <a:off x="409786" y="6187764"/>
            <a:ext cx="140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vi-VN">
              <a:ln w="3175">
                <a:solidFill>
                  <a:srgbClr val="FF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0" grpId="0"/>
      <p:bldP spid="9228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395536" y="2088138"/>
            <a:ext cx="82809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4000" b="1" i="1" u="sng" kern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b="1" i="1" u="sng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en-US" sz="4000" b="1" i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Ma-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-ô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Giu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-li-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-ta;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 Ma-</a:t>
            </a:r>
            <a:r>
              <a:rPr lang="en-US" sz="4000" b="1" i="1" kern="0" dirty="0" err="1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4000" b="1" i="1" kern="0" dirty="0">
                <a:solidFill>
                  <a:srgbClr val="03055D"/>
                </a:solidFill>
                <a:latin typeface="Times New Roman" pitchFamily="18" charset="0"/>
                <a:cs typeface="Times New Roman" pitchFamily="18" charset="0"/>
              </a:rPr>
              <a:t>-ô.</a:t>
            </a:r>
            <a:endParaRPr lang="en-US" sz="4000" b="1" i="1" dirty="0">
              <a:solidFill>
                <a:srgbClr val="03055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899592" y="486370"/>
            <a:ext cx="744378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ình chữ nhật 3"/>
          <p:cNvSpPr/>
          <p:nvPr/>
        </p:nvSpPr>
        <p:spPr>
          <a:xfrm>
            <a:off x="4862916" y="1700808"/>
            <a:ext cx="2436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32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A-mi-xi</a:t>
            </a:r>
          </a:p>
        </p:txBody>
      </p:sp>
    </p:spTree>
    <p:extLst>
      <p:ext uri="{BB962C8B-B14F-4D97-AF65-F5344CB8AC3E}">
        <p14:creationId xmlns:p14="http://schemas.microsoft.com/office/powerpoint/2010/main" val="90244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59" name="Picture 111" descr="Dau_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392757">
            <a:off x="358142" y="3169745"/>
            <a:ext cx="1141041" cy="104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Text Box 7"/>
          <p:cNvSpPr txBox="1">
            <a:spLocks noChangeArrowheads="1"/>
          </p:cNvSpPr>
          <p:nvPr/>
        </p:nvSpPr>
        <p:spPr bwMode="auto">
          <a:xfrm>
            <a:off x="1475656" y="2711052"/>
            <a:ext cx="728667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hay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683579" y="1628803"/>
            <a:ext cx="342902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KHỞI ĐỘNG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0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0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3007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84178" y="598513"/>
            <a:ext cx="774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48717" y="5276940"/>
            <a:ext cx="75946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/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23059" y="25788"/>
            <a:ext cx="8595122" cy="62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33CC"/>
                </a:solidFill>
                <a:latin typeface="Times New Roman" panose="02020603050405020304" pitchFamily="18" charset="0"/>
              </a:rPr>
              <a:t>Tập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8" descr="Picture 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63" y="25788"/>
            <a:ext cx="46368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30709" y="1600203"/>
            <a:ext cx="241565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điểm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tuần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19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altLang="en-US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-108520" y="2492896"/>
            <a:ext cx="241565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điểm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tuần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22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24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altLang="en-US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" name="Picture 7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6362" y="25788"/>
            <a:ext cx="460100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30708" y="3773358"/>
            <a:ext cx="241565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điểm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tuần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25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27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altLang="en-US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433568" y="25788"/>
            <a:ext cx="4626591" cy="6858000"/>
            <a:chOff x="3330054" y="0"/>
            <a:chExt cx="6168788" cy="6858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054" y="0"/>
              <a:ext cx="6168788" cy="6858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240738" y="13645"/>
              <a:ext cx="32128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</a:rPr>
                <a:t>NHỚ NGUỒN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241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am va n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586" y="1388728"/>
            <a:ext cx="8572528" cy="5286388"/>
          </a:xfrm>
          <a:prstGeom prst="rect">
            <a:avLst/>
          </a:prstGeom>
          <a:noFill/>
        </p:spPr>
      </p:pic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555876" y="2924197"/>
            <a:ext cx="3960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785824" y="285750"/>
            <a:ext cx="744378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555876" y="2924197"/>
            <a:ext cx="3960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+mj-lt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755587" y="-99392"/>
            <a:ext cx="744378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123728" y="908720"/>
            <a:ext cx="42601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+mj-lt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6444210" y="1268760"/>
            <a:ext cx="20717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A-mi-xi</a:t>
            </a:r>
          </a:p>
        </p:txBody>
      </p:sp>
      <p:pic>
        <p:nvPicPr>
          <p:cNvPr id="13" name="Picture 9" descr="dam t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36184"/>
            <a:ext cx="8305800" cy="465931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398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216" cy="5184"/>
          </a:xfrm>
        </p:grpSpPr>
        <p:pic>
          <p:nvPicPr>
            <p:cNvPr id="6" name="Picture 4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J012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23059" y="25813"/>
            <a:ext cx="8595122" cy="1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defTabSz="1306513"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</a:rPr>
              <a:t>Tập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đắm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tàu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7672" y="1552014"/>
            <a:ext cx="6292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33CC"/>
                </a:solidFill>
              </a:rPr>
              <a:t>Tai </a:t>
            </a:r>
            <a:r>
              <a:rPr lang="en-US" sz="3200" b="1" dirty="0" err="1">
                <a:solidFill>
                  <a:srgbClr val="0033CC"/>
                </a:solidFill>
              </a:rPr>
              <a:t>nạn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  <a:r>
              <a:rPr lang="en-US" sz="3200" b="1" dirty="0" err="1">
                <a:solidFill>
                  <a:srgbClr val="0033CC"/>
                </a:solidFill>
              </a:rPr>
              <a:t>bất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  <a:r>
              <a:rPr lang="en-US" sz="3200" b="1" dirty="0" err="1">
                <a:solidFill>
                  <a:srgbClr val="0033CC"/>
                </a:solidFill>
              </a:rPr>
              <a:t>ngờ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  <a:r>
              <a:rPr lang="en-US" sz="3200" b="1" dirty="0" err="1">
                <a:solidFill>
                  <a:srgbClr val="0033CC"/>
                </a:solidFill>
              </a:rPr>
              <a:t>xảy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  <a:r>
              <a:rPr lang="en-US" sz="3200" b="1" dirty="0" err="1">
                <a:solidFill>
                  <a:srgbClr val="0033CC"/>
                </a:solidFill>
              </a:rPr>
              <a:t>ra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  <a:r>
              <a:rPr lang="en-US" sz="3200" b="1" dirty="0" err="1">
                <a:solidFill>
                  <a:srgbClr val="0033CC"/>
                </a:solidFill>
              </a:rPr>
              <a:t>như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  <a:r>
              <a:rPr lang="en-US" sz="3200" b="1" dirty="0" err="1">
                <a:solidFill>
                  <a:srgbClr val="0033CC"/>
                </a:solidFill>
              </a:rPr>
              <a:t>thế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  <a:r>
              <a:rPr lang="en-US" sz="3200" b="1" dirty="0" err="1">
                <a:solidFill>
                  <a:srgbClr val="0033CC"/>
                </a:solidFill>
              </a:rPr>
              <a:t>nào</a:t>
            </a:r>
            <a:r>
              <a:rPr lang="en-US" sz="3200" b="1" dirty="0">
                <a:solidFill>
                  <a:srgbClr val="0033CC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81887" y="2093890"/>
            <a:ext cx="89461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đợt sóng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 thủng thân tàu, nước phun vào khoang, con tàu chìm dần giữa biển khơi, quang cảnh thật hỗn loạn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hinh anh bao lơn tàu thủ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3" b="14804"/>
          <a:stretch/>
        </p:blipFill>
        <p:spPr bwMode="auto">
          <a:xfrm>
            <a:off x="28138" y="40934"/>
            <a:ext cx="9135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5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</TotalTime>
  <Words>987</Words>
  <Application>Microsoft Office PowerPoint</Application>
  <PresentationFormat>Trình chiếu trên màn hình (4:3)</PresentationFormat>
  <Paragraphs>114</Paragraphs>
  <Slides>22</Slides>
  <Notes>0</Notes>
  <HiddenSlides>0</HiddenSlides>
  <MMClips>0</MMClips>
  <ScaleCrop>false</ScaleCrop>
  <HeadingPairs>
    <vt:vector size="4" baseType="variant">
      <vt:variant>
        <vt:lpstr>Chủ đề</vt:lpstr>
      </vt:variant>
      <vt:variant>
        <vt:i4>7</vt:i4>
      </vt:variant>
      <vt:variant>
        <vt:lpstr>Tiêu đề Bản chiếu</vt:lpstr>
      </vt:variant>
      <vt:variant>
        <vt:i4>22</vt:i4>
      </vt:variant>
    </vt:vector>
  </HeadingPairs>
  <TitlesOfParts>
    <vt:vector size="29" baseType="lpstr">
      <vt:lpstr>Chủ đề của Office</vt:lpstr>
      <vt:lpstr>Office Theme</vt:lpstr>
      <vt:lpstr>1_Office Theme</vt:lpstr>
      <vt:lpstr>2_Office Theme</vt:lpstr>
      <vt:lpstr>3_Office Theme</vt:lpstr>
      <vt:lpstr>4_Office Theme</vt:lpstr>
      <vt:lpstr>5_Office Theme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QuyNhonComputer Co.,Ltd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số 1 Canh Vinh</dc:title>
  <dc:creator>Dell</dc:creator>
  <cp:lastModifiedBy>Nhu Phu</cp:lastModifiedBy>
  <cp:revision>79</cp:revision>
  <dcterms:created xsi:type="dcterms:W3CDTF">2015-03-23T10:18:10Z</dcterms:created>
  <dcterms:modified xsi:type="dcterms:W3CDTF">2024-04-01T13:05:40Z</dcterms:modified>
</cp:coreProperties>
</file>