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4" r:id="rId2"/>
    <p:sldId id="265" r:id="rId3"/>
    <p:sldId id="273" r:id="rId4"/>
    <p:sldId id="283" r:id="rId5"/>
    <p:sldId id="397" r:id="rId6"/>
    <p:sldId id="398" r:id="rId7"/>
    <p:sldId id="399" r:id="rId8"/>
    <p:sldId id="400" r:id="rId9"/>
    <p:sldId id="280" r:id="rId10"/>
    <p:sldId id="281" r:id="rId11"/>
    <p:sldId id="401" r:id="rId12"/>
    <p:sldId id="284" r:id="rId13"/>
    <p:sldId id="395" r:id="rId14"/>
    <p:sldId id="40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06BA"/>
    <a:srgbClr val="CC00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2181" autoAdjust="0"/>
  </p:normalViewPr>
  <p:slideViewPr>
    <p:cSldViewPr snapToGrid="0">
      <p:cViewPr varScale="1">
        <p:scale>
          <a:sx n="74" d="100"/>
          <a:sy n="74" d="100"/>
        </p:scale>
        <p:origin x="5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483326" y="370115"/>
            <a:ext cx="11913326" cy="2469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Thứ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ngày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 </a:t>
            </a:r>
            <a:r>
              <a:rPr lang="en-US" altLang="zh-CN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tháng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</a:t>
            </a:r>
            <a:r>
              <a:rPr lang="en-US" altLang="zh-CN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năm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2024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Chính</a:t>
            </a:r>
            <a:r>
              <a:rPr lang="en-US" altLang="zh-CN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tả</a:t>
            </a:r>
            <a:r>
              <a:rPr lang="en-US" altLang="zh-CN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 </a:t>
            </a:r>
            <a:r>
              <a:rPr lang="en-US" altLang="zh-CN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nghe</a:t>
            </a:r>
            <a:r>
              <a:rPr lang="en-US" altLang="zh-CN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viết</a:t>
            </a:r>
            <a:r>
              <a:rPr lang="en-US" altLang="zh-CN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endParaRPr lang="en-US" altLang="zh-CN" sz="3600" b="1" u="sng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Cô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gái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của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tương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lai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93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9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1424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lai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6" name="Picture 2" descr="Kết quả hình ảnh cho hinh anh huan chuong sao va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62" y="1604998"/>
            <a:ext cx="3229070" cy="454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019" y="2057530"/>
            <a:ext cx="3274325" cy="3825293"/>
          </a:xfrm>
          <a:prstGeom prst="rect">
            <a:avLst/>
          </a:prstGeom>
        </p:spPr>
      </p:pic>
      <p:pic>
        <p:nvPicPr>
          <p:cNvPr id="1032" name="Picture 8" descr="Hình ảnh có liên quan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5"/>
          <a:stretch/>
        </p:blipFill>
        <p:spPr bwMode="auto">
          <a:xfrm>
            <a:off x="4312692" y="1651379"/>
            <a:ext cx="3562065" cy="457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46664" y="5945645"/>
            <a:ext cx="2552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Huân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Sao </a:t>
            </a:r>
            <a:r>
              <a:rPr lang="en-US" dirty="0" err="1"/>
              <a:t>vàng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70070" y="5947917"/>
            <a:ext cx="2552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Huân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Quân</a:t>
            </a:r>
            <a:r>
              <a:rPr lang="en-US" dirty="0"/>
              <a:t> </a:t>
            </a:r>
            <a:r>
              <a:rPr lang="en-US" dirty="0" err="1"/>
              <a:t>công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450256" y="5947917"/>
            <a:ext cx="2552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Huân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Lao </a:t>
            </a:r>
            <a:r>
              <a:rPr lang="en-US" dirty="0" err="1"/>
              <a:t>động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1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399741" y="217572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Thảo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luận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nhóm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đôi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ghi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VBT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36727" y="1753641"/>
            <a:ext cx="1142317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3.Tên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:……………</a:t>
            </a:r>
          </a:p>
        </p:txBody>
      </p:sp>
      <p:sp>
        <p:nvSpPr>
          <p:cNvPr id="2" name="Rectangle 1"/>
          <p:cNvSpPr/>
          <p:nvPr/>
        </p:nvSpPr>
        <p:spPr>
          <a:xfrm>
            <a:off x="436727" y="4196168"/>
            <a:ext cx="1150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…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36727" y="3118454"/>
            <a:ext cx="1150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b)…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5098287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399741" y="189863"/>
            <a:ext cx="11460163" cy="62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Đại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diện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nhóm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ghi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36727" y="1753641"/>
            <a:ext cx="1142317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3.Tên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Rectangle 34"/>
          <p:cNvSpPr>
            <a:spLocks noChangeArrowheads="1"/>
          </p:cNvSpPr>
          <p:nvPr/>
        </p:nvSpPr>
        <p:spPr bwMode="auto">
          <a:xfrm>
            <a:off x="6952947" y="2297802"/>
            <a:ext cx="438775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alt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6727" y="4168459"/>
            <a:ext cx="1150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… ……………………………..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36727" y="3157190"/>
            <a:ext cx="1150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b)… ……………………………..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2DAC3A01-A2D9-9839-E84E-89722B7397BC}"/>
              </a:ext>
            </a:extLst>
          </p:cNvPr>
          <p:cNvSpPr txBox="1"/>
          <p:nvPr/>
        </p:nvSpPr>
        <p:spPr>
          <a:xfrm>
            <a:off x="1167333" y="3050427"/>
            <a:ext cx="3866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44D0F274-A7DA-C26A-3889-547AE3B4DF24}"/>
              </a:ext>
            </a:extLst>
          </p:cNvPr>
          <p:cNvSpPr txBox="1"/>
          <p:nvPr/>
        </p:nvSpPr>
        <p:spPr>
          <a:xfrm>
            <a:off x="1167333" y="4104753"/>
            <a:ext cx="3587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Lao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348528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ẢNH ĐẸP\101953525_329404911375148_808890473111355392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3C31DBAB-8B97-3852-0D27-4C6185AEED6A}"/>
              </a:ext>
            </a:extLst>
          </p:cNvPr>
          <p:cNvSpPr txBox="1"/>
          <p:nvPr/>
        </p:nvSpPr>
        <p:spPr>
          <a:xfrm>
            <a:off x="341745" y="350982"/>
            <a:ext cx="113514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/>
              <a:t>Vận</a:t>
            </a:r>
            <a:r>
              <a:rPr lang="en-US" sz="4400" dirty="0"/>
              <a:t> dung- </a:t>
            </a:r>
            <a:r>
              <a:rPr lang="en-US" sz="4400" dirty="0" err="1"/>
              <a:t>Trải</a:t>
            </a:r>
            <a:r>
              <a:rPr lang="en-US" sz="4400" dirty="0"/>
              <a:t> </a:t>
            </a:r>
            <a:r>
              <a:rPr lang="en-US" sz="4400" dirty="0" err="1"/>
              <a:t>nghiệm</a:t>
            </a:r>
            <a:endParaRPr lang="vi-VN" sz="4400" dirty="0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338FC6A0-15FC-595B-3F37-72E3DC846B05}"/>
              </a:ext>
            </a:extLst>
          </p:cNvPr>
          <p:cNvSpPr txBox="1"/>
          <p:nvPr/>
        </p:nvSpPr>
        <p:spPr>
          <a:xfrm>
            <a:off x="4839854" y="1625600"/>
            <a:ext cx="589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vi-VN" sz="4800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FEAAF9B3-C5D7-63F1-F45C-84F2A102D390}"/>
              </a:ext>
            </a:extLst>
          </p:cNvPr>
          <p:cNvSpPr txBox="1"/>
          <p:nvPr/>
        </p:nvSpPr>
        <p:spPr>
          <a:xfrm>
            <a:off x="4599709" y="3429000"/>
            <a:ext cx="74722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kern="1400" dirty="0">
                <a:solidFill>
                  <a:srgbClr val="1306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de-DE" sz="4400" kern="1400" dirty="0">
                <a:solidFill>
                  <a:srgbClr val="1306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 nhớ quy tắc viết những cụm từ chỉ huân chương, danh hiệu và giải thưởng. </a:t>
            </a:r>
            <a:endParaRPr lang="vi-VN" sz="4400" dirty="0">
              <a:solidFill>
                <a:srgbClr val="1306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01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538D1C3B-E2D4-D4E2-A414-5A80EA01F9B3}"/>
              </a:ext>
            </a:extLst>
          </p:cNvPr>
          <p:cNvSpPr txBox="1"/>
          <p:nvPr/>
        </p:nvSpPr>
        <p:spPr>
          <a:xfrm>
            <a:off x="120073" y="184727"/>
            <a:ext cx="11453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tiết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631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1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32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3200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lai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68492" y="1405575"/>
            <a:ext cx="11655188" cy="451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in-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 Anh15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Thanh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xtrây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-li-a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Trong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Lan Anh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30000"/>
              </a:lnSpc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 Anh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30000"/>
              </a:lnSpc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5333941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lai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093" y="1422604"/>
            <a:ext cx="11395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Bài chính tả nói về ai?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5486400" algn="l"/>
              </a:tabLst>
            </a:pPr>
            <a:r>
              <a:rPr lang="en-US" sz="3200">
                <a:solidFill>
                  <a:srgbClr val="1306B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 Anh là một cô gái giỏi giang, thông minh. Em được xem là một trong những mẫu người của tương lai.</a:t>
            </a:r>
          </a:p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2/ Trong bài có những từ nào là tiếng phiên âm nước ngoài, tên của một tổ chức?</a:t>
            </a: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5486400" algn="l"/>
              </a:tabLst>
            </a:pPr>
            <a:r>
              <a:rPr lang="en-US" sz="3200" spc="-5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Phiên âm nước ngoài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>
                <a:solidFill>
                  <a:srgbClr val="1306B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– tơ – nét, Ốt – xtrây – li – a.</a:t>
            </a:r>
            <a:endParaRPr lang="en-US" sz="3200" b="1" dirty="0">
              <a:solidFill>
                <a:srgbClr val="1306B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5486400" algn="l"/>
              </a:tabLst>
            </a:pP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 của một tổ chức: </a:t>
            </a:r>
            <a:r>
              <a:rPr lang="en-US" sz="3200" b="1">
                <a:solidFill>
                  <a:srgbClr val="1306B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 viện Thanh niên.</a:t>
            </a:r>
            <a:endParaRPr lang="en-US" sz="3200" b="1" dirty="0">
              <a:solidFill>
                <a:srgbClr val="1306B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89514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2205453" y="2254059"/>
            <a:ext cx="48020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Từ khó: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03721" y="2192503"/>
            <a:ext cx="39157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>
                <a:solidFill>
                  <a:srgbClr val="1306BA"/>
                </a:solidFill>
                <a:latin typeface="Times New Roman" panose="02020603050405020304" pitchFamily="18" charset="0"/>
                <a:cs typeface="Times New Roman" pitchFamily="18" charset="0"/>
              </a:rPr>
              <a:t>In – tơ - nét</a:t>
            </a:r>
            <a:endParaRPr lang="en-US" sz="3600" dirty="0">
              <a:solidFill>
                <a:srgbClr val="1306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06488" y="2917354"/>
            <a:ext cx="44770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Ốt – xtrây – li - a </a:t>
            </a:r>
            <a:endParaRPr lang="en-US" sz="3600" b="1" dirty="0">
              <a:solidFill>
                <a:srgbClr val="1306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32701" y="3638631"/>
            <a:ext cx="5457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36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Cô gái của tư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ng lai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40740" y="4359908"/>
            <a:ext cx="32085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rình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endParaRPr lang="en-US" sz="36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91177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3" grpId="2"/>
      <p:bldP spid="16" grpId="0"/>
      <p:bldP spid="16" grpId="1"/>
      <p:bldP spid="16" grpId="2"/>
      <p:bldP spid="17" grpId="0"/>
      <p:bldP spid="17" grpId="1"/>
      <p:bldP spid="17" grpId="2"/>
      <p:bldP spid="14" grpId="0"/>
      <p:bldP spid="14" grpId="1"/>
      <p:bldP spid="14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781182" y="1717025"/>
            <a:ext cx="25677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  <a:endParaRPr lang="en-US" sz="7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86485" y="1449050"/>
            <a:ext cx="39157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itchFamily="18" charset="0"/>
              </a:rPr>
              <a:t>In –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itchFamily="18" charset="0"/>
              </a:rPr>
              <a:t>tơ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itchFamily="18" charset="0"/>
              </a:rPr>
              <a:t> -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itchFamily="18" charset="0"/>
              </a:rPr>
              <a:t>nét</a:t>
            </a:r>
            <a:endParaRPr lang="en-US" sz="3600" dirty="0">
              <a:solidFill>
                <a:srgbClr val="1306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75648" y="2269236"/>
            <a:ext cx="44770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Ốt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xtrây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li - a </a:t>
            </a:r>
            <a:endParaRPr lang="en-US" sz="3600" b="1" dirty="0">
              <a:solidFill>
                <a:srgbClr val="1306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75648" y="3089422"/>
            <a:ext cx="5457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36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Cô gái của tư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ng lai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93473" y="3852851"/>
            <a:ext cx="2549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EFC85D76-AC09-2788-C9EE-5FFDFC2DFF69}"/>
              </a:ext>
            </a:extLst>
          </p:cNvPr>
          <p:cNvSpPr/>
          <p:nvPr/>
        </p:nvSpPr>
        <p:spPr>
          <a:xfrm>
            <a:off x="4193473" y="4762619"/>
            <a:ext cx="24751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endParaRPr lang="en-US" sz="36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xmlns="" id="{26B758B2-B31A-52B6-8DD3-FDD1802D7350}"/>
              </a:ext>
            </a:extLst>
          </p:cNvPr>
          <p:cNvSpPr/>
          <p:nvPr/>
        </p:nvSpPr>
        <p:spPr>
          <a:xfrm>
            <a:off x="4193473" y="5654474"/>
            <a:ext cx="27892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endParaRPr lang="en-US" sz="36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8460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3" grpId="2"/>
      <p:bldP spid="16" grpId="0"/>
      <p:bldP spid="16" grpId="1"/>
      <p:bldP spid="16" grpId="2"/>
      <p:bldP spid="17" grpId="0"/>
      <p:bldP spid="17" grpId="1"/>
      <p:bldP spid="17" grpId="2"/>
      <p:bldP spid="14" grpId="0"/>
      <p:bldP spid="14" grpId="1"/>
      <p:bldP spid="14" grpId="2"/>
      <p:bldP spid="4" grpId="0"/>
      <p:bldP spid="4" grpId="1"/>
      <p:bldP spid="4" grpId="2"/>
      <p:bldP spid="10" grpId="0"/>
      <p:bldP spid="10" grpId="1"/>
      <p:bldP spid="10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ẢNH ĐẸP\101953525_329404911375148_808890473111355392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0776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3297C699-649D-10DB-B70D-17FFD068B0BD}"/>
              </a:ext>
            </a:extLst>
          </p:cNvPr>
          <p:cNvSpPr txBox="1"/>
          <p:nvPr/>
        </p:nvSpPr>
        <p:spPr>
          <a:xfrm>
            <a:off x="1311563" y="50776"/>
            <a:ext cx="90885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endParaRPr lang="vi-VN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FC22F288-1708-57CE-1383-BC1FF236C9D6}"/>
              </a:ext>
            </a:extLst>
          </p:cNvPr>
          <p:cNvSpPr txBox="1"/>
          <p:nvPr/>
        </p:nvSpPr>
        <p:spPr>
          <a:xfrm>
            <a:off x="2170545" y="1589159"/>
            <a:ext cx="9596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4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7F8E306B-7E4F-CFD1-CEBF-1C2305F8E02B}"/>
              </a:ext>
            </a:extLst>
          </p:cNvPr>
          <p:cNvSpPr txBox="1"/>
          <p:nvPr/>
        </p:nvSpPr>
        <p:spPr>
          <a:xfrm>
            <a:off x="2170546" y="3112654"/>
            <a:ext cx="9199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vi-VN" sz="4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79EB32AE-031F-040B-23BE-3BDAE8BD1B33}"/>
              </a:ext>
            </a:extLst>
          </p:cNvPr>
          <p:cNvSpPr txBox="1"/>
          <p:nvPr/>
        </p:nvSpPr>
        <p:spPr>
          <a:xfrm>
            <a:off x="2022764" y="4868231"/>
            <a:ext cx="89777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endParaRPr lang="vi-VN" sz="4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96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ẢNH ĐẸP\101953525_329404911375148_808890473111355392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818" y="0"/>
            <a:ext cx="56341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570E2393-A0B3-F53D-73DF-EEA311575815}"/>
              </a:ext>
            </a:extLst>
          </p:cNvPr>
          <p:cNvSpPr txBox="1"/>
          <p:nvPr/>
        </p:nvSpPr>
        <p:spPr>
          <a:xfrm>
            <a:off x="83126" y="304800"/>
            <a:ext cx="6336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142F2754-716A-0F4F-75CB-F3A58FDF430F}"/>
              </a:ext>
            </a:extLst>
          </p:cNvPr>
          <p:cNvSpPr txBox="1"/>
          <p:nvPr/>
        </p:nvSpPr>
        <p:spPr>
          <a:xfrm>
            <a:off x="240145" y="1939636"/>
            <a:ext cx="6179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A4BF5FE2-02A9-377C-3E72-409ED21FD9F6}"/>
              </a:ext>
            </a:extLst>
          </p:cNvPr>
          <p:cNvSpPr txBox="1"/>
          <p:nvPr/>
        </p:nvSpPr>
        <p:spPr>
          <a:xfrm>
            <a:off x="157018" y="3934691"/>
            <a:ext cx="56341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vi-VN" sz="4800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14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73275" y="501816"/>
            <a:ext cx="11460163" cy="62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vở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5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2 -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74 </a:t>
            </a:r>
          </a:p>
        </p:txBody>
      </p:sp>
      <p:sp>
        <p:nvSpPr>
          <p:cNvPr id="2" name="Rectangle 1"/>
          <p:cNvSpPr/>
          <p:nvPr/>
        </p:nvSpPr>
        <p:spPr>
          <a:xfrm>
            <a:off x="74717" y="2234399"/>
            <a:ext cx="3393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135" y="474154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925" y="2725717"/>
            <a:ext cx="50770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289" y="3230688"/>
            <a:ext cx="40927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216" y="3735652"/>
            <a:ext cx="53848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496" y="4226975"/>
            <a:ext cx="6008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164407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6003357" y="2348245"/>
            <a:ext cx="13648" cy="28796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480516F3-A513-F7DC-6B22-508FB7CAFB41}"/>
              </a:ext>
            </a:extLst>
          </p:cNvPr>
          <p:cNvSpPr txBox="1"/>
          <p:nvPr/>
        </p:nvSpPr>
        <p:spPr>
          <a:xfrm>
            <a:off x="7010400" y="2725717"/>
            <a:ext cx="43944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8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73275" y="501816"/>
            <a:ext cx="11460163" cy="62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vở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5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2 -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74 </a:t>
            </a:r>
          </a:p>
        </p:txBody>
      </p:sp>
      <p:sp>
        <p:nvSpPr>
          <p:cNvPr id="2" name="Rectangle 1"/>
          <p:cNvSpPr/>
          <p:nvPr/>
        </p:nvSpPr>
        <p:spPr>
          <a:xfrm>
            <a:off x="74717" y="2234399"/>
            <a:ext cx="3393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135" y="474154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925" y="2725717"/>
            <a:ext cx="50770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289" y="3230688"/>
            <a:ext cx="40927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216" y="3735652"/>
            <a:ext cx="53848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496" y="4226975"/>
            <a:ext cx="6008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164407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77562" y="2236671"/>
            <a:ext cx="36134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89276" y="4743814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uân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ộc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hất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82418" y="2727989"/>
            <a:ext cx="53270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86782" y="3232960"/>
            <a:ext cx="42386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uân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82709" y="3737924"/>
            <a:ext cx="5641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ộc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79637" y="4229247"/>
            <a:ext cx="6300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6003357" y="2348245"/>
            <a:ext cx="13648" cy="28796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01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751</Words>
  <Application>Microsoft Office PowerPoint</Application>
  <PresentationFormat>Widescreen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SimSun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Ms. Ngo</cp:lastModifiedBy>
  <cp:revision>196</cp:revision>
  <dcterms:created xsi:type="dcterms:W3CDTF">2017-11-24T09:12:01Z</dcterms:created>
  <dcterms:modified xsi:type="dcterms:W3CDTF">2024-04-08T01:47:09Z</dcterms:modified>
</cp:coreProperties>
</file>