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7" r:id="rId2"/>
    <p:sldId id="259" r:id="rId3"/>
    <p:sldId id="260" r:id="rId4"/>
    <p:sldId id="261" r:id="rId5"/>
    <p:sldId id="263" r:id="rId6"/>
    <p:sldId id="264" r:id="rId7"/>
    <p:sldId id="301" r:id="rId8"/>
    <p:sldId id="302" r:id="rId9"/>
    <p:sldId id="303" r:id="rId10"/>
    <p:sldId id="304" r:id="rId11"/>
    <p:sldId id="267" r:id="rId12"/>
    <p:sldId id="305" r:id="rId13"/>
    <p:sldId id="313" r:id="rId14"/>
    <p:sldId id="320" r:id="rId15"/>
    <p:sldId id="289" r:id="rId16"/>
    <p:sldId id="290" r:id="rId17"/>
    <p:sldId id="266" r:id="rId18"/>
    <p:sldId id="277" r:id="rId19"/>
    <p:sldId id="321"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CCF4"/>
    <a:srgbClr val="52C2F0"/>
    <a:srgbClr val="13B4F1"/>
    <a:srgbClr val="FBCD6F"/>
    <a:srgbClr val="FDDEA7"/>
    <a:srgbClr val="C7EAFA"/>
    <a:srgbClr val="9DD8F6"/>
    <a:srgbClr val="FEDEA8"/>
    <a:srgbClr val="0F9246"/>
    <a:srgbClr val="DFB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75404" autoAdjust="0"/>
  </p:normalViewPr>
  <p:slideViewPr>
    <p:cSldViewPr snapToGrid="0">
      <p:cViewPr varScale="1">
        <p:scale>
          <a:sx n="56" d="100"/>
          <a:sy n="56" d="100"/>
        </p:scale>
        <p:origin x="12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48567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class into 4 teams</a:t>
            </a:r>
          </a:p>
        </p:txBody>
      </p:sp>
      <p:sp>
        <p:nvSpPr>
          <p:cNvPr id="4" name="Slide Number Placeholder 3"/>
          <p:cNvSpPr>
            <a:spLocks noGrp="1"/>
          </p:cNvSpPr>
          <p:nvPr>
            <p:ph type="sldNum" sz="quarter" idx="5"/>
          </p:nvPr>
        </p:nvSpPr>
        <p:spPr/>
        <p:txBody>
          <a:bodyPr/>
          <a:lstStyle/>
          <a:p>
            <a:fld id="{77560A18-BC08-41C1-B514-908CEF84AF06}" type="slidenum">
              <a:rPr lang="en-US" smtClean="0"/>
              <a:t>2</a:t>
            </a:fld>
            <a:endParaRPr lang="en-US"/>
          </a:p>
        </p:txBody>
      </p:sp>
    </p:spTree>
    <p:extLst>
      <p:ext uri="{BB962C8B-B14F-4D97-AF65-F5344CB8AC3E}">
        <p14:creationId xmlns:p14="http://schemas.microsoft.com/office/powerpoint/2010/main" val="2288906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-Tell students that they are going to look at the pictures and tick the activity they should do and cross the activity they shouldn’t do to protect the environment, then say the sentences aloud.</a:t>
            </a:r>
          </a:p>
          <a:p>
            <a:pPr lvl="0"/>
            <a:r>
              <a:rPr lang="en-US" sz="1200" kern="1200" dirty="0">
                <a:solidFill>
                  <a:schemeClr val="tx1"/>
                </a:solidFill>
                <a:effectLst/>
                <a:latin typeface="+mn-lt"/>
                <a:ea typeface="+mn-ea"/>
                <a:cs typeface="+mn-cs"/>
              </a:rPr>
              <a:t>-Have the class look at the pictures and ask: “What is the boy doing? Is he picking up flowers? What are they doing? Should we pick up flowers?”.</a:t>
            </a:r>
          </a:p>
          <a:p>
            <a:pPr lvl="0"/>
            <a:r>
              <a:rPr lang="en-US" sz="1200" kern="1200" dirty="0">
                <a:solidFill>
                  <a:schemeClr val="tx1"/>
                </a:solidFill>
                <a:effectLst/>
                <a:latin typeface="+mn-lt"/>
                <a:ea typeface="+mn-ea"/>
                <a:cs typeface="+mn-cs"/>
              </a:rPr>
              <a:t>-Ask some students to read verb phrases correctly.</a:t>
            </a:r>
          </a:p>
        </p:txBody>
      </p:sp>
      <p:sp>
        <p:nvSpPr>
          <p:cNvPr id="4" name="Slide Number Placeholder 3"/>
          <p:cNvSpPr>
            <a:spLocks noGrp="1"/>
          </p:cNvSpPr>
          <p:nvPr>
            <p:ph type="sldNum" sz="quarter" idx="5"/>
          </p:nvPr>
        </p:nvSpPr>
        <p:spPr/>
        <p:txBody>
          <a:bodyPr/>
          <a:lstStyle/>
          <a:p>
            <a:fld id="{77560A18-BC08-41C1-B514-908CEF84AF06}" type="slidenum">
              <a:rPr lang="en-US" smtClean="0"/>
              <a:t>11</a:t>
            </a:fld>
            <a:endParaRPr lang="en-US"/>
          </a:p>
        </p:txBody>
      </p:sp>
    </p:spTree>
    <p:extLst>
      <p:ext uri="{BB962C8B-B14F-4D97-AF65-F5344CB8AC3E}">
        <p14:creationId xmlns:p14="http://schemas.microsoft.com/office/powerpoint/2010/main" val="1655223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-Model the task with Picture a and explain.</a:t>
            </a:r>
          </a:p>
          <a:p>
            <a:pPr lvl="0"/>
            <a:r>
              <a:rPr lang="en-US" sz="1200" kern="1200" dirty="0">
                <a:solidFill>
                  <a:schemeClr val="tx1"/>
                </a:solidFill>
                <a:effectLst/>
                <a:latin typeface="+mn-lt"/>
                <a:ea typeface="+mn-ea"/>
                <a:cs typeface="+mn-cs"/>
              </a:rPr>
              <a:t>-Invite some students to say the sentence aloud: When we travel, we shouldn’t pick up flowers.</a:t>
            </a:r>
          </a:p>
        </p:txBody>
      </p:sp>
      <p:sp>
        <p:nvSpPr>
          <p:cNvPr id="4" name="Slide Number Placeholder 3"/>
          <p:cNvSpPr>
            <a:spLocks noGrp="1"/>
          </p:cNvSpPr>
          <p:nvPr>
            <p:ph type="sldNum" sz="quarter" idx="5"/>
          </p:nvPr>
        </p:nvSpPr>
        <p:spPr/>
        <p:txBody>
          <a:bodyPr/>
          <a:lstStyle/>
          <a:p>
            <a:fld id="{77560A18-BC08-41C1-B514-908CEF84AF06}" type="slidenum">
              <a:rPr lang="en-US" smtClean="0"/>
              <a:t>12</a:t>
            </a:fld>
            <a:endParaRPr lang="en-US"/>
          </a:p>
        </p:txBody>
      </p:sp>
    </p:spTree>
    <p:extLst>
      <p:ext uri="{BB962C8B-B14F-4D97-AF65-F5344CB8AC3E}">
        <p14:creationId xmlns:p14="http://schemas.microsoft.com/office/powerpoint/2010/main" val="4016799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-Have students to do the task in pairs. Go around and offer help if necessary.</a:t>
            </a:r>
          </a:p>
          <a:p>
            <a:pPr lvl="0"/>
            <a:r>
              <a:rPr lang="en-US" sz="1200" kern="1200" dirty="0">
                <a:solidFill>
                  <a:schemeClr val="tx1"/>
                </a:solidFill>
                <a:effectLst/>
                <a:latin typeface="+mn-lt"/>
                <a:ea typeface="+mn-ea"/>
                <a:cs typeface="+mn-cs"/>
              </a:rPr>
              <a:t>-Get students to swap and check their answers before checking as a class.</a:t>
            </a:r>
          </a:p>
          <a:p>
            <a:pPr lvl="0"/>
            <a:r>
              <a:rPr lang="en-US" sz="1200" kern="1200" dirty="0">
                <a:solidFill>
                  <a:schemeClr val="tx1"/>
                </a:solidFill>
                <a:effectLst/>
                <a:latin typeface="+mn-lt"/>
                <a:ea typeface="+mn-ea"/>
                <a:cs typeface="+mn-cs"/>
              </a:rPr>
              <a:t>-Invite some students to say their sentences and give feedback.</a:t>
            </a:r>
          </a:p>
        </p:txBody>
      </p:sp>
      <p:sp>
        <p:nvSpPr>
          <p:cNvPr id="4" name="Slide Number Placeholder 3"/>
          <p:cNvSpPr>
            <a:spLocks noGrp="1"/>
          </p:cNvSpPr>
          <p:nvPr>
            <p:ph type="sldNum" sz="quarter" idx="5"/>
          </p:nvPr>
        </p:nvSpPr>
        <p:spPr/>
        <p:txBody>
          <a:bodyPr/>
          <a:lstStyle/>
          <a:p>
            <a:fld id="{77560A18-BC08-41C1-B514-908CEF84AF06}" type="slidenum">
              <a:rPr lang="en-US" smtClean="0"/>
              <a:t>13</a:t>
            </a:fld>
            <a:endParaRPr lang="en-US"/>
          </a:p>
        </p:txBody>
      </p:sp>
    </p:spTree>
    <p:extLst>
      <p:ext uri="{BB962C8B-B14F-4D97-AF65-F5344CB8AC3E}">
        <p14:creationId xmlns:p14="http://schemas.microsoft.com/office/powerpoint/2010/main" val="3034323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-Have students to do the task in pairs. Go around and offer help if necessary.</a:t>
            </a:r>
          </a:p>
          <a:p>
            <a:pPr lvl="0"/>
            <a:r>
              <a:rPr lang="en-US" sz="1200" kern="1200" dirty="0">
                <a:solidFill>
                  <a:schemeClr val="tx1"/>
                </a:solidFill>
                <a:effectLst/>
                <a:latin typeface="+mn-lt"/>
                <a:ea typeface="+mn-ea"/>
                <a:cs typeface="+mn-cs"/>
              </a:rPr>
              <a:t>-Get students to swap and check their answers before checking as a class.</a:t>
            </a:r>
          </a:p>
          <a:p>
            <a:pPr lvl="0"/>
            <a:r>
              <a:rPr lang="en-US" sz="1200" kern="1200" dirty="0">
                <a:solidFill>
                  <a:schemeClr val="tx1"/>
                </a:solidFill>
                <a:effectLst/>
                <a:latin typeface="+mn-lt"/>
                <a:ea typeface="+mn-ea"/>
                <a:cs typeface="+mn-cs"/>
              </a:rPr>
              <a:t>-Invite some students to say their sentences and give feedback.</a:t>
            </a:r>
          </a:p>
        </p:txBody>
      </p:sp>
      <p:sp>
        <p:nvSpPr>
          <p:cNvPr id="4" name="Slide Number Placeholder 3"/>
          <p:cNvSpPr>
            <a:spLocks noGrp="1"/>
          </p:cNvSpPr>
          <p:nvPr>
            <p:ph type="sldNum" sz="quarter" idx="5"/>
          </p:nvPr>
        </p:nvSpPr>
        <p:spPr/>
        <p:txBody>
          <a:bodyPr/>
          <a:lstStyle/>
          <a:p>
            <a:fld id="{77560A18-BC08-41C1-B514-908CEF84AF06}" type="slidenum">
              <a:rPr lang="en-US" smtClean="0"/>
              <a:t>14</a:t>
            </a:fld>
            <a:endParaRPr lang="en-US"/>
          </a:p>
        </p:txBody>
      </p:sp>
    </p:spTree>
    <p:extLst>
      <p:ext uri="{BB962C8B-B14F-4D97-AF65-F5344CB8AC3E}">
        <p14:creationId xmlns:p14="http://schemas.microsoft.com/office/powerpoint/2010/main" val="976817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-Tell students thet they are going to talk about the place they usually travel to and the activities they do to protect the environment.</a:t>
            </a:r>
          </a:p>
          <a:p>
            <a:pPr lvl="0"/>
            <a:r>
              <a:rPr lang="en-US" sz="1200" kern="1200" dirty="0">
                <a:solidFill>
                  <a:schemeClr val="tx1"/>
                </a:solidFill>
                <a:effectLst/>
                <a:latin typeface="+mn-lt"/>
                <a:ea typeface="+mn-ea"/>
                <a:cs typeface="+mn-cs"/>
              </a:rPr>
              <a:t>-Get students’ attention and ask some questions: “Where do you usually travel? What do you usually do to protect the environment when you travel?”.</a:t>
            </a:r>
          </a:p>
        </p:txBody>
      </p:sp>
      <p:sp>
        <p:nvSpPr>
          <p:cNvPr id="4" name="Slide Number Placeholder 3"/>
          <p:cNvSpPr>
            <a:spLocks noGrp="1"/>
          </p:cNvSpPr>
          <p:nvPr>
            <p:ph type="sldNum" sz="quarter" idx="5"/>
          </p:nvPr>
        </p:nvSpPr>
        <p:spPr/>
        <p:txBody>
          <a:bodyPr/>
          <a:lstStyle/>
          <a:p>
            <a:fld id="{77560A18-BC08-41C1-B514-908CEF84AF06}" type="slidenum">
              <a:rPr lang="en-US" smtClean="0"/>
              <a:t>15</a:t>
            </a:fld>
            <a:endParaRPr lang="en-US"/>
          </a:p>
        </p:txBody>
      </p:sp>
    </p:spTree>
    <p:extLst>
      <p:ext uri="{BB962C8B-B14F-4D97-AF65-F5344CB8AC3E}">
        <p14:creationId xmlns:p14="http://schemas.microsoft.com/office/powerpoint/2010/main" val="683800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effectLst/>
                <a:sym typeface="+mn-ea"/>
              </a:rPr>
              <a:t>-Ask students to work in groups and share about their travelling activities.</a:t>
            </a:r>
          </a:p>
          <a:p>
            <a:pPr lvl="0"/>
            <a:r>
              <a:rPr lang="en-US" dirty="0">
                <a:effectLst/>
                <a:sym typeface="+mn-ea"/>
              </a:rPr>
              <a:t>-Give students time to practise speaking.</a:t>
            </a:r>
          </a:p>
          <a:p>
            <a:pPr lvl="0"/>
            <a:r>
              <a:rPr lang="en-US" dirty="0">
                <a:effectLst/>
                <a:sym typeface="+mn-ea"/>
              </a:rPr>
              <a:t>-Invite some students to share in front of the class. Give feedback.</a:t>
            </a:r>
          </a:p>
        </p:txBody>
      </p:sp>
      <p:sp>
        <p:nvSpPr>
          <p:cNvPr id="4" name="Slide Number Placeholder 3"/>
          <p:cNvSpPr>
            <a:spLocks noGrp="1"/>
          </p:cNvSpPr>
          <p:nvPr>
            <p:ph type="sldNum" sz="quarter" idx="5"/>
          </p:nvPr>
        </p:nvSpPr>
        <p:spPr/>
        <p:txBody>
          <a:bodyPr/>
          <a:lstStyle/>
          <a:p>
            <a:fld id="{77560A18-BC08-41C1-B514-908CEF84AF06}" type="slidenum">
              <a:rPr lang="en-US" smtClean="0"/>
              <a:t>16</a:t>
            </a:fld>
            <a:endParaRPr lang="en-US"/>
          </a:p>
        </p:txBody>
      </p:sp>
    </p:spTree>
    <p:extLst>
      <p:ext uri="{BB962C8B-B14F-4D97-AF65-F5344CB8AC3E}">
        <p14:creationId xmlns:p14="http://schemas.microsoft.com/office/powerpoint/2010/main" val="775497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Draw students’ attention to the value of the lesson. Check their understanding by asking questions: “Should we protect the environment when we travel? What should we do?”.</a:t>
            </a:r>
          </a:p>
        </p:txBody>
      </p:sp>
      <p:sp>
        <p:nvSpPr>
          <p:cNvPr id="4" name="Slide Number Placeholder 3"/>
          <p:cNvSpPr>
            <a:spLocks noGrp="1"/>
          </p:cNvSpPr>
          <p:nvPr>
            <p:ph type="sldNum" sz="quarter" idx="5"/>
          </p:nvPr>
        </p:nvSpPr>
        <p:spPr/>
        <p:txBody>
          <a:bodyPr/>
          <a:lstStyle/>
          <a:p>
            <a:fld id="{77560A18-BC08-41C1-B514-908CEF84AF06}" type="slidenum">
              <a:rPr lang="en-US" smtClean="0"/>
              <a:t>17</a:t>
            </a:fld>
            <a:endParaRPr lang="en-US"/>
          </a:p>
        </p:txBody>
      </p:sp>
    </p:spTree>
    <p:extLst>
      <p:ext uri="{BB962C8B-B14F-4D97-AF65-F5344CB8AC3E}">
        <p14:creationId xmlns:p14="http://schemas.microsoft.com/office/powerpoint/2010/main" val="2883988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Review all the words they have learnt by using flashcards.</a:t>
            </a:r>
          </a:p>
          <a:p>
            <a:pPr lvl="0"/>
            <a:r>
              <a:rPr lang="en-US" sz="1200" kern="1200" dirty="0">
                <a:solidFill>
                  <a:schemeClr val="tx1"/>
                </a:solidFill>
                <a:effectLst/>
                <a:latin typeface="+mn-lt"/>
                <a:ea typeface="+mn-ea"/>
                <a:cs typeface="+mn-cs"/>
              </a:rPr>
              <a:t>Count the stars.</a:t>
            </a:r>
          </a:p>
          <a:p>
            <a:r>
              <a:rPr lang="vi-VN" sz="1200" kern="1200" dirty="0">
                <a:solidFill>
                  <a:schemeClr val="tx1"/>
                </a:solidFill>
                <a:effectLst/>
                <a:latin typeface="+mn-lt"/>
                <a:ea typeface="+mn-ea"/>
                <a:cs typeface="+mn-cs"/>
              </a:rPr>
              <a:t>Give compliments.</a:t>
            </a:r>
            <a:endParaRPr lang="en-US" dirty="0"/>
          </a:p>
        </p:txBody>
      </p:sp>
      <p:sp>
        <p:nvSpPr>
          <p:cNvPr id="4" name="Slide Number Placeholder 3"/>
          <p:cNvSpPr>
            <a:spLocks noGrp="1"/>
          </p:cNvSpPr>
          <p:nvPr>
            <p:ph type="sldNum" sz="quarter" idx="10"/>
          </p:nvPr>
        </p:nvSpPr>
        <p:spPr/>
        <p:txBody>
          <a:bodyPr/>
          <a:lstStyle/>
          <a:p>
            <a:fld id="{77560A18-BC08-41C1-B514-908CEF84AF06}" type="slidenum">
              <a:rPr lang="en-US" smtClean="0"/>
              <a:t>18</a:t>
            </a:fld>
            <a:endParaRPr lang="en-US"/>
          </a:p>
        </p:txBody>
      </p:sp>
    </p:spTree>
    <p:extLst>
      <p:ext uri="{BB962C8B-B14F-4D97-AF65-F5344CB8AC3E}">
        <p14:creationId xmlns:p14="http://schemas.microsoft.com/office/powerpoint/2010/main" val="2962366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7560A18-BC08-41C1-B514-908CEF84AF06}" type="slidenum">
              <a:rPr lang="en-US" smtClean="0"/>
              <a:t>19</a:t>
            </a:fld>
            <a:endParaRPr lang="en-US"/>
          </a:p>
        </p:txBody>
      </p:sp>
    </p:spTree>
    <p:extLst>
      <p:ext uri="{BB962C8B-B14F-4D97-AF65-F5344CB8AC3E}">
        <p14:creationId xmlns:p14="http://schemas.microsoft.com/office/powerpoint/2010/main" val="846992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defTabSz="914400"/>
            <a:fld id="{AF7EADF4-2E15-4156-B7F6-87B07BC7506C}" type="slidenum">
              <a:rPr lang="en-US" altLang="en-US" sz="1300" smtClean="0">
                <a:solidFill>
                  <a:srgbClr val="000000"/>
                </a:solidFill>
                <a:cs typeface="Arial" panose="020B0604020202020204" pitchFamily="34" charset="0"/>
              </a:rPr>
              <a:t>20</a:t>
            </a:fld>
            <a:endParaRPr lang="en-US" altLang="en-US" sz="1300">
              <a:solidFill>
                <a:srgbClr val="000000"/>
              </a:solidFill>
              <a:cs typeface="Arial" panose="020B0604020202020204" pitchFamily="34" charset="0"/>
            </a:endParaRPr>
          </a:p>
        </p:txBody>
      </p:sp>
    </p:spTree>
    <p:extLst>
      <p:ext uri="{BB962C8B-B14F-4D97-AF65-F5344CB8AC3E}">
        <p14:creationId xmlns:p14="http://schemas.microsoft.com/office/powerpoint/2010/main" val="388690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dirty="0">
                <a:effectLst/>
                <a:latin typeface="Calibri" panose="020F0502020204030204" charset="0"/>
                <a:ea typeface="Calibri" panose="020F0502020204030204" charset="0"/>
                <a:cs typeface="Arial" panose="020B0604020202020204" pitchFamily="34" charset="0"/>
              </a:rPr>
              <a:t>Classroom rules</a:t>
            </a:r>
            <a:endParaRPr lang="en-GB" sz="1800" dirty="0">
              <a:effectLst/>
              <a:latin typeface="Calibri" panose="020F0502020204030204" charset="0"/>
              <a:ea typeface="Calibri" panose="020F050202020403020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7560A18-BC08-41C1-B514-908CEF84AF06}" type="slidenum">
              <a:rPr lang="en-US" smtClean="0"/>
              <a:t>3</a:t>
            </a:fld>
            <a:endParaRPr lang="en-US"/>
          </a:p>
        </p:txBody>
      </p:sp>
    </p:spTree>
    <p:extLst>
      <p:ext uri="{BB962C8B-B14F-4D97-AF65-F5344CB8AC3E}">
        <p14:creationId xmlns:p14="http://schemas.microsoft.com/office/powerpoint/2010/main" val="204466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sz="1800" dirty="0">
                <a:effectLst/>
                <a:latin typeface="Calibri" panose="020F0502020204030204" charset="0"/>
                <a:ea typeface="Calibri" panose="020F0502020204030204" charset="0"/>
                <a:cs typeface="Times New Roman" panose="02020603050405020304" pitchFamily="18" charset="0"/>
              </a:rPr>
              <a:t>Review the previous lesson by talking about students travel in summer/holidays</a:t>
            </a:r>
            <a:r>
              <a:rPr lang="en-US" sz="1800" dirty="0">
                <a:effectLst/>
                <a:latin typeface="Calibri" panose="020F0502020204030204" charset="0"/>
                <a:ea typeface="Calibri" panose="020F0502020204030204" charset="0"/>
                <a:cs typeface="Times New Roman" panose="02020603050405020304" pitchFamily="18" charset="0"/>
              </a:rPr>
              <a:t>.</a:t>
            </a:r>
          </a:p>
        </p:txBody>
      </p:sp>
      <p:sp>
        <p:nvSpPr>
          <p:cNvPr id="102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eaLnBrk="0" fontAlgn="base" hangingPunct="0">
              <a:spcBef>
                <a:spcPct val="0"/>
              </a:spcBef>
              <a:spcAft>
                <a:spcPct val="0"/>
              </a:spcAft>
              <a:defRPr>
                <a:solidFill>
                  <a:schemeClr val="tx1"/>
                </a:solidFill>
                <a:latin typeface="Calibri" panose="020F0502020204030204" charset="0"/>
              </a:defRPr>
            </a:lvl6pPr>
            <a:lvl7pPr marL="2971800" indent="-228600" defTabSz="457200" eaLnBrk="0" fontAlgn="base" hangingPunct="0">
              <a:spcBef>
                <a:spcPct val="0"/>
              </a:spcBef>
              <a:spcAft>
                <a:spcPct val="0"/>
              </a:spcAft>
              <a:defRPr>
                <a:solidFill>
                  <a:schemeClr val="tx1"/>
                </a:solidFill>
                <a:latin typeface="Calibri" panose="020F0502020204030204" charset="0"/>
              </a:defRPr>
            </a:lvl7pPr>
            <a:lvl8pPr marL="3429000" indent="-228600" defTabSz="457200" eaLnBrk="0" fontAlgn="base" hangingPunct="0">
              <a:spcBef>
                <a:spcPct val="0"/>
              </a:spcBef>
              <a:spcAft>
                <a:spcPct val="0"/>
              </a:spcAft>
              <a:defRPr>
                <a:solidFill>
                  <a:schemeClr val="tx1"/>
                </a:solidFill>
                <a:latin typeface="Calibri" panose="020F0502020204030204" charset="0"/>
              </a:defRPr>
            </a:lvl8pPr>
            <a:lvl9pPr marL="3886200" indent="-228600" defTabSz="457200" eaLnBrk="0" fontAlgn="base" hangingPunct="0">
              <a:spcBef>
                <a:spcPct val="0"/>
              </a:spcBef>
              <a:spcAft>
                <a:spcPct val="0"/>
              </a:spcAft>
              <a:defRPr>
                <a:solidFill>
                  <a:schemeClr val="tx1"/>
                </a:solidFill>
                <a:latin typeface="Calibri" panose="020F0502020204030204" charset="0"/>
              </a:defRPr>
            </a:lvl9pPr>
          </a:lstStyle>
          <a:p>
            <a:fld id="{A1C16763-C7BE-418B-B182-8975841DBC9B}" type="slidenum">
              <a:rPr lang="en-GB" altLang="en-US"/>
              <a:t>4</a:t>
            </a:fld>
            <a:endParaRPr lang="en-GB" altLang="en-US"/>
          </a:p>
        </p:txBody>
      </p:sp>
    </p:spTree>
    <p:extLst>
      <p:ext uri="{BB962C8B-B14F-4D97-AF65-F5344CB8AC3E}">
        <p14:creationId xmlns:p14="http://schemas.microsoft.com/office/powerpoint/2010/main" val="136595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60A18-BC08-41C1-B514-908CEF84AF06}" type="slidenum">
              <a:rPr lang="en-US" smtClean="0"/>
              <a:t>5</a:t>
            </a:fld>
            <a:endParaRPr lang="en-US"/>
          </a:p>
        </p:txBody>
      </p:sp>
    </p:spTree>
    <p:extLst>
      <p:ext uri="{BB962C8B-B14F-4D97-AF65-F5344CB8AC3E}">
        <p14:creationId xmlns:p14="http://schemas.microsoft.com/office/powerpoint/2010/main" val="223042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-Ask students that they are going to learn words about the environment.</a:t>
            </a:r>
          </a:p>
          <a:p>
            <a:pPr lvl="0"/>
            <a:r>
              <a:rPr lang="en-US" sz="1200" kern="1200" dirty="0">
                <a:solidFill>
                  <a:schemeClr val="tx1"/>
                </a:solidFill>
                <a:effectLst/>
                <a:latin typeface="+mn-lt"/>
                <a:ea typeface="+mn-ea"/>
                <a:cs typeface="+mn-cs"/>
              </a:rPr>
              <a:t>-Ask students to look at the picture and say: “What are they doing? What is it?”, then let them answer.</a:t>
            </a:r>
          </a:p>
        </p:txBody>
      </p:sp>
      <p:sp>
        <p:nvSpPr>
          <p:cNvPr id="4" name="Slide Number Placeholder 3"/>
          <p:cNvSpPr>
            <a:spLocks noGrp="1"/>
          </p:cNvSpPr>
          <p:nvPr>
            <p:ph type="sldNum" sz="quarter" idx="5"/>
          </p:nvPr>
        </p:nvSpPr>
        <p:spPr/>
        <p:txBody>
          <a:bodyPr/>
          <a:lstStyle/>
          <a:p>
            <a:fld id="{77560A18-BC08-41C1-B514-908CEF84AF06}" type="slidenum">
              <a:rPr lang="en-US" smtClean="0"/>
              <a:t>6</a:t>
            </a:fld>
            <a:endParaRPr lang="en-US"/>
          </a:p>
        </p:txBody>
      </p:sp>
    </p:spTree>
    <p:extLst>
      <p:ext uri="{BB962C8B-B14F-4D97-AF65-F5344CB8AC3E}">
        <p14:creationId xmlns:p14="http://schemas.microsoft.com/office/powerpoint/2010/main" val="61849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-Teach the new words: clean up, pick up, campsite, rubbish.</a:t>
            </a:r>
          </a:p>
          <a:p>
            <a:pPr lvl="0"/>
            <a:r>
              <a:rPr lang="en-US" sz="1200" kern="1200" dirty="0">
                <a:solidFill>
                  <a:schemeClr val="tx1"/>
                </a:solidFill>
                <a:effectLst/>
                <a:latin typeface="+mn-lt"/>
                <a:ea typeface="+mn-ea"/>
                <a:cs typeface="+mn-cs"/>
              </a:rPr>
              <a:t>-Play the audio CD (track 95) for students to listen and repeat twice.</a:t>
            </a:r>
          </a:p>
        </p:txBody>
      </p:sp>
      <p:sp>
        <p:nvSpPr>
          <p:cNvPr id="4" name="Slide Number Placeholder 3"/>
          <p:cNvSpPr>
            <a:spLocks noGrp="1"/>
          </p:cNvSpPr>
          <p:nvPr>
            <p:ph type="sldNum" sz="quarter" idx="5"/>
          </p:nvPr>
        </p:nvSpPr>
        <p:spPr/>
        <p:txBody>
          <a:bodyPr/>
          <a:lstStyle/>
          <a:p>
            <a:fld id="{77560A18-BC08-41C1-B514-908CEF84AF06}" type="slidenum">
              <a:rPr lang="en-US" smtClean="0"/>
              <a:t>7</a:t>
            </a:fld>
            <a:endParaRPr lang="en-US"/>
          </a:p>
        </p:txBody>
      </p:sp>
    </p:spTree>
    <p:extLst>
      <p:ext uri="{BB962C8B-B14F-4D97-AF65-F5344CB8AC3E}">
        <p14:creationId xmlns:p14="http://schemas.microsoft.com/office/powerpoint/2010/main" val="62873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-Do choral and individual repetition.</a:t>
            </a:r>
          </a:p>
          <a:p>
            <a:pPr lvl="0"/>
            <a:r>
              <a:rPr lang="en-US" sz="1200" kern="1200" dirty="0">
                <a:solidFill>
                  <a:schemeClr val="tx1"/>
                </a:solidFill>
                <a:effectLst/>
                <a:latin typeface="+mn-lt"/>
                <a:ea typeface="+mn-ea"/>
                <a:cs typeface="+mn-cs"/>
              </a:rPr>
              <a:t>-Point at each item pictured randomly and ask students to say the phrases in chorus and individually. Check theirs’ pronunciation.</a:t>
            </a:r>
          </a:p>
          <a:p>
            <a:pPr lvl="0"/>
            <a:r>
              <a:rPr lang="en-US" sz="1200" kern="1200" dirty="0">
                <a:solidFill>
                  <a:schemeClr val="tx1"/>
                </a:solidFill>
                <a:effectLst/>
                <a:latin typeface="+mn-lt"/>
                <a:ea typeface="+mn-ea"/>
                <a:cs typeface="+mn-cs"/>
              </a:rPr>
              <a:t>Use flashcard or conduct a game to practise the language items more.</a:t>
            </a:r>
          </a:p>
        </p:txBody>
      </p:sp>
      <p:sp>
        <p:nvSpPr>
          <p:cNvPr id="4" name="Slide Number Placeholder 3"/>
          <p:cNvSpPr>
            <a:spLocks noGrp="1"/>
          </p:cNvSpPr>
          <p:nvPr>
            <p:ph type="sldNum" sz="quarter" idx="5"/>
          </p:nvPr>
        </p:nvSpPr>
        <p:spPr/>
        <p:txBody>
          <a:bodyPr/>
          <a:lstStyle/>
          <a:p>
            <a:fld id="{77560A18-BC08-41C1-B514-908CEF84AF06}" type="slidenum">
              <a:rPr lang="en-US" smtClean="0"/>
              <a:t>8</a:t>
            </a:fld>
            <a:endParaRPr lang="en-US"/>
          </a:p>
        </p:txBody>
      </p:sp>
    </p:spTree>
    <p:extLst>
      <p:ext uri="{BB962C8B-B14F-4D97-AF65-F5344CB8AC3E}">
        <p14:creationId xmlns:p14="http://schemas.microsoft.com/office/powerpoint/2010/main" val="105755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-Do choral and individual repetition.</a:t>
            </a:r>
          </a:p>
          <a:p>
            <a:pPr lvl="0"/>
            <a:r>
              <a:rPr lang="en-US" sz="1200" kern="1200" dirty="0">
                <a:solidFill>
                  <a:schemeClr val="tx1"/>
                </a:solidFill>
                <a:effectLst/>
                <a:latin typeface="+mn-lt"/>
                <a:ea typeface="+mn-ea"/>
                <a:cs typeface="+mn-cs"/>
              </a:rPr>
              <a:t>-Point at each item pictured randomly and ask students to say the phrases in chorus and individually. Check theirs’ pronunciation.</a:t>
            </a:r>
          </a:p>
          <a:p>
            <a:pPr lvl="0"/>
            <a:r>
              <a:rPr lang="en-US" sz="1200" kern="1200" dirty="0">
                <a:solidFill>
                  <a:schemeClr val="tx1"/>
                </a:solidFill>
                <a:effectLst/>
                <a:latin typeface="+mn-lt"/>
                <a:ea typeface="+mn-ea"/>
                <a:cs typeface="+mn-cs"/>
              </a:rPr>
              <a:t>Use flashcard or conduct a game to practise the language items more.</a:t>
            </a:r>
          </a:p>
        </p:txBody>
      </p:sp>
      <p:sp>
        <p:nvSpPr>
          <p:cNvPr id="4" name="Slide Number Placeholder 3"/>
          <p:cNvSpPr>
            <a:spLocks noGrp="1"/>
          </p:cNvSpPr>
          <p:nvPr>
            <p:ph type="sldNum" sz="quarter" idx="5"/>
          </p:nvPr>
        </p:nvSpPr>
        <p:spPr/>
        <p:txBody>
          <a:bodyPr/>
          <a:lstStyle/>
          <a:p>
            <a:fld id="{77560A18-BC08-41C1-B514-908CEF84AF06}" type="slidenum">
              <a:rPr lang="en-US" smtClean="0"/>
              <a:t>9</a:t>
            </a:fld>
            <a:endParaRPr lang="en-US"/>
          </a:p>
        </p:txBody>
      </p:sp>
    </p:spTree>
    <p:extLst>
      <p:ext uri="{BB962C8B-B14F-4D97-AF65-F5344CB8AC3E}">
        <p14:creationId xmlns:p14="http://schemas.microsoft.com/office/powerpoint/2010/main" val="303332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-Teach the new words: clean up, pick up, campsite, rubbish.</a:t>
            </a:r>
          </a:p>
          <a:p>
            <a:pPr lvl="0"/>
            <a:r>
              <a:rPr lang="en-US" sz="1200" kern="1200" dirty="0">
                <a:solidFill>
                  <a:schemeClr val="tx1"/>
                </a:solidFill>
                <a:effectLst/>
                <a:latin typeface="+mn-lt"/>
                <a:ea typeface="+mn-ea"/>
                <a:cs typeface="+mn-cs"/>
              </a:rPr>
              <a:t>-Play the audio CD (track 95) for students to listen and repeat twice.</a:t>
            </a:r>
          </a:p>
        </p:txBody>
      </p:sp>
      <p:sp>
        <p:nvSpPr>
          <p:cNvPr id="4" name="Slide Number Placeholder 3"/>
          <p:cNvSpPr>
            <a:spLocks noGrp="1"/>
          </p:cNvSpPr>
          <p:nvPr>
            <p:ph type="sldNum" sz="quarter" idx="5"/>
          </p:nvPr>
        </p:nvSpPr>
        <p:spPr/>
        <p:txBody>
          <a:bodyPr/>
          <a:lstStyle/>
          <a:p>
            <a:fld id="{77560A18-BC08-41C1-B514-908CEF84AF06}" type="slidenum">
              <a:rPr lang="en-US" smtClean="0"/>
              <a:t>10</a:t>
            </a:fld>
            <a:endParaRPr lang="en-US"/>
          </a:p>
        </p:txBody>
      </p:sp>
    </p:spTree>
    <p:extLst>
      <p:ext uri="{BB962C8B-B14F-4D97-AF65-F5344CB8AC3E}">
        <p14:creationId xmlns:p14="http://schemas.microsoft.com/office/powerpoint/2010/main" val="1528945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cSld>
  <p:clrMapOvr>
    <a:masterClrMapping/>
  </p:clrMapOvr>
  <p:transition>
    <p:pull dir="r"/>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hyperlink" Target="https://phonics-smart.edu.vn/" TargetMode="External"/><Relationship Id="rId3" Type="http://schemas.openxmlformats.org/officeDocument/2006/relationships/audio" Target="../media/audio1.wav"/><Relationship Id="rId7" Type="http://schemas.openxmlformats.org/officeDocument/2006/relationships/hyperlink" Target="http://www.vpbox.edu.vn/"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mailto:phonics.hcm@vpbox.edu.vn" TargetMode="External"/><Relationship Id="rId5" Type="http://schemas.openxmlformats.org/officeDocument/2006/relationships/hyperlink" Target="mailto:phonics.hanoi@vpbox.edu.vn" TargetMode="External"/><Relationship Id="rId4" Type="http://schemas.openxmlformats.org/officeDocument/2006/relationships/image" Target="../media/image21.jpeg"/><Relationship Id="rId9" Type="http://schemas.openxmlformats.org/officeDocument/2006/relationships/image" Target="../media/image22.jpeg"/></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rang ppt-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77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5"/>
          <a:srcRect l="24997" r="50016"/>
          <a:stretch>
            <a:fillRect/>
          </a:stretch>
        </p:blipFill>
        <p:spPr>
          <a:xfrm>
            <a:off x="3048635" y="1966595"/>
            <a:ext cx="3047365" cy="3357245"/>
          </a:xfrm>
          <a:prstGeom prst="rect">
            <a:avLst/>
          </a:prstGeom>
        </p:spPr>
      </p:pic>
      <p:pic>
        <p:nvPicPr>
          <p:cNvPr id="14" name="Picture 13"/>
          <p:cNvPicPr>
            <a:picLocks noChangeAspect="1"/>
          </p:cNvPicPr>
          <p:nvPr/>
        </p:nvPicPr>
        <p:blipFill>
          <a:blip r:embed="rId5"/>
          <a:srcRect l="50016" r="24909"/>
          <a:stretch>
            <a:fillRect/>
          </a:stretch>
        </p:blipFill>
        <p:spPr>
          <a:xfrm>
            <a:off x="6096000" y="1966595"/>
            <a:ext cx="3058160" cy="3357245"/>
          </a:xfrm>
          <a:prstGeom prst="rect">
            <a:avLst/>
          </a:prstGeom>
        </p:spPr>
      </p:pic>
      <p:pic>
        <p:nvPicPr>
          <p:cNvPr id="16" name="Picture 15"/>
          <p:cNvPicPr>
            <a:picLocks noChangeAspect="1"/>
          </p:cNvPicPr>
          <p:nvPr/>
        </p:nvPicPr>
        <p:blipFill>
          <a:blip r:embed="rId5"/>
          <a:srcRect l="75060"/>
          <a:stretch>
            <a:fillRect/>
          </a:stretch>
        </p:blipFill>
        <p:spPr>
          <a:xfrm>
            <a:off x="9154160" y="1966595"/>
            <a:ext cx="3041650" cy="3357245"/>
          </a:xfrm>
          <a:prstGeom prst="rect">
            <a:avLst/>
          </a:prstGeom>
        </p:spPr>
      </p:pic>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pic>
        <p:nvPicPr>
          <p:cNvPr id="107" name="Picture 106"/>
          <p:cNvPicPr/>
          <p:nvPr/>
        </p:nvPicPr>
        <p:blipFill>
          <a:blip/>
          <a:stretch>
            <a:fillRect/>
          </a:stretch>
        </p:blipFill>
        <p:spPr>
          <a:xfrm>
            <a:off x="5905500" y="3238500"/>
            <a:ext cx="381000" cy="381000"/>
          </a:xfrm>
          <a:prstGeom prst="rect">
            <a:avLst/>
          </a:prstGeom>
          <a:noFill/>
          <a:ln w="9525">
            <a:noFill/>
          </a:ln>
        </p:spPr>
      </p:pic>
      <p:pic>
        <p:nvPicPr>
          <p:cNvPr id="10" name="Picture 9"/>
          <p:cNvPicPr>
            <a:picLocks noChangeAspect="1"/>
          </p:cNvPicPr>
          <p:nvPr/>
        </p:nvPicPr>
        <p:blipFill>
          <a:blip r:embed="rId5"/>
          <a:srcRect r="75003"/>
          <a:stretch>
            <a:fillRect/>
          </a:stretch>
        </p:blipFill>
        <p:spPr>
          <a:xfrm>
            <a:off x="0" y="1966595"/>
            <a:ext cx="3048635" cy="3357245"/>
          </a:xfrm>
          <a:prstGeom prst="rect">
            <a:avLst/>
          </a:prstGeom>
        </p:spPr>
      </p:pic>
      <p:pic>
        <p:nvPicPr>
          <p:cNvPr id="18" name="Track 95">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5244465" y="329565"/>
            <a:ext cx="495300" cy="495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21432"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1">
                  <p:stCondLst>
                    <p:cond delay="indefinite"/>
                  </p:stCondLst>
                  <p:endCondLst>
                    <p:cond evt="onStopAudio" delay="0">
                      <p:tgtEl>
                        <p:sldTgt/>
                      </p:tgtEl>
                    </p:cond>
                  </p:endCondLst>
                </p:cTn>
                <p:tgtEl>
                  <p:spTgt spid="1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635" y="1093470"/>
            <a:ext cx="12192635" cy="5764530"/>
          </a:xfrm>
          <a:prstGeom prst="rect">
            <a:avLst/>
          </a:prstGeom>
        </p:spPr>
      </p:pic>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2</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845"/>
            <a:ext cx="10089515" cy="645160"/>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Tick (   ) or cross (    ). Say.</a:t>
            </a:r>
          </a:p>
        </p:txBody>
      </p:sp>
      <p:pic>
        <p:nvPicPr>
          <p:cNvPr id="6" name="Content Placeholder 5" descr="Tick"/>
          <p:cNvPicPr>
            <a:picLocks noGrp="1" noChangeAspect="1"/>
          </p:cNvPicPr>
          <p:nvPr>
            <p:ph sz="half" idx="1"/>
          </p:nvPr>
        </p:nvPicPr>
        <p:blipFill>
          <a:blip r:embed="rId4"/>
          <a:stretch>
            <a:fillRect/>
          </a:stretch>
        </p:blipFill>
        <p:spPr>
          <a:xfrm>
            <a:off x="2425065" y="414655"/>
            <a:ext cx="361315" cy="410210"/>
          </a:xfrm>
          <a:prstGeom prst="rect">
            <a:avLst/>
          </a:prstGeom>
        </p:spPr>
      </p:pic>
      <p:pic>
        <p:nvPicPr>
          <p:cNvPr id="11" name="Content Placeholder 10" descr="Cross"/>
          <p:cNvPicPr>
            <a:picLocks noGrp="1" noChangeAspect="1"/>
          </p:cNvPicPr>
          <p:nvPr>
            <p:ph sz="half" idx="2"/>
          </p:nvPr>
        </p:nvPicPr>
        <p:blipFill>
          <a:blip r:embed="rId5"/>
          <a:stretch>
            <a:fillRect/>
          </a:stretch>
        </p:blipFill>
        <p:spPr>
          <a:xfrm>
            <a:off x="5214620" y="455930"/>
            <a:ext cx="431165" cy="368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5"/>
          <a:srcRect l="14838" t="19178" r="51211" b="40516"/>
          <a:stretch>
            <a:fillRect/>
          </a:stretch>
        </p:blipFill>
        <p:spPr>
          <a:xfrm>
            <a:off x="545465" y="1257300"/>
            <a:ext cx="6309995" cy="3812540"/>
          </a:xfrm>
          <a:prstGeom prst="rect">
            <a:avLst/>
          </a:prstGeom>
        </p:spPr>
      </p:pic>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2</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845"/>
            <a:ext cx="10089515" cy="645160"/>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Tick (   ) or cross (    ). Say.</a:t>
            </a:r>
          </a:p>
        </p:txBody>
      </p:sp>
      <p:pic>
        <p:nvPicPr>
          <p:cNvPr id="6" name="Content Placeholder 5" descr="Tick"/>
          <p:cNvPicPr>
            <a:picLocks noGrp="1" noChangeAspect="1"/>
          </p:cNvPicPr>
          <p:nvPr>
            <p:ph sz="half" idx="1"/>
          </p:nvPr>
        </p:nvPicPr>
        <p:blipFill>
          <a:blip r:embed="rId6"/>
          <a:stretch>
            <a:fillRect/>
          </a:stretch>
        </p:blipFill>
        <p:spPr>
          <a:xfrm>
            <a:off x="2425065" y="414655"/>
            <a:ext cx="361315" cy="410210"/>
          </a:xfrm>
          <a:prstGeom prst="rect">
            <a:avLst/>
          </a:prstGeom>
        </p:spPr>
      </p:pic>
      <p:pic>
        <p:nvPicPr>
          <p:cNvPr id="11" name="Content Placeholder 10" descr="Cross"/>
          <p:cNvPicPr>
            <a:picLocks noGrp="1" noChangeAspect="1"/>
          </p:cNvPicPr>
          <p:nvPr>
            <p:ph sz="half" idx="2"/>
          </p:nvPr>
        </p:nvPicPr>
        <p:blipFill>
          <a:blip r:embed="rId7"/>
          <a:stretch>
            <a:fillRect/>
          </a:stretch>
        </p:blipFill>
        <p:spPr>
          <a:xfrm>
            <a:off x="5214620" y="455930"/>
            <a:ext cx="431165" cy="368935"/>
          </a:xfrm>
          <a:prstGeom prst="rect">
            <a:avLst/>
          </a:prstGeom>
        </p:spPr>
      </p:pic>
      <p:sp>
        <p:nvSpPr>
          <p:cNvPr id="2" name="Text Box 1"/>
          <p:cNvSpPr txBox="1"/>
          <p:nvPr/>
        </p:nvSpPr>
        <p:spPr>
          <a:xfrm>
            <a:off x="6855460" y="2210435"/>
            <a:ext cx="4064000" cy="521970"/>
          </a:xfrm>
          <a:prstGeom prst="rect">
            <a:avLst/>
          </a:prstGeom>
          <a:noFill/>
        </p:spPr>
        <p:txBody>
          <a:bodyPr wrap="square" rtlCol="0">
            <a:spAutoFit/>
          </a:bodyPr>
          <a:lstStyle/>
          <a:p>
            <a:r>
              <a:rPr lang="en-US" sz="2800" i="1">
                <a:latin typeface="Comic Sans MS" panose="030F0702030302020204" pitchFamily="66" charset="0"/>
                <a:cs typeface="Comic Sans MS" panose="030F0702030302020204" pitchFamily="66" charset="0"/>
              </a:rPr>
              <a:t>What is the boy doing?</a:t>
            </a:r>
          </a:p>
        </p:txBody>
      </p:sp>
      <p:sp>
        <p:nvSpPr>
          <p:cNvPr id="3" name="Text Box 2"/>
          <p:cNvSpPr txBox="1"/>
          <p:nvPr/>
        </p:nvSpPr>
        <p:spPr>
          <a:xfrm>
            <a:off x="6855460" y="2908935"/>
            <a:ext cx="5236210" cy="521970"/>
          </a:xfrm>
          <a:prstGeom prst="rect">
            <a:avLst/>
          </a:prstGeom>
          <a:noFill/>
        </p:spPr>
        <p:txBody>
          <a:bodyPr wrap="square" rtlCol="0">
            <a:spAutoFit/>
          </a:bodyPr>
          <a:lstStyle/>
          <a:p>
            <a:r>
              <a:rPr lang="en-US" sz="2800" i="1">
                <a:latin typeface="Comic Sans MS" panose="030F0702030302020204" pitchFamily="66" charset="0"/>
                <a:cs typeface="Comic Sans MS" panose="030F0702030302020204" pitchFamily="66" charset="0"/>
              </a:rPr>
              <a:t>Is he picking up flowers?</a:t>
            </a:r>
          </a:p>
        </p:txBody>
      </p:sp>
      <p:sp>
        <p:nvSpPr>
          <p:cNvPr id="5" name="Text Box 4"/>
          <p:cNvSpPr txBox="1"/>
          <p:nvPr/>
        </p:nvSpPr>
        <p:spPr>
          <a:xfrm>
            <a:off x="6855460" y="3607435"/>
            <a:ext cx="5236210" cy="521970"/>
          </a:xfrm>
          <a:prstGeom prst="rect">
            <a:avLst/>
          </a:prstGeom>
          <a:noFill/>
        </p:spPr>
        <p:txBody>
          <a:bodyPr wrap="square" rtlCol="0">
            <a:spAutoFit/>
          </a:bodyPr>
          <a:lstStyle/>
          <a:p>
            <a:r>
              <a:rPr lang="en-US" sz="2800" i="1">
                <a:latin typeface="Comic Sans MS" panose="030F0702030302020204" pitchFamily="66" charset="0"/>
                <a:cs typeface="Comic Sans MS" panose="030F0702030302020204" pitchFamily="66" charset="0"/>
              </a:rPr>
              <a:t>Should we pick up flowers?</a:t>
            </a:r>
          </a:p>
        </p:txBody>
      </p:sp>
      <p:pic>
        <p:nvPicPr>
          <p:cNvPr id="12" name="Content Placeholder 10" descr="Cross"/>
          <p:cNvPicPr>
            <a:picLocks noChangeAspect="1"/>
          </p:cNvPicPr>
          <p:nvPr/>
        </p:nvPicPr>
        <p:blipFill>
          <a:blip r:embed="rId7"/>
          <a:stretch>
            <a:fillRect/>
          </a:stretch>
        </p:blipFill>
        <p:spPr>
          <a:xfrm>
            <a:off x="5645785" y="4252595"/>
            <a:ext cx="696595" cy="548640"/>
          </a:xfrm>
          <a:prstGeom prst="rect">
            <a:avLst/>
          </a:prstGeom>
        </p:spPr>
      </p:pic>
      <p:sp>
        <p:nvSpPr>
          <p:cNvPr id="14" name="Rounded Rectangular Callout 13"/>
          <p:cNvSpPr/>
          <p:nvPr/>
        </p:nvSpPr>
        <p:spPr>
          <a:xfrm>
            <a:off x="1042670" y="5458460"/>
            <a:ext cx="10106660" cy="845820"/>
          </a:xfrm>
          <a:prstGeom prst="wedgeRoundRectCallout">
            <a:avLst>
              <a:gd name="adj1" fmla="val -36089"/>
              <a:gd name="adj2" fmla="val 75900"/>
              <a:gd name="adj3" fmla="val 16667"/>
            </a:avLst>
          </a:prstGeom>
          <a:solidFill>
            <a:schemeClr val="bg1"/>
          </a:solidFill>
          <a:ln w="57150">
            <a:solidFill>
              <a:srgbClr val="78CCF4"/>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latin typeface="Comic Sans MS" panose="030F0702030302020204" pitchFamily="66" charset="0"/>
                <a:cs typeface="Comic Sans MS" panose="030F0702030302020204" pitchFamily="66" charset="0"/>
              </a:rPr>
              <a:t>When we travel, we shouldn’t </a:t>
            </a:r>
            <a:r>
              <a:rPr lang="en-US" sz="3200">
                <a:solidFill>
                  <a:srgbClr val="FF0000"/>
                </a:solidFill>
                <a:latin typeface="Comic Sans MS" panose="030F0702030302020204" pitchFamily="66" charset="0"/>
                <a:cs typeface="Comic Sans MS" panose="030F0702030302020204" pitchFamily="66" charset="0"/>
              </a:rPr>
              <a:t>pick up flower</a:t>
            </a:r>
            <a:r>
              <a:rPr lang="en-US" sz="3200">
                <a:solidFill>
                  <a:schemeClr val="tx1"/>
                </a:solidFill>
                <a:latin typeface="Comic Sans MS" panose="030F0702030302020204" pitchFamily="66" charset="0"/>
                <a:cs typeface="Comic Sans MS" panose="030F0702030302020204" pitchFamily="66"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1"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subTnLst>
                                    <p:audio>
                                      <p:cMediaNode>
                                        <p:cTn display="1" masterRel="sameClick">
                                          <p:stCondLst>
                                            <p:cond evt="begin" delay="0">
                                              <p:tn val="10"/>
                                            </p:cond>
                                          </p:stCondLst>
                                          <p:endCondLst>
                                            <p:cond evt="onStopAudio" delay="0">
                                              <p:tgtEl>
                                                <p:sldTgt/>
                                              </p:tgtEl>
                                            </p:cond>
                                          </p:endCondLst>
                                        </p:cTn>
                                        <p:tgtEl>
                                          <p:sndTgt r:embed="rId3" name="suctio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subTnLst>
                                    <p:audio>
                                      <p:cMediaNode>
                                        <p:cTn display="1" masterRel="sameClick">
                                          <p:stCondLst>
                                            <p:cond evt="begin" delay="0">
                                              <p:tn val="15"/>
                                            </p:cond>
                                          </p:stCondLst>
                                          <p:endCondLst>
                                            <p:cond evt="onStopAudio" delay="0">
                                              <p:tgtEl>
                                                <p:sldTgt/>
                                              </p:tgtEl>
                                            </p:cond>
                                          </p:endCondLst>
                                        </p:cTn>
                                        <p:tgtEl>
                                          <p:sndTgt r:embed="rId3" name="suction.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subTnLst>
                                    <p:audio>
                                      <p:cMediaNode>
                                        <p:cTn display="1" masterRel="sameClick">
                                          <p:stCondLst>
                                            <p:cond evt="begin" delay="0">
                                              <p:tn val="20"/>
                                            </p:cond>
                                          </p:stCondLst>
                                          <p:endCondLst>
                                            <p:cond evt="onStopAudio" delay="0">
                                              <p:tgtEl>
                                                <p:sldTgt/>
                                              </p:tgtEl>
                                            </p:cond>
                                          </p:endCondLst>
                                        </p:cTn>
                                        <p:tgtEl>
                                          <p:sndTgt r:embed="rId4" name="click.wav"/>
                                        </p:tgtEl>
                                      </p:cMediaNode>
                                    </p:audio>
                                  </p:sub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ppt_x</p:attrName>
                                        </p:attrNameLst>
                                      </p:cBhvr>
                                      <p:tavLst>
                                        <p:tav tm="0">
                                          <p:val>
                                            <p:strVal val="#ppt_x-.2"/>
                                          </p:val>
                                        </p:tav>
                                        <p:tav tm="100000">
                                          <p:val>
                                            <p:strVal val="#ppt_x"/>
                                          </p:val>
                                        </p:tav>
                                      </p:tavLst>
                                    </p:anim>
                                    <p:anim calcmode="lin" valueType="num">
                                      <p:cBhvr>
                                        <p:cTn id="2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4"/>
                                        </p:tgtEl>
                                      </p:cBhvr>
                                    </p:animEffect>
                                  </p:childTnLst>
                                  <p:subTnLst>
                                    <p:audio>
                                      <p:cMediaNode>
                                        <p:cTn display="1" masterRel="sameClick">
                                          <p:stCondLst>
                                            <p:cond evt="begin" delay="0">
                                              <p:tn val="2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5"/>
          <a:srcRect t="59606" r="68627"/>
          <a:stretch>
            <a:fillRect/>
          </a:stretch>
        </p:blipFill>
        <p:spPr>
          <a:xfrm>
            <a:off x="6491605" y="1509395"/>
            <a:ext cx="5201285" cy="3049270"/>
          </a:xfrm>
          <a:prstGeom prst="rect">
            <a:avLst/>
          </a:prstGeom>
        </p:spPr>
      </p:pic>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2</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845"/>
            <a:ext cx="10089515" cy="645160"/>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Tick (   ) or cross (    ). Say.</a:t>
            </a:r>
          </a:p>
        </p:txBody>
      </p:sp>
      <p:pic>
        <p:nvPicPr>
          <p:cNvPr id="6" name="Content Placeholder 5" descr="Tick"/>
          <p:cNvPicPr>
            <a:picLocks noGrp="1" noChangeAspect="1"/>
          </p:cNvPicPr>
          <p:nvPr>
            <p:ph sz="half" idx="1"/>
          </p:nvPr>
        </p:nvPicPr>
        <p:blipFill>
          <a:blip r:embed="rId6"/>
          <a:stretch>
            <a:fillRect/>
          </a:stretch>
        </p:blipFill>
        <p:spPr>
          <a:xfrm>
            <a:off x="2425065" y="414655"/>
            <a:ext cx="361315" cy="410210"/>
          </a:xfrm>
          <a:prstGeom prst="rect">
            <a:avLst/>
          </a:prstGeom>
        </p:spPr>
      </p:pic>
      <p:pic>
        <p:nvPicPr>
          <p:cNvPr id="11" name="Content Placeholder 10" descr="Cross"/>
          <p:cNvPicPr>
            <a:picLocks noGrp="1" noChangeAspect="1"/>
          </p:cNvPicPr>
          <p:nvPr>
            <p:ph sz="half" idx="2"/>
          </p:nvPr>
        </p:nvPicPr>
        <p:blipFill>
          <a:blip r:embed="rId7"/>
          <a:stretch>
            <a:fillRect/>
          </a:stretch>
        </p:blipFill>
        <p:spPr>
          <a:xfrm>
            <a:off x="5214620" y="455930"/>
            <a:ext cx="431165" cy="368935"/>
          </a:xfrm>
          <a:prstGeom prst="rect">
            <a:avLst/>
          </a:prstGeom>
        </p:spPr>
      </p:pic>
      <p:pic>
        <p:nvPicPr>
          <p:cNvPr id="2" name="Picture 1"/>
          <p:cNvPicPr>
            <a:picLocks noChangeAspect="1"/>
          </p:cNvPicPr>
          <p:nvPr/>
        </p:nvPicPr>
        <p:blipFill>
          <a:blip r:embed="rId5"/>
          <a:srcRect l="48961" t="18859" r="17707" b="41254"/>
          <a:stretch>
            <a:fillRect/>
          </a:stretch>
        </p:blipFill>
        <p:spPr>
          <a:xfrm>
            <a:off x="642620" y="1509395"/>
            <a:ext cx="5389245" cy="3049270"/>
          </a:xfrm>
          <a:prstGeom prst="rect">
            <a:avLst/>
          </a:prstGeom>
        </p:spPr>
      </p:pic>
      <p:pic>
        <p:nvPicPr>
          <p:cNvPr id="3" name="Content Placeholder 5" descr="Tick"/>
          <p:cNvPicPr>
            <a:picLocks noChangeAspect="1"/>
          </p:cNvPicPr>
          <p:nvPr/>
        </p:nvPicPr>
        <p:blipFill>
          <a:blip r:embed="rId6"/>
          <a:stretch>
            <a:fillRect/>
          </a:stretch>
        </p:blipFill>
        <p:spPr>
          <a:xfrm>
            <a:off x="5284470" y="3966210"/>
            <a:ext cx="534035" cy="410210"/>
          </a:xfrm>
          <a:prstGeom prst="rect">
            <a:avLst/>
          </a:prstGeom>
        </p:spPr>
      </p:pic>
      <p:pic>
        <p:nvPicPr>
          <p:cNvPr id="5" name="Content Placeholder 5" descr="Tick"/>
          <p:cNvPicPr>
            <a:picLocks noChangeAspect="1"/>
          </p:cNvPicPr>
          <p:nvPr/>
        </p:nvPicPr>
        <p:blipFill>
          <a:blip r:embed="rId6"/>
          <a:stretch>
            <a:fillRect/>
          </a:stretch>
        </p:blipFill>
        <p:spPr>
          <a:xfrm>
            <a:off x="10922635" y="4035425"/>
            <a:ext cx="534035" cy="410210"/>
          </a:xfrm>
          <a:prstGeom prst="rect">
            <a:avLst/>
          </a:prstGeom>
        </p:spPr>
      </p:pic>
      <p:sp>
        <p:nvSpPr>
          <p:cNvPr id="14" name="Rounded Rectangular Callout 13"/>
          <p:cNvSpPr/>
          <p:nvPr/>
        </p:nvSpPr>
        <p:spPr>
          <a:xfrm>
            <a:off x="642620" y="5199380"/>
            <a:ext cx="5386070" cy="845820"/>
          </a:xfrm>
          <a:prstGeom prst="wedgeRoundRectCallout">
            <a:avLst>
              <a:gd name="adj1" fmla="val -33765"/>
              <a:gd name="adj2" fmla="val -77627"/>
              <a:gd name="adj3" fmla="val 16667"/>
            </a:avLst>
          </a:prstGeom>
          <a:solidFill>
            <a:schemeClr val="bg1"/>
          </a:solidFill>
          <a:ln w="57150">
            <a:solidFill>
              <a:srgbClr val="78CCF4"/>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a:solidFill>
                  <a:schemeClr val="tx1"/>
                </a:solidFill>
                <a:latin typeface="Comic Sans MS" panose="030F0702030302020204" pitchFamily="66" charset="0"/>
                <a:cs typeface="Comic Sans MS" panose="030F0702030302020204" pitchFamily="66" charset="0"/>
              </a:rPr>
              <a:t>When we travel, </a:t>
            </a:r>
          </a:p>
          <a:p>
            <a:pPr algn="ctr"/>
            <a:r>
              <a:rPr lang="en-US" sz="2400">
                <a:solidFill>
                  <a:schemeClr val="tx1"/>
                </a:solidFill>
                <a:latin typeface="Comic Sans MS" panose="030F0702030302020204" pitchFamily="66" charset="0"/>
                <a:cs typeface="Comic Sans MS" panose="030F0702030302020204" pitchFamily="66" charset="0"/>
              </a:rPr>
              <a:t>we should </a:t>
            </a:r>
            <a:r>
              <a:rPr lang="en-US" sz="2400">
                <a:solidFill>
                  <a:srgbClr val="FF0000"/>
                </a:solidFill>
                <a:latin typeface="Comic Sans MS" panose="030F0702030302020204" pitchFamily="66" charset="0"/>
                <a:cs typeface="Comic Sans MS" panose="030F0702030302020204" pitchFamily="66" charset="0"/>
              </a:rPr>
              <a:t>use fewer plastic things</a:t>
            </a:r>
            <a:r>
              <a:rPr lang="en-US" sz="2400">
                <a:solidFill>
                  <a:schemeClr val="tx1"/>
                </a:solidFill>
                <a:latin typeface="Comic Sans MS" panose="030F0702030302020204" pitchFamily="66" charset="0"/>
                <a:cs typeface="Comic Sans MS" panose="030F0702030302020204" pitchFamily="66" charset="0"/>
              </a:rPr>
              <a:t>.</a:t>
            </a:r>
          </a:p>
        </p:txBody>
      </p:sp>
      <p:sp>
        <p:nvSpPr>
          <p:cNvPr id="10" name="Rounded Rectangular Callout 9"/>
          <p:cNvSpPr/>
          <p:nvPr/>
        </p:nvSpPr>
        <p:spPr>
          <a:xfrm>
            <a:off x="6491605" y="5199380"/>
            <a:ext cx="5201285" cy="845820"/>
          </a:xfrm>
          <a:prstGeom prst="wedgeRoundRectCallout">
            <a:avLst>
              <a:gd name="adj1" fmla="val 38609"/>
              <a:gd name="adj2" fmla="val -77627"/>
              <a:gd name="adj3" fmla="val 16667"/>
            </a:avLst>
          </a:prstGeom>
          <a:solidFill>
            <a:schemeClr val="bg1"/>
          </a:solidFill>
          <a:ln w="57150">
            <a:solidFill>
              <a:srgbClr val="78CCF4"/>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a:solidFill>
                  <a:schemeClr val="tx1"/>
                </a:solidFill>
                <a:latin typeface="Comic Sans MS" panose="030F0702030302020204" pitchFamily="66" charset="0"/>
                <a:cs typeface="Comic Sans MS" panose="030F0702030302020204" pitchFamily="66" charset="0"/>
              </a:rPr>
              <a:t>When we travel, </a:t>
            </a:r>
          </a:p>
          <a:p>
            <a:pPr algn="ctr"/>
            <a:r>
              <a:rPr lang="en-US" sz="2400">
                <a:solidFill>
                  <a:schemeClr val="tx1"/>
                </a:solidFill>
                <a:latin typeface="Comic Sans MS" panose="030F0702030302020204" pitchFamily="66" charset="0"/>
                <a:cs typeface="Comic Sans MS" panose="030F0702030302020204" pitchFamily="66" charset="0"/>
              </a:rPr>
              <a:t>we should </a:t>
            </a:r>
            <a:r>
              <a:rPr lang="en-US" sz="2400">
                <a:solidFill>
                  <a:srgbClr val="FF0000"/>
                </a:solidFill>
                <a:latin typeface="Comic Sans MS" panose="030F0702030302020204" pitchFamily="66" charset="0"/>
                <a:cs typeface="Comic Sans MS" panose="030F0702030302020204" pitchFamily="66" charset="0"/>
              </a:rPr>
              <a:t>clean up the campsite</a:t>
            </a:r>
            <a:r>
              <a:rPr lang="en-US" sz="2400">
                <a:solidFill>
                  <a:schemeClr val="tx1"/>
                </a:solidFill>
                <a:latin typeface="Comic Sans MS" panose="030F0702030302020204" pitchFamily="66" charset="0"/>
                <a:cs typeface="Comic Sans MS" panose="030F0702030302020204" pitchFamily="66"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1"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ppt_x</p:attrName>
                                        </p:attrNameLst>
                                      </p:cBhvr>
                                      <p:tavLst>
                                        <p:tav tm="0">
                                          <p:val>
                                            <p:strVal val="#ppt_x-.2"/>
                                          </p:val>
                                        </p:tav>
                                        <p:tav tm="100000">
                                          <p:val>
                                            <p:strVal val="#ppt_x"/>
                                          </p:val>
                                        </p:tav>
                                      </p:tavLst>
                                    </p:anim>
                                    <p:anim calcmode="lin" valueType="num">
                                      <p:cBhvr>
                                        <p:cTn id="1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
                                        </p:tgtEl>
                                      </p:cBhvr>
                                    </p:animEffect>
                                  </p:childTnLst>
                                  <p:subTnLst>
                                    <p:audio>
                                      <p:cMediaNode>
                                        <p:cTn display="1" masterRel="sameClick">
                                          <p:stCondLst>
                                            <p:cond evt="begin" delay="0">
                                              <p:tn val="10"/>
                                            </p:cond>
                                          </p:stCondLst>
                                          <p:endCondLst>
                                            <p:cond evt="onStopAudio" delay="0">
                                              <p:tgtEl>
                                                <p:sldTgt/>
                                              </p:tgtEl>
                                            </p:cond>
                                          </p:endCondLst>
                                        </p:cTn>
                                        <p:tgtEl>
                                          <p:sndTgt r:embed="rId4" name="suction.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subTnLst>
                                    <p:audio>
                                      <p:cMediaNode>
                                        <p:cTn display="1"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ppt_x</p:attrName>
                                        </p:attrNameLst>
                                      </p:cBhvr>
                                      <p:tavLst>
                                        <p:tav tm="0">
                                          <p:val>
                                            <p:strVal val="#ppt_x-.2"/>
                                          </p:val>
                                        </p:tav>
                                        <p:tav tm="100000">
                                          <p:val>
                                            <p:strVal val="#ppt_x"/>
                                          </p:val>
                                        </p:tav>
                                      </p:tavLst>
                                    </p:anim>
                                    <p:anim calcmode="lin" valueType="num">
                                      <p:cBhvr>
                                        <p:cTn id="2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
                                        </p:tgtEl>
                                      </p:cBhvr>
                                    </p:animEffect>
                                  </p:childTnLst>
                                  <p:subTnLst>
                                    <p:audio>
                                      <p:cMediaNode>
                                        <p:cTn display="1" masterRel="sameClick">
                                          <p:stCondLst>
                                            <p:cond evt="begin" delay="0">
                                              <p:tn val="22"/>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5"/>
          <a:srcRect l="68866" t="59066"/>
          <a:stretch>
            <a:fillRect/>
          </a:stretch>
        </p:blipFill>
        <p:spPr>
          <a:xfrm>
            <a:off x="6491605" y="1510030"/>
            <a:ext cx="5200650" cy="3050540"/>
          </a:xfrm>
          <a:prstGeom prst="rect">
            <a:avLst/>
          </a:prstGeom>
        </p:spPr>
      </p:pic>
      <p:pic>
        <p:nvPicPr>
          <p:cNvPr id="15" name="Picture 14"/>
          <p:cNvPicPr>
            <a:picLocks noChangeAspect="1"/>
          </p:cNvPicPr>
          <p:nvPr/>
        </p:nvPicPr>
        <p:blipFill>
          <a:blip r:embed="rId5"/>
          <a:srcRect l="33285" t="59958" r="31780"/>
          <a:stretch>
            <a:fillRect/>
          </a:stretch>
        </p:blipFill>
        <p:spPr>
          <a:xfrm>
            <a:off x="642620" y="1583690"/>
            <a:ext cx="5454015" cy="2974340"/>
          </a:xfrm>
          <a:prstGeom prst="rect">
            <a:avLst/>
          </a:prstGeom>
        </p:spPr>
      </p:pic>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2</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845"/>
            <a:ext cx="10089515" cy="645160"/>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Tick (   ) or cross (    ). Say.</a:t>
            </a:r>
          </a:p>
        </p:txBody>
      </p:sp>
      <p:pic>
        <p:nvPicPr>
          <p:cNvPr id="6" name="Content Placeholder 5" descr="Tick"/>
          <p:cNvPicPr>
            <a:picLocks noGrp="1" noChangeAspect="1"/>
          </p:cNvPicPr>
          <p:nvPr>
            <p:ph sz="half" idx="1"/>
          </p:nvPr>
        </p:nvPicPr>
        <p:blipFill>
          <a:blip r:embed="rId6"/>
          <a:stretch>
            <a:fillRect/>
          </a:stretch>
        </p:blipFill>
        <p:spPr>
          <a:xfrm>
            <a:off x="2425065" y="414655"/>
            <a:ext cx="361315" cy="410210"/>
          </a:xfrm>
          <a:prstGeom prst="rect">
            <a:avLst/>
          </a:prstGeom>
        </p:spPr>
      </p:pic>
      <p:pic>
        <p:nvPicPr>
          <p:cNvPr id="11" name="Content Placeholder 10" descr="Cross"/>
          <p:cNvPicPr>
            <a:picLocks noGrp="1" noChangeAspect="1"/>
          </p:cNvPicPr>
          <p:nvPr>
            <p:ph sz="half" idx="2"/>
          </p:nvPr>
        </p:nvPicPr>
        <p:blipFill>
          <a:blip r:embed="rId7"/>
          <a:stretch>
            <a:fillRect/>
          </a:stretch>
        </p:blipFill>
        <p:spPr>
          <a:xfrm>
            <a:off x="5214620" y="455930"/>
            <a:ext cx="431165" cy="368935"/>
          </a:xfrm>
          <a:prstGeom prst="rect">
            <a:avLst/>
          </a:prstGeom>
        </p:spPr>
      </p:pic>
      <p:sp>
        <p:nvSpPr>
          <p:cNvPr id="14" name="Rounded Rectangular Callout 13"/>
          <p:cNvSpPr/>
          <p:nvPr/>
        </p:nvSpPr>
        <p:spPr>
          <a:xfrm>
            <a:off x="361950" y="5199380"/>
            <a:ext cx="5854700" cy="1253178"/>
          </a:xfrm>
          <a:prstGeom prst="wedgeRoundRectCallout">
            <a:avLst>
              <a:gd name="adj1" fmla="val -33765"/>
              <a:gd name="adj2" fmla="val -77627"/>
              <a:gd name="adj3" fmla="val 16667"/>
            </a:avLst>
          </a:prstGeom>
          <a:solidFill>
            <a:schemeClr val="bg1"/>
          </a:solidFill>
          <a:ln w="57150">
            <a:solidFill>
              <a:srgbClr val="78CCF4"/>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dirty="0">
                <a:solidFill>
                  <a:schemeClr val="tx1"/>
                </a:solidFill>
                <a:latin typeface="Comic Sans MS" panose="030F0702030302020204" pitchFamily="66" charset="0"/>
                <a:cs typeface="Comic Sans MS" panose="030F0702030302020204" pitchFamily="66" charset="0"/>
              </a:rPr>
              <a:t>When we travel, </a:t>
            </a:r>
          </a:p>
          <a:p>
            <a:pPr algn="ctr"/>
            <a:r>
              <a:rPr lang="en-US" sz="2400" dirty="0">
                <a:solidFill>
                  <a:schemeClr val="tx1"/>
                </a:solidFill>
                <a:latin typeface="Comic Sans MS" panose="030F0702030302020204" pitchFamily="66" charset="0"/>
                <a:cs typeface="Comic Sans MS" panose="030F0702030302020204" pitchFamily="66" charset="0"/>
              </a:rPr>
              <a:t>we shouldn’t </a:t>
            </a:r>
            <a:r>
              <a:rPr lang="en-US" sz="2400" dirty="0">
                <a:solidFill>
                  <a:srgbClr val="FF0000"/>
                </a:solidFill>
                <a:latin typeface="Comic Sans MS" panose="030F0702030302020204" pitchFamily="66" charset="0"/>
                <a:cs typeface="Comic Sans MS" panose="030F0702030302020204" pitchFamily="66" charset="0"/>
              </a:rPr>
              <a:t>throw rubbish everywhere</a:t>
            </a:r>
            <a:r>
              <a:rPr lang="en-US" sz="2400" dirty="0">
                <a:solidFill>
                  <a:schemeClr val="tx1"/>
                </a:solidFill>
                <a:latin typeface="Comic Sans MS" panose="030F0702030302020204" pitchFamily="66" charset="0"/>
                <a:cs typeface="Comic Sans MS" panose="030F0702030302020204" pitchFamily="66" charset="0"/>
              </a:rPr>
              <a:t>.</a:t>
            </a:r>
          </a:p>
        </p:txBody>
      </p:sp>
      <p:sp>
        <p:nvSpPr>
          <p:cNvPr id="10" name="Rounded Rectangular Callout 9"/>
          <p:cNvSpPr/>
          <p:nvPr/>
        </p:nvSpPr>
        <p:spPr>
          <a:xfrm>
            <a:off x="6491605" y="5199380"/>
            <a:ext cx="5201285" cy="1253178"/>
          </a:xfrm>
          <a:prstGeom prst="wedgeRoundRectCallout">
            <a:avLst>
              <a:gd name="adj1" fmla="val 38609"/>
              <a:gd name="adj2" fmla="val -77627"/>
              <a:gd name="adj3" fmla="val 16667"/>
            </a:avLst>
          </a:prstGeom>
          <a:solidFill>
            <a:schemeClr val="bg1"/>
          </a:solidFill>
          <a:ln w="57150">
            <a:solidFill>
              <a:srgbClr val="78CCF4"/>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dirty="0">
                <a:solidFill>
                  <a:schemeClr val="tx1"/>
                </a:solidFill>
                <a:latin typeface="Comic Sans MS" panose="030F0702030302020204" pitchFamily="66" charset="0"/>
                <a:cs typeface="Comic Sans MS" panose="030F0702030302020204" pitchFamily="66" charset="0"/>
              </a:rPr>
              <a:t>When we travel, </a:t>
            </a:r>
          </a:p>
          <a:p>
            <a:pPr algn="ctr"/>
            <a:r>
              <a:rPr lang="en-US" sz="2400" dirty="0">
                <a:solidFill>
                  <a:schemeClr val="tx1"/>
                </a:solidFill>
                <a:latin typeface="Comic Sans MS" panose="030F0702030302020204" pitchFamily="66" charset="0"/>
                <a:cs typeface="Comic Sans MS" panose="030F0702030302020204" pitchFamily="66" charset="0"/>
              </a:rPr>
              <a:t>we shouldn’t </a:t>
            </a:r>
            <a:r>
              <a:rPr lang="en-US" sz="2400" dirty="0">
                <a:solidFill>
                  <a:srgbClr val="FF0000"/>
                </a:solidFill>
                <a:latin typeface="Comic Sans MS" panose="030F0702030302020204" pitchFamily="66" charset="0"/>
                <a:cs typeface="Comic Sans MS" panose="030F0702030302020204" pitchFamily="66" charset="0"/>
              </a:rPr>
              <a:t>use to much water</a:t>
            </a:r>
            <a:r>
              <a:rPr lang="en-US" sz="2400" dirty="0">
                <a:solidFill>
                  <a:schemeClr val="tx1"/>
                </a:solidFill>
                <a:latin typeface="Comic Sans MS" panose="030F0702030302020204" pitchFamily="66" charset="0"/>
                <a:cs typeface="Comic Sans MS" panose="030F0702030302020204" pitchFamily="66" charset="0"/>
              </a:rPr>
              <a:t>.</a:t>
            </a:r>
          </a:p>
        </p:txBody>
      </p:sp>
      <p:pic>
        <p:nvPicPr>
          <p:cNvPr id="16" name="Content Placeholder 10" descr="Cross"/>
          <p:cNvPicPr>
            <a:picLocks noChangeAspect="1"/>
          </p:cNvPicPr>
          <p:nvPr/>
        </p:nvPicPr>
        <p:blipFill>
          <a:blip r:embed="rId7"/>
          <a:stretch>
            <a:fillRect/>
          </a:stretch>
        </p:blipFill>
        <p:spPr>
          <a:xfrm>
            <a:off x="10883900" y="4039870"/>
            <a:ext cx="556260" cy="368935"/>
          </a:xfrm>
          <a:prstGeom prst="rect">
            <a:avLst/>
          </a:prstGeom>
        </p:spPr>
      </p:pic>
      <p:pic>
        <p:nvPicPr>
          <p:cNvPr id="17" name="Content Placeholder 10" descr="Cross"/>
          <p:cNvPicPr>
            <a:picLocks noChangeAspect="1"/>
          </p:cNvPicPr>
          <p:nvPr/>
        </p:nvPicPr>
        <p:blipFill>
          <a:blip r:embed="rId7"/>
          <a:stretch>
            <a:fillRect/>
          </a:stretch>
        </p:blipFill>
        <p:spPr>
          <a:xfrm>
            <a:off x="5037455" y="4039870"/>
            <a:ext cx="504190" cy="368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subTnLst>
                                    <p:audio>
                                      <p:cMediaNode>
                                        <p:cTn display="1"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ppt_x</p:attrName>
                                        </p:attrNameLst>
                                      </p:cBhvr>
                                      <p:tavLst>
                                        <p:tav tm="0">
                                          <p:val>
                                            <p:strVal val="#ppt_x-.2"/>
                                          </p:val>
                                        </p:tav>
                                        <p:tav tm="100000">
                                          <p:val>
                                            <p:strVal val="#ppt_x"/>
                                          </p:val>
                                        </p:tav>
                                      </p:tavLst>
                                    </p:anim>
                                    <p:anim calcmode="lin" valueType="num">
                                      <p:cBhvr>
                                        <p:cTn id="1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
                                        </p:tgtEl>
                                      </p:cBhvr>
                                    </p:animEffect>
                                  </p:childTnLst>
                                  <p:subTnLst>
                                    <p:audio>
                                      <p:cMediaNode>
                                        <p:cTn display="1" masterRel="sameClick">
                                          <p:stCondLst>
                                            <p:cond evt="begin" delay="0">
                                              <p:tn val="10"/>
                                            </p:cond>
                                          </p:stCondLst>
                                          <p:endCondLst>
                                            <p:cond evt="onStopAudio" delay="0">
                                              <p:tgtEl>
                                                <p:sldTgt/>
                                              </p:tgtEl>
                                            </p:cond>
                                          </p:endCondLst>
                                        </p:cTn>
                                        <p:tgtEl>
                                          <p:sndTgt r:embed="rId4" name="suction.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subTnLst>
                                    <p:audio>
                                      <p:cMediaNode>
                                        <p:cTn display="1"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ppt_x</p:attrName>
                                        </p:attrNameLst>
                                      </p:cBhvr>
                                      <p:tavLst>
                                        <p:tav tm="0">
                                          <p:val>
                                            <p:strVal val="#ppt_x-.2"/>
                                          </p:val>
                                        </p:tav>
                                        <p:tav tm="100000">
                                          <p:val>
                                            <p:strVal val="#ppt_x"/>
                                          </p:val>
                                        </p:tav>
                                      </p:tavLst>
                                    </p:anim>
                                    <p:anim calcmode="lin" valueType="num">
                                      <p:cBhvr>
                                        <p:cTn id="2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
                                        </p:tgtEl>
                                      </p:cBhvr>
                                    </p:animEffect>
                                  </p:childTnLst>
                                  <p:subTnLst>
                                    <p:audio>
                                      <p:cMediaNode>
                                        <p:cTn display="1" masterRel="sameClick">
                                          <p:stCondLst>
                                            <p:cond evt="begin" delay="0">
                                              <p:tn val="22"/>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3</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845"/>
            <a:ext cx="10089515" cy="645160"/>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Let’s share.</a:t>
            </a:r>
          </a:p>
        </p:txBody>
      </p:sp>
      <p:pic>
        <p:nvPicPr>
          <p:cNvPr id="108" name="Picture 107"/>
          <p:cNvPicPr/>
          <p:nvPr/>
        </p:nvPicPr>
        <p:blipFill>
          <a:blip r:embed="rId3"/>
          <a:srcRect l="30996" r="32201" b="4581"/>
          <a:stretch>
            <a:fillRect/>
          </a:stretch>
        </p:blipFill>
        <p:spPr>
          <a:xfrm>
            <a:off x="4818380" y="1621155"/>
            <a:ext cx="2554605" cy="4693285"/>
          </a:xfrm>
          <a:prstGeom prst="rect">
            <a:avLst/>
          </a:prstGeom>
          <a:noFill/>
          <a:ln w="9525">
            <a:noFill/>
          </a:ln>
        </p:spPr>
      </p:pic>
      <p:sp>
        <p:nvSpPr>
          <p:cNvPr id="5" name="Oval Callout 4"/>
          <p:cNvSpPr/>
          <p:nvPr/>
        </p:nvSpPr>
        <p:spPr>
          <a:xfrm>
            <a:off x="164465" y="2281555"/>
            <a:ext cx="4245610" cy="1099185"/>
          </a:xfrm>
          <a:prstGeom prst="wedgeEllipseCallout">
            <a:avLst>
              <a:gd name="adj1" fmla="val 49067"/>
              <a:gd name="adj2" fmla="val 50231"/>
            </a:avLst>
          </a:prstGeom>
          <a:solidFill>
            <a:schemeClr val="bg1"/>
          </a:solidFill>
          <a:ln w="28575">
            <a:solidFill>
              <a:srgbClr val="B7000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lnSpc>
                <a:spcPct val="120000"/>
              </a:lnSpc>
            </a:pPr>
            <a:r>
              <a:rPr lang="en-US" sz="2400">
                <a:solidFill>
                  <a:schemeClr val="tx1"/>
                </a:solidFill>
                <a:latin typeface="Comic Sans MS" panose="030F0702030302020204" pitchFamily="66" charset="0"/>
                <a:cs typeface="Comic Sans MS" panose="030F0702030302020204" pitchFamily="66" charset="0"/>
              </a:rPr>
              <a:t>Where do you usually travel?</a:t>
            </a:r>
          </a:p>
        </p:txBody>
      </p:sp>
      <p:sp>
        <p:nvSpPr>
          <p:cNvPr id="6" name="Oval Callout 5"/>
          <p:cNvSpPr/>
          <p:nvPr/>
        </p:nvSpPr>
        <p:spPr>
          <a:xfrm>
            <a:off x="7893685" y="868680"/>
            <a:ext cx="4298315" cy="2404745"/>
          </a:xfrm>
          <a:prstGeom prst="wedgeEllipseCallout">
            <a:avLst>
              <a:gd name="adj1" fmla="val -60814"/>
              <a:gd name="adj2" fmla="val 17282"/>
            </a:avLst>
          </a:prstGeom>
          <a:solidFill>
            <a:schemeClr val="bg1"/>
          </a:solidFill>
          <a:ln w="28575">
            <a:solidFill>
              <a:srgbClr val="F095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lnSpc>
                <a:spcPct val="120000"/>
              </a:lnSpc>
            </a:pPr>
            <a:r>
              <a:rPr lang="en-US" sz="2400">
                <a:solidFill>
                  <a:schemeClr val="tx1"/>
                </a:solidFill>
                <a:latin typeface="Comic Sans MS" panose="030F0702030302020204" pitchFamily="66" charset="0"/>
                <a:cs typeface="Comic Sans MS" panose="030F0702030302020204" pitchFamily="66" charset="0"/>
              </a:rPr>
              <a:t>What do you usually do to protect the environment when you travel?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3</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845"/>
            <a:ext cx="10089515" cy="645160"/>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sym typeface="+mn-ea"/>
              </a:rPr>
              <a:t>Let’s share.</a:t>
            </a:r>
            <a:endParaRPr lang="en-US" sz="36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rcRect t="7966" r="86161"/>
          <a:stretch>
            <a:fillRect/>
          </a:stretch>
        </p:blipFill>
        <p:spPr>
          <a:xfrm>
            <a:off x="1489710" y="3235325"/>
            <a:ext cx="1934210" cy="2425065"/>
          </a:xfrm>
          <a:prstGeom prst="rect">
            <a:avLst/>
          </a:prstGeom>
        </p:spPr>
      </p:pic>
      <p:pic>
        <p:nvPicPr>
          <p:cNvPr id="5" name="Picture 4"/>
          <p:cNvPicPr>
            <a:picLocks noChangeAspect="1"/>
          </p:cNvPicPr>
          <p:nvPr/>
        </p:nvPicPr>
        <p:blipFill>
          <a:blip r:embed="rId3"/>
          <a:srcRect l="86148" t="7966"/>
          <a:stretch>
            <a:fillRect/>
          </a:stretch>
        </p:blipFill>
        <p:spPr>
          <a:xfrm>
            <a:off x="8643620" y="3119755"/>
            <a:ext cx="2028190" cy="2540635"/>
          </a:xfrm>
          <a:prstGeom prst="rect">
            <a:avLst/>
          </a:prstGeom>
        </p:spPr>
      </p:pic>
      <p:sp>
        <p:nvSpPr>
          <p:cNvPr id="10" name="Rounded Rectangular Callout 9"/>
          <p:cNvSpPr/>
          <p:nvPr/>
        </p:nvSpPr>
        <p:spPr>
          <a:xfrm>
            <a:off x="1489710" y="1795145"/>
            <a:ext cx="3613150" cy="715010"/>
          </a:xfrm>
          <a:prstGeom prst="wedgeRoundRectCallout">
            <a:avLst>
              <a:gd name="adj1" fmla="val -27732"/>
              <a:gd name="adj2" fmla="val 105150"/>
              <a:gd name="adj3" fmla="val 16667"/>
            </a:avLst>
          </a:prstGeom>
          <a:solidFill>
            <a:schemeClr val="bg1"/>
          </a:solidFill>
          <a:ln w="3810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a:solidFill>
                  <a:schemeClr val="tx1"/>
                </a:solidFill>
                <a:latin typeface="Comic Sans MS" panose="030F0702030302020204" pitchFamily="66" charset="0"/>
                <a:cs typeface="Comic Sans MS" panose="030F0702030302020204" pitchFamily="66" charset="0"/>
              </a:rPr>
              <a:t>When we travel, ....</a:t>
            </a:r>
          </a:p>
        </p:txBody>
      </p:sp>
      <p:sp>
        <p:nvSpPr>
          <p:cNvPr id="11" name="Rounded Rectangular Callout 10"/>
          <p:cNvSpPr/>
          <p:nvPr/>
        </p:nvSpPr>
        <p:spPr>
          <a:xfrm>
            <a:off x="5200015" y="2704465"/>
            <a:ext cx="3766820" cy="724535"/>
          </a:xfrm>
          <a:prstGeom prst="wedgeRoundRectCallout">
            <a:avLst>
              <a:gd name="adj1" fmla="val 35362"/>
              <a:gd name="adj2" fmla="val 71121"/>
              <a:gd name="adj3" fmla="val 16667"/>
            </a:avLst>
          </a:prstGeom>
          <a:solidFill>
            <a:schemeClr val="bg1"/>
          </a:solidFill>
          <a:ln w="3810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a:solidFill>
                  <a:schemeClr val="tx1"/>
                </a:solidFill>
                <a:latin typeface="Comic Sans MS" panose="030F0702030302020204" pitchFamily="66" charset="0"/>
                <a:cs typeface="Comic Sans MS" panose="030F0702030302020204" pitchFamily="66" charset="0"/>
              </a:rPr>
              <a:t>We should/shouldn’t...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3</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5160"/>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sym typeface="+mn-ea"/>
              </a:rPr>
              <a:t>Let’s share.</a:t>
            </a:r>
            <a:endParaRPr lang="en-US" sz="3600" b="1" dirty="0">
              <a:latin typeface="Arial" panose="020B0604020202020204" pitchFamily="34" charset="0"/>
              <a:cs typeface="Arial" panose="020B0604020202020204" pitchFamily="34" charset="0"/>
            </a:endParaRPr>
          </a:p>
        </p:txBody>
      </p:sp>
      <p:pic>
        <p:nvPicPr>
          <p:cNvPr id="110" name="Picture 109"/>
          <p:cNvPicPr/>
          <p:nvPr/>
        </p:nvPicPr>
        <p:blipFill>
          <a:blip/>
          <a:stretch>
            <a:fillRect/>
          </a:stretch>
        </p:blipFill>
        <p:spPr>
          <a:xfrm>
            <a:off x="5905500" y="3238500"/>
            <a:ext cx="381000" cy="381000"/>
          </a:xfrm>
          <a:prstGeom prst="rect">
            <a:avLst/>
          </a:prstGeom>
          <a:noFill/>
          <a:ln w="9525">
            <a:noFill/>
          </a:ln>
        </p:spPr>
      </p:pic>
      <p:pic>
        <p:nvPicPr>
          <p:cNvPr id="112" name="Picture 111"/>
          <p:cNvPicPr/>
          <p:nvPr/>
        </p:nvPicPr>
        <p:blipFill>
          <a:blip/>
          <a:stretch>
            <a:fillRect/>
          </a:stretch>
        </p:blipFill>
        <p:spPr>
          <a:xfrm>
            <a:off x="5905500" y="3238500"/>
            <a:ext cx="381000" cy="381000"/>
          </a:xfrm>
          <a:prstGeom prst="rect">
            <a:avLst/>
          </a:prstGeom>
          <a:noFill/>
          <a:ln w="9525">
            <a:noFill/>
          </a:ln>
        </p:spPr>
      </p:pic>
      <p:pic>
        <p:nvPicPr>
          <p:cNvPr id="113" name="Content Placeholder 112"/>
          <p:cNvPicPr>
            <a:picLocks noGrp="1" noChangeAspect="1"/>
          </p:cNvPicPr>
          <p:nvPr>
            <p:ph idx="1"/>
          </p:nvPr>
        </p:nvPicPr>
        <p:blipFill>
          <a:blip r:embed="rId4"/>
          <a:srcRect l="22866"/>
          <a:stretch>
            <a:fillRect/>
          </a:stretch>
        </p:blipFill>
        <p:spPr>
          <a:xfrm>
            <a:off x="704215" y="2320925"/>
            <a:ext cx="3356610" cy="4351655"/>
          </a:xfrm>
          <a:prstGeom prst="rect">
            <a:avLst/>
          </a:prstGeom>
          <a:noFill/>
          <a:ln w="9525">
            <a:noFill/>
          </a:ln>
        </p:spPr>
      </p:pic>
      <p:sp>
        <p:nvSpPr>
          <p:cNvPr id="12" name="Cloud Callout 11"/>
          <p:cNvSpPr/>
          <p:nvPr/>
        </p:nvSpPr>
        <p:spPr>
          <a:xfrm>
            <a:off x="318135" y="970280"/>
            <a:ext cx="11503025" cy="1249045"/>
          </a:xfrm>
          <a:prstGeom prst="cloudCallout">
            <a:avLst>
              <a:gd name="adj1" fmla="val -36077"/>
              <a:gd name="adj2" fmla="val 76690"/>
            </a:avLst>
          </a:prstGeom>
          <a:solidFill>
            <a:schemeClr val="bg1"/>
          </a:solidFill>
          <a:ln w="38100">
            <a:solidFill>
              <a:srgbClr val="FF9C0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a:solidFill>
                  <a:schemeClr val="tx1"/>
                </a:solidFill>
                <a:latin typeface="Comic Sans MS" panose="030F0702030302020204" pitchFamily="66" charset="0"/>
                <a:cs typeface="Comic Sans MS" panose="030F0702030302020204" pitchFamily="66" charset="0"/>
              </a:rPr>
              <a:t>Should we protect the environment when we travel? What should we do?</a:t>
            </a:r>
          </a:p>
        </p:txBody>
      </p:sp>
      <p:grpSp>
        <p:nvGrpSpPr>
          <p:cNvPr id="19" name="Group 18"/>
          <p:cNvGrpSpPr/>
          <p:nvPr/>
        </p:nvGrpSpPr>
        <p:grpSpPr>
          <a:xfrm>
            <a:off x="3382010" y="3076575"/>
            <a:ext cx="8676640" cy="1988180"/>
            <a:chOff x="8580" y="4569"/>
            <a:chExt cx="10018" cy="3817"/>
          </a:xfrm>
        </p:grpSpPr>
        <p:sp>
          <p:nvSpPr>
            <p:cNvPr id="13" name="Rounded Rectangle 12"/>
            <p:cNvSpPr/>
            <p:nvPr/>
          </p:nvSpPr>
          <p:spPr>
            <a:xfrm>
              <a:off x="9096" y="5101"/>
              <a:ext cx="9502" cy="3285"/>
            </a:xfrm>
            <a:prstGeom prst="roundRect">
              <a:avLst/>
            </a:prstGeom>
            <a:solidFill>
              <a:srgbClr val="FFFF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18" name="Group 17"/>
            <p:cNvGrpSpPr/>
            <p:nvPr/>
          </p:nvGrpSpPr>
          <p:grpSpPr>
            <a:xfrm>
              <a:off x="8580" y="4569"/>
              <a:ext cx="3452" cy="2689"/>
              <a:chOff x="8580" y="4569"/>
              <a:chExt cx="3452" cy="2689"/>
            </a:xfrm>
            <a:effectLst>
              <a:outerShdw blurRad="50800" dist="38100" algn="l" rotWithShape="0">
                <a:prstClr val="black">
                  <a:alpha val="40000"/>
                </a:prstClr>
              </a:outerShdw>
            </a:effectLst>
          </p:grpSpPr>
          <p:sp>
            <p:nvSpPr>
              <p:cNvPr id="14" name="Pentagon 13"/>
              <p:cNvSpPr/>
              <p:nvPr/>
            </p:nvSpPr>
            <p:spPr>
              <a:xfrm>
                <a:off x="8580" y="4569"/>
                <a:ext cx="3452" cy="1131"/>
              </a:xfrm>
              <a:prstGeom prst="homePlate">
                <a:avLst/>
              </a:prstGeom>
              <a:solidFill>
                <a:srgbClr val="FDCD35"/>
              </a:solidFill>
              <a:ln>
                <a:solidFill>
                  <a:srgbClr val="E5B40F"/>
                </a:solid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solidFill>
                      <a:srgbClr val="C00000"/>
                    </a:solidFill>
                    <a:latin typeface="Comic Sans MS" panose="030F0702030302020204" pitchFamily="66" charset="0"/>
                    <a:cs typeface="Comic Sans MS" panose="030F0702030302020204" pitchFamily="66" charset="0"/>
                  </a:rPr>
                  <a:t>VALUE</a:t>
                </a:r>
              </a:p>
            </p:txBody>
          </p:sp>
          <p:sp>
            <p:nvSpPr>
              <p:cNvPr id="17" name="Isosceles Triangle 16"/>
              <p:cNvSpPr/>
              <p:nvPr/>
            </p:nvSpPr>
            <p:spPr>
              <a:xfrm rot="10800000">
                <a:off x="8580" y="5700"/>
                <a:ext cx="1021" cy="1559"/>
              </a:xfrm>
              <a:prstGeom prst="triangle">
                <a:avLst/>
              </a:prstGeom>
              <a:solidFill>
                <a:srgbClr val="DFB210"/>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b="1">
                  <a:solidFill>
                    <a:srgbClr val="FF0000"/>
                  </a:solidFill>
                  <a:latin typeface="Comic Sans MS" panose="030F0702030302020204" pitchFamily="66" charset="0"/>
                  <a:cs typeface="Comic Sans MS" panose="030F0702030302020204" pitchFamily="66" charset="0"/>
                </a:endParaRPr>
              </a:p>
            </p:txBody>
          </p:sp>
        </p:grpSp>
      </p:grpSp>
      <p:sp>
        <p:nvSpPr>
          <p:cNvPr id="20" name="Text Box 19"/>
          <p:cNvSpPr txBox="1"/>
          <p:nvPr/>
        </p:nvSpPr>
        <p:spPr>
          <a:xfrm>
            <a:off x="4147185" y="3817620"/>
            <a:ext cx="7492365" cy="429895"/>
          </a:xfrm>
          <a:prstGeom prst="rect">
            <a:avLst/>
          </a:prstGeom>
          <a:noFill/>
        </p:spPr>
        <p:txBody>
          <a:bodyPr wrap="square" rtlCol="0">
            <a:spAutoFit/>
          </a:bodyPr>
          <a:lstStyle/>
          <a:p>
            <a:r>
              <a:rPr lang="en-US" sz="2200" b="1" i="1">
                <a:solidFill>
                  <a:srgbClr val="0F9246"/>
                </a:solidFill>
                <a:latin typeface="Comic Sans MS" panose="030F0702030302020204" pitchFamily="66" charset="0"/>
                <a:cs typeface="Comic Sans MS" panose="030F0702030302020204" pitchFamily="66" charset="0"/>
              </a:rPr>
              <a:t>We should protect the environment when we travel.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p:tgtEl>
                                          <p:spTgt spid="20"/>
                                        </p:tgtEl>
                                        <p:attrNameLst>
                                          <p:attrName>ppt_y</p:attrName>
                                        </p:attrNameLst>
                                      </p:cBhvr>
                                      <p:tavLst>
                                        <p:tav tm="0">
                                          <p:val>
                                            <p:strVal val="#ppt_y+#ppt_h*1.125000"/>
                                          </p:val>
                                        </p:tav>
                                        <p:tav tm="100000">
                                          <p:val>
                                            <p:strVal val="#ppt_y"/>
                                          </p:val>
                                        </p:tav>
                                      </p:tavLst>
                                    </p:anim>
                                    <p:animEffect transition="in" filter="wipe(up)">
                                      <p:cBhvr>
                                        <p:cTn id="13" dur="500"/>
                                        <p:tgtEl>
                                          <p:spTgt spid="20"/>
                                        </p:tgtEl>
                                      </p:cBhvr>
                                    </p:animEffect>
                                  </p:childTnLst>
                                  <p:subTnLst>
                                    <p:audio>
                                      <p:cMediaNode>
                                        <p:cTn display="1"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647" t="6179" r="4279" b="8193"/>
          <a:stretch>
            <a:fillRect/>
          </a:stretch>
        </p:blipFill>
        <p:spPr>
          <a:xfrm>
            <a:off x="1296629" y="228600"/>
            <a:ext cx="9598741" cy="5943600"/>
          </a:xfrm>
          <a:prstGeom prst="rect">
            <a:avLst/>
          </a:prstGeom>
          <a:ln>
            <a:noFill/>
          </a:ln>
          <a:effectLst>
            <a:softEdge rad="112500"/>
          </a:effectLst>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229" y="412163"/>
            <a:ext cx="1066800" cy="95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4706938" y="1317625"/>
            <a:ext cx="5573712" cy="423863"/>
          </a:xfrm>
          <a:prstGeom prst="roundRect">
            <a:avLst>
              <a:gd name="adj" fmla="val 25138"/>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r">
              <a:defRPr/>
            </a:pPr>
            <a:r>
              <a:rPr lang="en-US" sz="2800" dirty="0">
                <a:latin typeface="Arial" panose="020B0604020202020204" pitchFamily="34" charset="0"/>
                <a:cs typeface="Arial" panose="020B0604020202020204" pitchFamily="34" charset="0"/>
              </a:rPr>
              <a:t>… Day … Month …. Date … Year </a:t>
            </a:r>
          </a:p>
        </p:txBody>
      </p:sp>
      <p:sp>
        <p:nvSpPr>
          <p:cNvPr id="10" name="Rectangle 9"/>
          <p:cNvSpPr>
            <a:spLocks noChangeArrowheads="1"/>
          </p:cNvSpPr>
          <p:nvPr/>
        </p:nvSpPr>
        <p:spPr bwMode="auto">
          <a:xfrm>
            <a:off x="3060700" y="1836738"/>
            <a:ext cx="654050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gn="ctr">
              <a:lnSpc>
                <a:spcPct val="100000"/>
              </a:lnSpc>
              <a:spcBef>
                <a:spcPct val="0"/>
              </a:spcBef>
              <a:buFontTx/>
              <a:buNone/>
            </a:pPr>
            <a:r>
              <a:rPr lang="en-US" altLang="en-US" b="1" dirty="0">
                <a:latin typeface="Arial" panose="020B0604020202020204" pitchFamily="34" charset="0"/>
                <a:cs typeface="Arial" panose="020B0604020202020204" pitchFamily="34" charset="0"/>
              </a:rPr>
              <a:t>Unit 14:</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Travelling</a:t>
            </a:r>
          </a:p>
          <a:p>
            <a:pPr algn="ctr">
              <a:lnSpc>
                <a:spcPct val="100000"/>
              </a:lnSpc>
              <a:spcBef>
                <a:spcPct val="0"/>
              </a:spcBef>
              <a:buFontTx/>
              <a:buNone/>
            </a:pPr>
            <a:r>
              <a:rPr lang="en-US" altLang="en-US" b="1" dirty="0">
                <a:latin typeface="Arial" panose="020B0604020202020204" pitchFamily="34" charset="0"/>
                <a:cs typeface="Arial" panose="020B0604020202020204" pitchFamily="34" charset="0"/>
              </a:rPr>
              <a:t>Learn more</a:t>
            </a:r>
          </a:p>
        </p:txBody>
      </p:sp>
      <p:sp>
        <p:nvSpPr>
          <p:cNvPr id="12" name="TextBox 4"/>
          <p:cNvSpPr txBox="1">
            <a:spLocks noChangeArrowheads="1"/>
          </p:cNvSpPr>
          <p:nvPr/>
        </p:nvSpPr>
        <p:spPr bwMode="auto">
          <a:xfrm>
            <a:off x="2552700" y="3079115"/>
            <a:ext cx="251460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eaLnBrk="1" hangingPunct="1">
              <a:lnSpc>
                <a:spcPct val="150000"/>
              </a:lnSpc>
              <a:spcBef>
                <a:spcPts val="600"/>
              </a:spcBef>
              <a:spcAft>
                <a:spcPts val="600"/>
              </a:spcAft>
              <a:defRPr/>
            </a:pPr>
            <a:r>
              <a:rPr lang="en-US" sz="2800" b="1" dirty="0">
                <a:solidFill>
                  <a:srgbClr val="FF0000"/>
                </a:solidFill>
                <a:latin typeface="Arial" panose="020B0604020202020204" pitchFamily="34" charset="0"/>
              </a:rPr>
              <a:t>Vocabulary:</a:t>
            </a:r>
            <a:endParaRPr lang="en-US" sz="2800" b="1" i="1" dirty="0">
              <a:solidFill>
                <a:schemeClr val="tx1"/>
              </a:solidFill>
              <a:latin typeface="Arial" panose="020B0604020202020204" pitchFamily="34" charset="0"/>
            </a:endParaRPr>
          </a:p>
        </p:txBody>
      </p:sp>
      <p:sp>
        <p:nvSpPr>
          <p:cNvPr id="2" name="TextBox 4"/>
          <p:cNvSpPr txBox="1">
            <a:spLocks noChangeArrowheads="1"/>
          </p:cNvSpPr>
          <p:nvPr/>
        </p:nvSpPr>
        <p:spPr bwMode="auto">
          <a:xfrm>
            <a:off x="3253740" y="3943350"/>
            <a:ext cx="2296160" cy="153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eaLnBrk="1" hangingPunct="1">
              <a:lnSpc>
                <a:spcPct val="150000"/>
              </a:lnSpc>
              <a:spcBef>
                <a:spcPts val="600"/>
              </a:spcBef>
              <a:spcAft>
                <a:spcPts val="600"/>
              </a:spcAft>
              <a:defRPr/>
            </a:pPr>
            <a:r>
              <a:rPr lang="en-US" sz="2800" dirty="0">
                <a:solidFill>
                  <a:schemeClr val="tx1"/>
                </a:solidFill>
                <a:latin typeface="Arial" panose="020B0604020202020204" pitchFamily="34" charset="0"/>
              </a:rPr>
              <a:t>- clean up</a:t>
            </a:r>
          </a:p>
          <a:p>
            <a:pPr eaLnBrk="1" hangingPunct="1">
              <a:lnSpc>
                <a:spcPct val="150000"/>
              </a:lnSpc>
              <a:spcBef>
                <a:spcPts val="600"/>
              </a:spcBef>
              <a:spcAft>
                <a:spcPts val="600"/>
              </a:spcAft>
              <a:defRPr/>
            </a:pPr>
            <a:r>
              <a:rPr lang="en-US" sz="2800" dirty="0">
                <a:solidFill>
                  <a:schemeClr val="tx1"/>
                </a:solidFill>
                <a:latin typeface="Arial" panose="020B0604020202020204" pitchFamily="34" charset="0"/>
              </a:rPr>
              <a:t>- pick up</a:t>
            </a:r>
          </a:p>
        </p:txBody>
      </p:sp>
      <p:sp>
        <p:nvSpPr>
          <p:cNvPr id="3" name="TextBox 4"/>
          <p:cNvSpPr txBox="1">
            <a:spLocks noChangeArrowheads="1"/>
          </p:cNvSpPr>
          <p:nvPr/>
        </p:nvSpPr>
        <p:spPr bwMode="auto">
          <a:xfrm>
            <a:off x="6565265" y="3943350"/>
            <a:ext cx="2296160" cy="153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eaLnBrk="1" hangingPunct="1">
              <a:lnSpc>
                <a:spcPct val="150000"/>
              </a:lnSpc>
              <a:spcBef>
                <a:spcPts val="600"/>
              </a:spcBef>
              <a:spcAft>
                <a:spcPts val="600"/>
              </a:spcAft>
              <a:defRPr/>
            </a:pPr>
            <a:r>
              <a:rPr lang="en-US" sz="2800" dirty="0">
                <a:solidFill>
                  <a:schemeClr val="tx1"/>
                </a:solidFill>
                <a:latin typeface="Arial" panose="020B0604020202020204" pitchFamily="34" charset="0"/>
              </a:rPr>
              <a:t>- campsite</a:t>
            </a:r>
          </a:p>
          <a:p>
            <a:pPr eaLnBrk="1" hangingPunct="1">
              <a:lnSpc>
                <a:spcPct val="150000"/>
              </a:lnSpc>
              <a:spcBef>
                <a:spcPts val="600"/>
              </a:spcBef>
              <a:spcAft>
                <a:spcPts val="600"/>
              </a:spcAft>
              <a:defRPr/>
            </a:pPr>
            <a:r>
              <a:rPr lang="en-US" sz="2800" dirty="0">
                <a:solidFill>
                  <a:schemeClr val="tx1"/>
                </a:solidFill>
                <a:latin typeface="Arial" panose="020B0604020202020204" pitchFamily="34" charset="0"/>
              </a:rPr>
              <a:t>- rubbish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rcRect l="24997" r="50016"/>
          <a:stretch>
            <a:fillRect/>
          </a:stretch>
        </p:blipFill>
        <p:spPr>
          <a:xfrm>
            <a:off x="3048635" y="1966595"/>
            <a:ext cx="3047365" cy="3357245"/>
          </a:xfrm>
          <a:prstGeom prst="rect">
            <a:avLst/>
          </a:prstGeom>
        </p:spPr>
      </p:pic>
      <p:pic>
        <p:nvPicPr>
          <p:cNvPr id="14" name="Picture 13"/>
          <p:cNvPicPr>
            <a:picLocks noChangeAspect="1"/>
          </p:cNvPicPr>
          <p:nvPr/>
        </p:nvPicPr>
        <p:blipFill>
          <a:blip r:embed="rId4"/>
          <a:srcRect l="50016" r="24909"/>
          <a:stretch>
            <a:fillRect/>
          </a:stretch>
        </p:blipFill>
        <p:spPr>
          <a:xfrm>
            <a:off x="6096000" y="1966595"/>
            <a:ext cx="3058160" cy="3357245"/>
          </a:xfrm>
          <a:prstGeom prst="rect">
            <a:avLst/>
          </a:prstGeom>
        </p:spPr>
      </p:pic>
      <p:pic>
        <p:nvPicPr>
          <p:cNvPr id="16" name="Picture 15"/>
          <p:cNvPicPr>
            <a:picLocks noChangeAspect="1"/>
          </p:cNvPicPr>
          <p:nvPr/>
        </p:nvPicPr>
        <p:blipFill>
          <a:blip r:embed="rId4"/>
          <a:srcRect l="75060"/>
          <a:stretch>
            <a:fillRect/>
          </a:stretch>
        </p:blipFill>
        <p:spPr>
          <a:xfrm>
            <a:off x="9154160" y="1966595"/>
            <a:ext cx="3041650" cy="3357245"/>
          </a:xfrm>
          <a:prstGeom prst="rect">
            <a:avLst/>
          </a:prstGeom>
        </p:spPr>
      </p:pic>
      <p:pic>
        <p:nvPicPr>
          <p:cNvPr id="107" name="Picture 106"/>
          <p:cNvPicPr/>
          <p:nvPr/>
        </p:nvPicPr>
        <p:blipFill>
          <a:blip/>
          <a:stretch>
            <a:fillRect/>
          </a:stretch>
        </p:blipFill>
        <p:spPr>
          <a:xfrm>
            <a:off x="5905500" y="3238500"/>
            <a:ext cx="381000" cy="381000"/>
          </a:xfrm>
          <a:prstGeom prst="rect">
            <a:avLst/>
          </a:prstGeom>
          <a:noFill/>
          <a:ln w="9525">
            <a:noFill/>
          </a:ln>
        </p:spPr>
      </p:pic>
      <p:pic>
        <p:nvPicPr>
          <p:cNvPr id="10" name="Picture 9"/>
          <p:cNvPicPr>
            <a:picLocks noChangeAspect="1"/>
          </p:cNvPicPr>
          <p:nvPr/>
        </p:nvPicPr>
        <p:blipFill>
          <a:blip r:embed="rId4"/>
          <a:srcRect r="75003"/>
          <a:stretch>
            <a:fillRect/>
          </a:stretch>
        </p:blipFill>
        <p:spPr>
          <a:xfrm>
            <a:off x="0" y="1966595"/>
            <a:ext cx="3048635" cy="3357245"/>
          </a:xfrm>
          <a:prstGeom prst="rect">
            <a:avLst/>
          </a:prstGeom>
        </p:spPr>
      </p:pic>
      <p:sp>
        <p:nvSpPr>
          <p:cNvPr id="13" name="Rectangle 12"/>
          <p:cNvSpPr/>
          <p:nvPr/>
        </p:nvSpPr>
        <p:spPr>
          <a:xfrm>
            <a:off x="4721505" y="266455"/>
            <a:ext cx="2938780" cy="922020"/>
          </a:xfrm>
          <a:prstGeom prst="rect">
            <a:avLst/>
          </a:prstGeom>
          <a:noFill/>
        </p:spPr>
        <p:txBody>
          <a:bodyPr wrap="none" lIns="91440" tIns="45720" rIns="91440" bIns="45720">
            <a:spAutoFit/>
          </a:bodyPr>
          <a:lstStyle/>
          <a:p>
            <a:pPr algn="ctr"/>
            <a:r>
              <a:rPr lang="en-US" sz="5400" b="1" dirty="0">
                <a:ln w="6600">
                  <a:noFill/>
                  <a:prstDash val="solid"/>
                </a:ln>
                <a:solidFill>
                  <a:schemeClr val="tx2">
                    <a:lumMod val="50000"/>
                  </a:schemeClr>
                </a:solidFill>
                <a:effectLst>
                  <a:outerShdw dist="38100" dir="2700000" algn="tl" rotWithShape="0">
                    <a:schemeClr val="accent2"/>
                  </a:outerShdw>
                </a:effectLst>
                <a:latin typeface="Calibri" panose="020F0502020204030204" charset="0"/>
                <a:cs typeface="Calibri" panose="020F0502020204030204" charset="0"/>
              </a:rPr>
              <a:t>WRAP UP</a:t>
            </a:r>
            <a:endParaRPr lang="en-US" sz="5400" b="1" cap="none" spc="0" dirty="0">
              <a:ln w="6600">
                <a:noFill/>
                <a:prstDash val="solid"/>
              </a:ln>
              <a:solidFill>
                <a:schemeClr val="tx2">
                  <a:lumMod val="50000"/>
                </a:schemeClr>
              </a:solidFill>
              <a:effectLst>
                <a:outerShdw dist="38100" dir="2700000" algn="tl" rotWithShape="0">
                  <a:schemeClr val="accent2"/>
                </a:outerShdw>
              </a:effectLst>
              <a:latin typeface="Calibri" panose="020F0502020204030204" charset="0"/>
              <a:cs typeface="Calibri" panose="020F0502020204030204" charset="0"/>
            </a:endParaRPr>
          </a:p>
        </p:txBody>
      </p:sp>
      <p:sp>
        <p:nvSpPr>
          <p:cNvPr id="8" name="Rounded Rectangular Callout 7"/>
          <p:cNvSpPr/>
          <p:nvPr/>
        </p:nvSpPr>
        <p:spPr>
          <a:xfrm>
            <a:off x="2053086" y="5520906"/>
            <a:ext cx="8867955" cy="931652"/>
          </a:xfrm>
          <a:prstGeom prst="wedgeRoundRectCallout">
            <a:avLst>
              <a:gd name="adj1" fmla="val -38667"/>
              <a:gd name="adj2" fmla="val 72436"/>
              <a:gd name="adj3" fmla="val 16667"/>
            </a:avLst>
          </a:prstGeom>
          <a:solidFill>
            <a:schemeClr val="bg1"/>
          </a:solidFill>
          <a:ln w="57150">
            <a:solidFill>
              <a:srgbClr val="78CCF4"/>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dirty="0">
                <a:solidFill>
                  <a:schemeClr val="tx1"/>
                </a:solidFill>
                <a:latin typeface="Comic Sans MS" panose="030F0702030302020204" pitchFamily="66" charset="0"/>
                <a:cs typeface="Comic Sans MS" panose="030F0702030302020204" pitchFamily="66" charset="0"/>
              </a:rPr>
              <a:t>When we travel, </a:t>
            </a:r>
          </a:p>
          <a:p>
            <a:pPr algn="ctr"/>
            <a:r>
              <a:rPr lang="en-US" sz="2400" dirty="0">
                <a:solidFill>
                  <a:schemeClr val="tx1"/>
                </a:solidFill>
                <a:latin typeface="Comic Sans MS" panose="030F0702030302020204" pitchFamily="66" charset="0"/>
                <a:cs typeface="Comic Sans MS" panose="030F0702030302020204" pitchFamily="66" charset="0"/>
              </a:rPr>
              <a:t>we shouldn’t </a:t>
            </a:r>
            <a:r>
              <a:rPr lang="en-US" sz="2400" dirty="0">
                <a:solidFill>
                  <a:srgbClr val="FF0000"/>
                </a:solidFill>
                <a:latin typeface="Comic Sans MS" panose="030F0702030302020204" pitchFamily="66" charset="0"/>
                <a:cs typeface="Comic Sans MS" panose="030F0702030302020204" pitchFamily="66" charset="0"/>
              </a:rPr>
              <a:t>throw rubbish everywhere</a:t>
            </a:r>
            <a:r>
              <a:rPr lang="en-US" sz="2400" dirty="0">
                <a:solidFill>
                  <a:schemeClr val="tx1"/>
                </a:solidFill>
                <a:latin typeface="Comic Sans MS" panose="030F0702030302020204" pitchFamily="66" charset="0"/>
                <a:cs typeface="Comic Sans MS" panose="030F0702030302020204" pitchFamily="66"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26163" y="0"/>
            <a:ext cx="5139690" cy="1014730"/>
          </a:xfrm>
          <a:prstGeom prst="rect">
            <a:avLst/>
          </a:prstGeom>
          <a:noFill/>
        </p:spPr>
        <p:txBody>
          <a:bodyPr wrap="none" lIns="91440" tIns="45720" rIns="91440" bIns="45720">
            <a:spAutoFit/>
          </a:bodyPr>
          <a:lstStyle/>
          <a:p>
            <a:pPr algn="ctr"/>
            <a:r>
              <a:rPr lang="en-US" sz="6000" b="1" cap="none" spc="0" dirty="0">
                <a:ln w="6600">
                  <a:noFill/>
                  <a:prstDash val="solid"/>
                </a:ln>
                <a:solidFill>
                  <a:schemeClr val="tx2">
                    <a:lumMod val="50000"/>
                  </a:schemeClr>
                </a:solidFill>
                <a:effectLst>
                  <a:outerShdw dist="38100" dir="2700000" algn="tl" rotWithShape="0">
                    <a:schemeClr val="accent2"/>
                  </a:outerShdw>
                </a:effectLst>
                <a:latin typeface="Calibri" panose="020F0502020204030204" charset="0"/>
                <a:cs typeface="Calibri" panose="020F0502020204030204" charset="0"/>
              </a:rPr>
              <a:t>TEAM DIVISION</a:t>
            </a:r>
          </a:p>
        </p:txBody>
      </p:sp>
      <p:sp>
        <p:nvSpPr>
          <p:cNvPr id="44" name="5-Point Star 7"/>
          <p:cNvSpPr/>
          <p:nvPr/>
        </p:nvSpPr>
        <p:spPr>
          <a:xfrm>
            <a:off x="152400" y="2322492"/>
            <a:ext cx="2659642" cy="21860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Arial" panose="020B0604020202020204" pitchFamily="34" charset="0"/>
                <a:cs typeface="Arial" panose="020B0604020202020204" pitchFamily="34" charset="0"/>
              </a:rPr>
              <a:t>Team 1</a:t>
            </a:r>
          </a:p>
        </p:txBody>
      </p:sp>
      <p:sp>
        <p:nvSpPr>
          <p:cNvPr id="48" name="5-Point Star 8"/>
          <p:cNvSpPr/>
          <p:nvPr/>
        </p:nvSpPr>
        <p:spPr>
          <a:xfrm>
            <a:off x="3043150" y="2238047"/>
            <a:ext cx="2788404" cy="2396194"/>
          </a:xfrm>
          <a:prstGeom prst="star5">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b="1" dirty="0">
                <a:latin typeface="Arial" panose="020B0604020202020204" pitchFamily="34" charset="0"/>
                <a:cs typeface="Arial" panose="020B0604020202020204" pitchFamily="34" charset="0"/>
              </a:rPr>
              <a:t>Team 2</a:t>
            </a:r>
          </a:p>
        </p:txBody>
      </p:sp>
      <p:sp>
        <p:nvSpPr>
          <p:cNvPr id="49" name="5-Point Star 9"/>
          <p:cNvSpPr/>
          <p:nvPr/>
        </p:nvSpPr>
        <p:spPr>
          <a:xfrm>
            <a:off x="6149886" y="2283928"/>
            <a:ext cx="2788406" cy="230443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dirty="0">
                <a:latin typeface="Arial" panose="020B0604020202020204" pitchFamily="34" charset="0"/>
                <a:cs typeface="Arial" panose="020B0604020202020204" pitchFamily="34" charset="0"/>
              </a:rPr>
              <a:t>Team 3</a:t>
            </a:r>
          </a:p>
        </p:txBody>
      </p:sp>
      <p:sp>
        <p:nvSpPr>
          <p:cNvPr id="50" name="5-Point Star 9"/>
          <p:cNvSpPr/>
          <p:nvPr/>
        </p:nvSpPr>
        <p:spPr>
          <a:xfrm>
            <a:off x="9256624" y="2270124"/>
            <a:ext cx="2788406" cy="2317752"/>
          </a:xfrm>
          <a:prstGeom prst="star5">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dirty="0">
                <a:latin typeface="Arial" panose="020B0604020202020204" pitchFamily="34" charset="0"/>
                <a:cs typeface="Arial" panose="020B0604020202020204" pitchFamily="34" charset="0"/>
              </a:rPr>
              <a:t>Team 4</a:t>
            </a:r>
          </a:p>
        </p:txBody>
      </p:sp>
      <p:pic>
        <p:nvPicPr>
          <p:cNvPr id="7" name="Graphic 6" descr="Rating 3 Star outline"/>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38800" y="558463"/>
            <a:ext cx="914400"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500" fill="hold"/>
                                        <p:tgtEl>
                                          <p:spTgt spid="48"/>
                                        </p:tgtEl>
                                        <p:attrNameLst>
                                          <p:attrName>ppt_w</p:attrName>
                                        </p:attrNameLst>
                                      </p:cBhvr>
                                      <p:tavLst>
                                        <p:tav tm="0">
                                          <p:val>
                                            <p:fltVal val="0"/>
                                          </p:val>
                                        </p:tav>
                                        <p:tav tm="100000">
                                          <p:val>
                                            <p:strVal val="#ppt_w"/>
                                          </p:val>
                                        </p:tav>
                                      </p:tavLst>
                                    </p:anim>
                                    <p:anim calcmode="lin" valueType="num">
                                      <p:cBhvr>
                                        <p:cTn id="15" dur="500" fill="hold"/>
                                        <p:tgtEl>
                                          <p:spTgt spid="48"/>
                                        </p:tgtEl>
                                        <p:attrNameLst>
                                          <p:attrName>ppt_h</p:attrName>
                                        </p:attrNameLst>
                                      </p:cBhvr>
                                      <p:tavLst>
                                        <p:tav tm="0">
                                          <p:val>
                                            <p:fltVal val="0"/>
                                          </p:val>
                                        </p:tav>
                                        <p:tav tm="100000">
                                          <p:val>
                                            <p:strVal val="#ppt_h"/>
                                          </p:val>
                                        </p:tav>
                                      </p:tavLst>
                                    </p:anim>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8" grpId="0" bldLvl="0" animBg="1"/>
      <p:bldP spid="49" grpId="0" bldLvl="0" animBg="1"/>
      <p:bldP spid="50"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1220787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3" name="Group 1"/>
          <p:cNvGrpSpPr/>
          <p:nvPr/>
        </p:nvGrpSpPr>
        <p:grpSpPr bwMode="auto">
          <a:xfrm>
            <a:off x="3236913" y="649288"/>
            <a:ext cx="7864475" cy="5481637"/>
            <a:chOff x="2503432" y="1580346"/>
            <a:chExt cx="5899867" cy="5480971"/>
          </a:xfrm>
        </p:grpSpPr>
        <p:sp>
          <p:nvSpPr>
            <p:cNvPr id="87045" name="TextBox 2"/>
            <p:cNvSpPr txBox="1">
              <a:spLocks noChangeArrowheads="1"/>
            </p:cNvSpPr>
            <p:nvPr/>
          </p:nvSpPr>
          <p:spPr bwMode="auto">
            <a:xfrm>
              <a:off x="2503432" y="1580346"/>
              <a:ext cx="5899867" cy="91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cs typeface="Arial" panose="020B0604020202020204" pitchFamily="34" charset="0"/>
                </a:defRPr>
              </a:lvl1pPr>
              <a:lvl2pPr marL="742950" indent="-285750">
                <a:defRPr>
                  <a:solidFill>
                    <a:schemeClr val="tx1"/>
                  </a:solidFill>
                  <a:latin typeface="Calibri" panose="020F0502020204030204" charset="0"/>
                  <a:cs typeface="Arial" panose="020B0604020202020204" pitchFamily="34" charset="0"/>
                </a:defRPr>
              </a:lvl2pPr>
              <a:lvl3pPr marL="1143000" indent="-228600">
                <a:defRPr>
                  <a:solidFill>
                    <a:schemeClr val="tx1"/>
                  </a:solidFill>
                  <a:latin typeface="Calibri" panose="020F0502020204030204" charset="0"/>
                  <a:cs typeface="Arial" panose="020B0604020202020204" pitchFamily="34" charset="0"/>
                </a:defRPr>
              </a:lvl3pPr>
              <a:lvl4pPr marL="1600200" indent="-228600">
                <a:defRPr>
                  <a:solidFill>
                    <a:schemeClr val="tx1"/>
                  </a:solidFill>
                  <a:latin typeface="Calibri" panose="020F0502020204030204" charset="0"/>
                  <a:cs typeface="Arial" panose="020B0604020202020204" pitchFamily="34" charset="0"/>
                </a:defRPr>
              </a:lvl4pPr>
              <a:lvl5pPr marL="2057400" indent="-22860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r" defTabSz="1219200">
                <a:defRPr/>
              </a:pPr>
              <a:r>
                <a:rPr lang="en-US" altLang="en-US" sz="2665" b="1" dirty="0">
                  <a:solidFill>
                    <a:srgbClr val="0000FF"/>
                  </a:solidFill>
                  <a:latin typeface="Arial" panose="020B0604020202020204" pitchFamily="34" charset="0"/>
                </a:rPr>
                <a:t>CÔNG TY CỔ PHẦN PHÁT TRIỂN GIÁO DỤC </a:t>
              </a:r>
            </a:p>
            <a:p>
              <a:pPr algn="r" defTabSz="1219200">
                <a:defRPr/>
              </a:pPr>
              <a:r>
                <a:rPr lang="en-US" altLang="en-US" sz="2665" b="1" dirty="0">
                  <a:solidFill>
                    <a:srgbClr val="0000FF"/>
                  </a:solidFill>
                  <a:latin typeface="Arial" panose="020B0604020202020204" pitchFamily="34" charset="0"/>
                </a:rPr>
                <a:t>VIỆT NAM VPBOX</a:t>
              </a:r>
              <a:r>
                <a:rPr lang="en-US" altLang="en-US" sz="1865" b="1" dirty="0">
                  <a:solidFill>
                    <a:srgbClr val="00B050"/>
                  </a:solidFill>
                  <a:latin typeface="Arial" panose="020B0604020202020204" pitchFamily="34" charset="0"/>
                </a:rPr>
                <a:t> </a:t>
              </a:r>
            </a:p>
          </p:txBody>
        </p:sp>
        <p:sp>
          <p:nvSpPr>
            <p:cNvPr id="4" name="TextBox 3"/>
            <p:cNvSpPr txBox="1"/>
            <p:nvPr/>
          </p:nvSpPr>
          <p:spPr>
            <a:xfrm>
              <a:off x="2819028" y="2835905"/>
              <a:ext cx="5584271" cy="4225412"/>
            </a:xfrm>
            <a:prstGeom prst="rect">
              <a:avLst/>
            </a:prstGeom>
            <a:noFill/>
          </p:spPr>
          <p:txBody>
            <a:bodyPr>
              <a:spAutoFit/>
            </a:bodyPr>
            <a:lstStyle/>
            <a:p>
              <a:pPr algn="r" defTabSz="1219200">
                <a:defRPr/>
              </a:pPr>
              <a:r>
                <a:rPr lang="en-US" sz="2400" b="1" dirty="0" err="1">
                  <a:solidFill>
                    <a:srgbClr val="FF6600"/>
                  </a:solidFill>
                  <a:latin typeface="Arial" panose="020B0604020202020204" pitchFamily="34" charset="0"/>
                  <a:cs typeface="Arial" panose="020B0604020202020204" pitchFamily="34" charset="0"/>
                </a:rPr>
                <a:t>Hà</a:t>
              </a:r>
              <a:r>
                <a:rPr lang="en-US" sz="2400" b="1" dirty="0">
                  <a:solidFill>
                    <a:srgbClr val="FF6600"/>
                  </a:solidFill>
                  <a:latin typeface="Arial" panose="020B0604020202020204" pitchFamily="34" charset="0"/>
                  <a:cs typeface="Arial" panose="020B0604020202020204" pitchFamily="34" charset="0"/>
                </a:rPr>
                <a:t> </a:t>
              </a:r>
              <a:r>
                <a:rPr lang="en-US" sz="2400" b="1" dirty="0" err="1">
                  <a:solidFill>
                    <a:srgbClr val="FF6600"/>
                  </a:solidFill>
                  <a:latin typeface="Arial" panose="020B0604020202020204" pitchFamily="34" charset="0"/>
                  <a:cs typeface="Arial" panose="020B0604020202020204" pitchFamily="34" charset="0"/>
                </a:rPr>
                <a:t>Nội</a:t>
              </a:r>
              <a:endParaRPr lang="en-US" sz="2400" b="1" dirty="0">
                <a:solidFill>
                  <a:srgbClr val="FF6600"/>
                </a:solidFill>
                <a:latin typeface="Arial" panose="020B0604020202020204" pitchFamily="34" charset="0"/>
                <a:cs typeface="Arial" panose="020B0604020202020204" pitchFamily="34" charset="0"/>
              </a:endParaRPr>
            </a:p>
            <a:p>
              <a:pPr algn="r" defTabSz="1219200">
                <a:defRPr/>
              </a:pPr>
              <a:r>
                <a:rPr lang="en-US" sz="1865" dirty="0" err="1">
                  <a:solidFill>
                    <a:prstClr val="black"/>
                  </a:solidFill>
                  <a:latin typeface="Arial" panose="020B0604020202020204" pitchFamily="34" charset="0"/>
                  <a:cs typeface="Arial" panose="020B0604020202020204" pitchFamily="34" charset="0"/>
                </a:rPr>
                <a:t>Tầng</a:t>
              </a:r>
              <a:r>
                <a:rPr lang="en-US" sz="1865" dirty="0">
                  <a:solidFill>
                    <a:prstClr val="black"/>
                  </a:solidFill>
                  <a:latin typeface="Arial" panose="020B0604020202020204" pitchFamily="34" charset="0"/>
                  <a:cs typeface="Arial" panose="020B0604020202020204" pitchFamily="34" charset="0"/>
                </a:rPr>
                <a:t> 2, </a:t>
              </a:r>
              <a:r>
                <a:rPr lang="en-US" sz="1865" dirty="0" err="1">
                  <a:solidFill>
                    <a:prstClr val="black"/>
                  </a:solidFill>
                  <a:latin typeface="Arial" panose="020B0604020202020204" pitchFamily="34" charset="0"/>
                  <a:cs typeface="Arial" panose="020B0604020202020204" pitchFamily="34" charset="0"/>
                </a:rPr>
                <a:t>Nhà</a:t>
              </a:r>
              <a:r>
                <a:rPr lang="en-US" sz="1865" dirty="0">
                  <a:solidFill>
                    <a:prstClr val="black"/>
                  </a:solidFill>
                  <a:latin typeface="Arial" panose="020B0604020202020204" pitchFamily="34" charset="0"/>
                  <a:cs typeface="Arial" panose="020B0604020202020204" pitchFamily="34" charset="0"/>
                </a:rPr>
                <a:t> A, </a:t>
              </a:r>
              <a:r>
                <a:rPr lang="en-US" sz="1865" dirty="0" err="1">
                  <a:solidFill>
                    <a:prstClr val="black"/>
                  </a:solidFill>
                  <a:latin typeface="Arial" panose="020B0604020202020204" pitchFamily="34" charset="0"/>
                  <a:cs typeface="Arial" panose="020B0604020202020204" pitchFamily="34" charset="0"/>
                </a:rPr>
                <a:t>Nhà</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Khách</a:t>
              </a:r>
              <a:r>
                <a:rPr lang="en-US" sz="1865" dirty="0">
                  <a:solidFill>
                    <a:prstClr val="black"/>
                  </a:solidFill>
                  <a:latin typeface="Arial" panose="020B0604020202020204" pitchFamily="34" charset="0"/>
                  <a:cs typeface="Arial" panose="020B0604020202020204" pitchFamily="34" charset="0"/>
                </a:rPr>
                <a:t> La </a:t>
              </a:r>
              <a:r>
                <a:rPr lang="en-US" sz="1865" dirty="0" err="1">
                  <a:solidFill>
                    <a:prstClr val="black"/>
                  </a:solidFill>
                  <a:latin typeface="Arial" panose="020B0604020202020204" pitchFamily="34" charset="0"/>
                  <a:cs typeface="Arial" panose="020B0604020202020204" pitchFamily="34" charset="0"/>
                </a:rPr>
                <a:t>Thành</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số</a:t>
              </a:r>
              <a:r>
                <a:rPr lang="en-US" sz="1865" dirty="0">
                  <a:solidFill>
                    <a:prstClr val="black"/>
                  </a:solidFill>
                  <a:latin typeface="Arial" panose="020B0604020202020204" pitchFamily="34" charset="0"/>
                  <a:cs typeface="Arial" panose="020B0604020202020204" pitchFamily="34" charset="0"/>
                </a:rPr>
                <a:t> 226 </a:t>
              </a:r>
              <a:r>
                <a:rPr lang="en-US" sz="1865" dirty="0" err="1">
                  <a:solidFill>
                    <a:prstClr val="black"/>
                  </a:solidFill>
                  <a:latin typeface="Arial" panose="020B0604020202020204" pitchFamily="34" charset="0"/>
                  <a:cs typeface="Arial" panose="020B0604020202020204" pitchFamily="34" charset="0"/>
                </a:rPr>
                <a:t>Vạn</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Phúc</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P.Liễu</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Giai</a:t>
              </a:r>
              <a:r>
                <a:rPr lang="en-US" sz="1865" dirty="0">
                  <a:solidFill>
                    <a:prstClr val="black"/>
                  </a:solidFill>
                  <a:latin typeface="Arial" panose="020B0604020202020204" pitchFamily="34" charset="0"/>
                  <a:cs typeface="Arial" panose="020B0604020202020204" pitchFamily="34" charset="0"/>
                </a:rPr>
                <a:t>,</a:t>
              </a:r>
            </a:p>
            <a:p>
              <a:pPr algn="r" defTabSz="1219200">
                <a:defRPr/>
              </a:pPr>
              <a:r>
                <a:rPr lang="en-US" sz="1865" dirty="0" err="1">
                  <a:solidFill>
                    <a:prstClr val="black"/>
                  </a:solidFill>
                  <a:latin typeface="Arial" panose="020B0604020202020204" pitchFamily="34" charset="0"/>
                  <a:cs typeface="Arial" panose="020B0604020202020204" pitchFamily="34" charset="0"/>
                </a:rPr>
                <a:t>Quận</a:t>
              </a:r>
              <a:r>
                <a:rPr lang="en-US" sz="1865" dirty="0">
                  <a:solidFill>
                    <a:prstClr val="black"/>
                  </a:solidFill>
                  <a:latin typeface="Arial" panose="020B0604020202020204" pitchFamily="34" charset="0"/>
                  <a:cs typeface="Arial" panose="020B0604020202020204" pitchFamily="34" charset="0"/>
                </a:rPr>
                <a:t> Ba </a:t>
              </a:r>
              <a:r>
                <a:rPr lang="en-US" sz="1865" dirty="0" err="1">
                  <a:solidFill>
                    <a:prstClr val="black"/>
                  </a:solidFill>
                  <a:latin typeface="Arial" panose="020B0604020202020204" pitchFamily="34" charset="0"/>
                  <a:cs typeface="Arial" panose="020B0604020202020204" pitchFamily="34" charset="0"/>
                </a:rPr>
                <a:t>Đình</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Hà</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Nội</a:t>
              </a:r>
              <a:r>
                <a:rPr lang="en-US" sz="1865" dirty="0">
                  <a:solidFill>
                    <a:prstClr val="black"/>
                  </a:solidFill>
                  <a:latin typeface="Arial" panose="020B0604020202020204" pitchFamily="34" charset="0"/>
                  <a:cs typeface="Arial" panose="020B0604020202020204" pitchFamily="34" charset="0"/>
                </a:rPr>
                <a:t>.</a:t>
              </a:r>
            </a:p>
            <a:p>
              <a:pPr algn="r" defTabSz="1219200">
                <a:defRPr/>
              </a:pPr>
              <a:r>
                <a:rPr lang="en-US" sz="1865" dirty="0">
                  <a:solidFill>
                    <a:prstClr val="black"/>
                  </a:solidFill>
                  <a:latin typeface="Arial" panose="020B0604020202020204" pitchFamily="34" charset="0"/>
                  <a:cs typeface="Arial" panose="020B0604020202020204" pitchFamily="34" charset="0"/>
                </a:rPr>
                <a:t>ĐT: (024) 3 3793 2405</a:t>
              </a:r>
            </a:p>
            <a:p>
              <a:pPr algn="r" defTabSz="1219200">
                <a:lnSpc>
                  <a:spcPct val="120000"/>
                </a:lnSpc>
                <a:defRPr/>
              </a:pPr>
              <a:r>
                <a:rPr lang="en-US" sz="1865" u="sng" dirty="0">
                  <a:solidFill>
                    <a:srgbClr val="70AD47">
                      <a:lumMod val="75000"/>
                    </a:srgbClr>
                  </a:solidFill>
                  <a:latin typeface="Arial" panose="020B0604020202020204" pitchFamily="34" charset="0"/>
                  <a:cs typeface="Arial" panose="020B0604020202020204" pitchFamily="34" charset="0"/>
                  <a:hlinkClick r:id="rId5"/>
                </a:rPr>
                <a:t>phonics.hanoi@vpbox.edu.vn</a:t>
              </a:r>
              <a:endParaRPr lang="en-US" sz="1865" u="sng" dirty="0">
                <a:solidFill>
                  <a:srgbClr val="70AD47">
                    <a:lumMod val="75000"/>
                  </a:srgbClr>
                </a:solidFill>
                <a:latin typeface="Arial" panose="020B0604020202020204" pitchFamily="34" charset="0"/>
                <a:cs typeface="Arial" panose="020B0604020202020204" pitchFamily="34" charset="0"/>
              </a:endParaRPr>
            </a:p>
            <a:p>
              <a:pPr algn="r" defTabSz="1219200">
                <a:lnSpc>
                  <a:spcPct val="120000"/>
                </a:lnSpc>
                <a:defRPr/>
              </a:pPr>
              <a:endParaRPr lang="en-US" sz="1865" u="sng" dirty="0">
                <a:solidFill>
                  <a:prstClr val="black"/>
                </a:solidFill>
                <a:latin typeface="Arial" panose="020B0604020202020204" pitchFamily="34" charset="0"/>
                <a:cs typeface="Arial" panose="020B0604020202020204" pitchFamily="34" charset="0"/>
              </a:endParaRPr>
            </a:p>
            <a:p>
              <a:pPr algn="r" defTabSz="1219200">
                <a:defRPr/>
              </a:pPr>
              <a:r>
                <a:rPr lang="en-US" sz="2400" b="1" dirty="0" err="1">
                  <a:solidFill>
                    <a:srgbClr val="FF6600"/>
                  </a:solidFill>
                  <a:latin typeface="Arial" panose="020B0604020202020204" pitchFamily="34" charset="0"/>
                  <a:cs typeface="Arial" panose="020B0604020202020204" pitchFamily="34" charset="0"/>
                </a:rPr>
                <a:t>Thành</a:t>
              </a:r>
              <a:r>
                <a:rPr lang="en-US" sz="2400" b="1" dirty="0">
                  <a:solidFill>
                    <a:srgbClr val="FF6600"/>
                  </a:solidFill>
                  <a:latin typeface="Arial" panose="020B0604020202020204" pitchFamily="34" charset="0"/>
                  <a:cs typeface="Arial" panose="020B0604020202020204" pitchFamily="34" charset="0"/>
                </a:rPr>
                <a:t> </a:t>
              </a:r>
              <a:r>
                <a:rPr lang="en-US" sz="2400" b="1" dirty="0" err="1">
                  <a:solidFill>
                    <a:srgbClr val="FF6600"/>
                  </a:solidFill>
                  <a:latin typeface="Arial" panose="020B0604020202020204" pitchFamily="34" charset="0"/>
                  <a:cs typeface="Arial" panose="020B0604020202020204" pitchFamily="34" charset="0"/>
                </a:rPr>
                <a:t>Phố</a:t>
              </a:r>
              <a:r>
                <a:rPr lang="en-US" sz="2400" b="1" dirty="0">
                  <a:solidFill>
                    <a:srgbClr val="FF6600"/>
                  </a:solidFill>
                  <a:latin typeface="Arial" panose="020B0604020202020204" pitchFamily="34" charset="0"/>
                  <a:cs typeface="Arial" panose="020B0604020202020204" pitchFamily="34" charset="0"/>
                </a:rPr>
                <a:t> </a:t>
              </a:r>
              <a:r>
                <a:rPr lang="en-US" sz="2400" b="1" dirty="0" err="1">
                  <a:solidFill>
                    <a:srgbClr val="FF6600"/>
                  </a:solidFill>
                  <a:latin typeface="Arial" panose="020B0604020202020204" pitchFamily="34" charset="0"/>
                  <a:cs typeface="Arial" panose="020B0604020202020204" pitchFamily="34" charset="0"/>
                </a:rPr>
                <a:t>Hồ</a:t>
              </a:r>
              <a:r>
                <a:rPr lang="en-US" sz="2400" b="1" dirty="0">
                  <a:solidFill>
                    <a:srgbClr val="FF6600"/>
                  </a:solidFill>
                  <a:latin typeface="Arial" panose="020B0604020202020204" pitchFamily="34" charset="0"/>
                  <a:cs typeface="Arial" panose="020B0604020202020204" pitchFamily="34" charset="0"/>
                </a:rPr>
                <a:t> </a:t>
              </a:r>
              <a:r>
                <a:rPr lang="en-US" sz="2400" b="1" dirty="0" err="1">
                  <a:solidFill>
                    <a:srgbClr val="FF6600"/>
                  </a:solidFill>
                  <a:latin typeface="Arial" panose="020B0604020202020204" pitchFamily="34" charset="0"/>
                  <a:cs typeface="Arial" panose="020B0604020202020204" pitchFamily="34" charset="0"/>
                </a:rPr>
                <a:t>Chí</a:t>
              </a:r>
              <a:r>
                <a:rPr lang="en-US" sz="2400" b="1" dirty="0">
                  <a:solidFill>
                    <a:srgbClr val="FF6600"/>
                  </a:solidFill>
                  <a:latin typeface="Arial" panose="020B0604020202020204" pitchFamily="34" charset="0"/>
                  <a:cs typeface="Arial" panose="020B0604020202020204" pitchFamily="34" charset="0"/>
                </a:rPr>
                <a:t> Minh</a:t>
              </a:r>
            </a:p>
            <a:p>
              <a:pPr algn="r" defTabSz="1219200">
                <a:defRPr/>
              </a:pPr>
              <a:r>
                <a:rPr lang="en-US" sz="1865" dirty="0" err="1">
                  <a:solidFill>
                    <a:prstClr val="black"/>
                  </a:solidFill>
                  <a:latin typeface="Arial" panose="020B0604020202020204" pitchFamily="34" charset="0"/>
                  <a:cs typeface="Arial" panose="020B0604020202020204" pitchFamily="34" charset="0"/>
                </a:rPr>
                <a:t>Số</a:t>
              </a:r>
              <a:r>
                <a:rPr lang="en-US" sz="1865" dirty="0">
                  <a:solidFill>
                    <a:prstClr val="black"/>
                  </a:solidFill>
                  <a:latin typeface="Arial" panose="020B0604020202020204" pitchFamily="34" charset="0"/>
                  <a:cs typeface="Arial" panose="020B0604020202020204" pitchFamily="34" charset="0"/>
                </a:rPr>
                <a:t> 270A, </a:t>
              </a:r>
              <a:r>
                <a:rPr lang="en-US" sz="1865" dirty="0" err="1">
                  <a:solidFill>
                    <a:prstClr val="black"/>
                  </a:solidFill>
                  <a:latin typeface="Arial" panose="020B0604020202020204" pitchFamily="34" charset="0"/>
                  <a:cs typeface="Arial" panose="020B0604020202020204" pitchFamily="34" charset="0"/>
                </a:rPr>
                <a:t>Lý</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Thường</a:t>
              </a:r>
              <a:r>
                <a:rPr lang="en-US" sz="1865" dirty="0">
                  <a:solidFill>
                    <a:prstClr val="black"/>
                  </a:solidFill>
                  <a:latin typeface="Arial" panose="020B0604020202020204" pitchFamily="34" charset="0"/>
                  <a:cs typeface="Arial" panose="020B0604020202020204" pitchFamily="34" charset="0"/>
                </a:rPr>
                <a:t> </a:t>
              </a:r>
              <a:r>
                <a:rPr lang="en-US" sz="1865" dirty="0" err="1">
                  <a:solidFill>
                    <a:prstClr val="black"/>
                  </a:solidFill>
                  <a:latin typeface="Arial" panose="020B0604020202020204" pitchFamily="34" charset="0"/>
                  <a:cs typeface="Arial" panose="020B0604020202020204" pitchFamily="34" charset="0"/>
                </a:rPr>
                <a:t>Kiệt</a:t>
              </a:r>
              <a:r>
                <a:rPr lang="en-US" sz="1865" dirty="0">
                  <a:solidFill>
                    <a:prstClr val="black"/>
                  </a:solidFill>
                  <a:latin typeface="Arial" panose="020B0604020202020204" pitchFamily="34" charset="0"/>
                  <a:cs typeface="Arial" panose="020B0604020202020204" pitchFamily="34" charset="0"/>
                </a:rPr>
                <a:t>, P.14, </a:t>
              </a:r>
              <a:r>
                <a:rPr lang="en-US" sz="1865" dirty="0" err="1">
                  <a:solidFill>
                    <a:prstClr val="black"/>
                  </a:solidFill>
                  <a:latin typeface="Arial" panose="020B0604020202020204" pitchFamily="34" charset="0"/>
                  <a:cs typeface="Arial" panose="020B0604020202020204" pitchFamily="34" charset="0"/>
                </a:rPr>
                <a:t>Quận</a:t>
              </a:r>
              <a:r>
                <a:rPr lang="en-US" sz="1865" dirty="0">
                  <a:solidFill>
                    <a:prstClr val="black"/>
                  </a:solidFill>
                  <a:latin typeface="Arial" panose="020B0604020202020204" pitchFamily="34" charset="0"/>
                  <a:cs typeface="Arial" panose="020B0604020202020204" pitchFamily="34" charset="0"/>
                </a:rPr>
                <a:t> 10.</a:t>
              </a:r>
            </a:p>
            <a:p>
              <a:pPr algn="r" defTabSz="1219200">
                <a:defRPr/>
              </a:pPr>
              <a:r>
                <a:rPr lang="en-US" sz="1865" dirty="0">
                  <a:solidFill>
                    <a:prstClr val="black"/>
                  </a:solidFill>
                  <a:latin typeface="Arial" panose="020B0604020202020204" pitchFamily="34" charset="0"/>
                  <a:cs typeface="Arial" panose="020B0604020202020204" pitchFamily="34" charset="0"/>
                </a:rPr>
                <a:t>ĐT: (028)  3 820 5934</a:t>
              </a:r>
            </a:p>
            <a:p>
              <a:pPr algn="r" defTabSz="1219200">
                <a:defRPr/>
              </a:pPr>
              <a:r>
                <a:rPr lang="en-US" sz="1865" u="sng" dirty="0">
                  <a:solidFill>
                    <a:prstClr val="black"/>
                  </a:solidFill>
                  <a:latin typeface="Arial" panose="020B0604020202020204" pitchFamily="34" charset="0"/>
                  <a:cs typeface="Arial" panose="020B0604020202020204" pitchFamily="34" charset="0"/>
                  <a:hlinkClick r:id="rId6"/>
                </a:rPr>
                <a:t>phonics.hcm@vpbox.edu.vn</a:t>
              </a:r>
              <a:r>
                <a:rPr lang="en-US" sz="1865" u="sng" dirty="0">
                  <a:solidFill>
                    <a:prstClr val="black"/>
                  </a:solidFill>
                  <a:latin typeface="Arial" panose="020B0604020202020204" pitchFamily="34" charset="0"/>
                  <a:cs typeface="Arial" panose="020B0604020202020204" pitchFamily="34" charset="0"/>
                </a:rPr>
                <a:t/>
              </a:r>
              <a:br>
                <a:rPr lang="en-US" sz="1865" u="sng" dirty="0">
                  <a:solidFill>
                    <a:prstClr val="black"/>
                  </a:solidFill>
                  <a:latin typeface="Arial" panose="020B0604020202020204" pitchFamily="34" charset="0"/>
                  <a:cs typeface="Arial" panose="020B0604020202020204" pitchFamily="34" charset="0"/>
                </a:rPr>
              </a:br>
              <a:endParaRPr lang="en-US" sz="1865" u="sng" dirty="0">
                <a:solidFill>
                  <a:prstClr val="black"/>
                </a:solidFill>
                <a:latin typeface="Arial" panose="020B0604020202020204" pitchFamily="34" charset="0"/>
                <a:cs typeface="Arial" panose="020B0604020202020204" pitchFamily="34" charset="0"/>
              </a:endParaRPr>
            </a:p>
            <a:p>
              <a:pPr algn="r" defTabSz="1219200">
                <a:defRPr/>
              </a:pPr>
              <a:r>
                <a:rPr lang="en-US" sz="2265" b="1" dirty="0">
                  <a:solidFill>
                    <a:srgbClr val="0000FF"/>
                  </a:solidFill>
                  <a:latin typeface="Times New Roman" panose="02020603050405020304" pitchFamily="18" charset="0"/>
                  <a:cs typeface="Times New Roman" panose="02020603050405020304" pitchFamily="18" charset="0"/>
                  <a:hlinkClick r:id="rId7"/>
                </a:rPr>
                <a:t>www.vpbox.edu.vn</a:t>
              </a:r>
              <a:endParaRPr lang="en-US" sz="2265" b="1" dirty="0">
                <a:solidFill>
                  <a:srgbClr val="0000FF"/>
                </a:solidFill>
                <a:latin typeface="Times New Roman" panose="02020603050405020304" pitchFamily="18" charset="0"/>
                <a:cs typeface="Times New Roman" panose="02020603050405020304" pitchFamily="18" charset="0"/>
              </a:endParaRPr>
            </a:p>
            <a:p>
              <a:pPr algn="r" defTabSz="1219200">
                <a:defRPr/>
              </a:pPr>
              <a:r>
                <a:rPr lang="en-US" sz="2265" b="1" dirty="0">
                  <a:solidFill>
                    <a:srgbClr val="0000FF"/>
                  </a:solidFill>
                  <a:latin typeface="Times New Roman" panose="02020603050405020304" pitchFamily="18" charset="0"/>
                  <a:cs typeface="Times New Roman" panose="02020603050405020304" pitchFamily="18" charset="0"/>
                  <a:hlinkClick r:id="rId8"/>
                </a:rPr>
                <a:t>https://phonics-smart.edu.vn</a:t>
              </a:r>
              <a:r>
                <a:rPr lang="en-US" sz="2265" b="1" dirty="0">
                  <a:solidFill>
                    <a:srgbClr val="0000FF"/>
                  </a:solidFill>
                  <a:latin typeface="Times New Roman" panose="02020603050405020304" pitchFamily="18" charset="0"/>
                  <a:cs typeface="Times New Roman" panose="02020603050405020304" pitchFamily="18" charset="0"/>
                </a:rPr>
                <a:t>   </a:t>
              </a:r>
            </a:p>
          </p:txBody>
        </p:sp>
      </p:grpSp>
      <p:pic>
        <p:nvPicPr>
          <p:cNvPr id="61444" name="Picture 6"/>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400" y="33338"/>
            <a:ext cx="268446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
    <p:sndAc>
      <p:stSnd>
        <p:snd r:embed="rId3" name="click.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9423" y="0"/>
            <a:ext cx="6353175" cy="1014730"/>
          </a:xfrm>
          <a:prstGeom prst="rect">
            <a:avLst/>
          </a:prstGeom>
          <a:noFill/>
        </p:spPr>
        <p:txBody>
          <a:bodyPr wrap="none" lIns="91440" tIns="45720" rIns="91440" bIns="45720">
            <a:spAutoFit/>
          </a:bodyPr>
          <a:lstStyle/>
          <a:p>
            <a:pPr algn="ctr"/>
            <a:r>
              <a:rPr lang="en-US" sz="6000" b="1" cap="none" spc="0" dirty="0">
                <a:ln w="6600">
                  <a:noFill/>
                  <a:prstDash val="solid"/>
                </a:ln>
                <a:solidFill>
                  <a:schemeClr val="tx2">
                    <a:lumMod val="50000"/>
                  </a:schemeClr>
                </a:solidFill>
                <a:effectLst>
                  <a:outerShdw dist="38100" dir="2700000" algn="tl" rotWithShape="0">
                    <a:schemeClr val="accent2"/>
                  </a:outerShdw>
                </a:effectLst>
                <a:latin typeface="Calibri" panose="020F0502020204030204" charset="0"/>
                <a:cs typeface="Calibri" panose="020F0502020204030204" charset="0"/>
              </a:rPr>
              <a:t>CLASSROOM RULES</a:t>
            </a:r>
          </a:p>
        </p:txBody>
      </p:sp>
      <p:pic>
        <p:nvPicPr>
          <p:cNvPr id="5" name="Picture 2" descr="ᐈ Be quiet sign stock icon, Royalty Free quiet pictures | download on  Depositphot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551" y="1418210"/>
            <a:ext cx="1593362" cy="174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s Anybody Listening? @coolcatteac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941" y="1262716"/>
            <a:ext cx="1950659" cy="174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370" y="3429000"/>
            <a:ext cx="1412161" cy="23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6"/>
          <p:cNvSpPr/>
          <p:nvPr/>
        </p:nvSpPr>
        <p:spPr>
          <a:xfrm>
            <a:off x="3034923" y="2141455"/>
            <a:ext cx="2497138" cy="909511"/>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3200" dirty="0">
                <a:latin typeface="Arial" panose="020B0604020202020204" pitchFamily="34" charset="0"/>
                <a:cs typeface="Arial" panose="020B0604020202020204" pitchFamily="34" charset="0"/>
              </a:rPr>
              <a:t>1. Be quiet!</a:t>
            </a:r>
          </a:p>
        </p:txBody>
      </p:sp>
      <p:sp>
        <p:nvSpPr>
          <p:cNvPr id="10" name="Rounded Rectangle 7"/>
          <p:cNvSpPr/>
          <p:nvPr/>
        </p:nvSpPr>
        <p:spPr>
          <a:xfrm>
            <a:off x="8494264" y="2141455"/>
            <a:ext cx="2497137" cy="8886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3200" dirty="0">
                <a:latin typeface="Arial" panose="020B0604020202020204" pitchFamily="34" charset="0"/>
                <a:cs typeface="Arial" panose="020B0604020202020204" pitchFamily="34" charset="0"/>
              </a:rPr>
              <a:t>2. Listen!</a:t>
            </a:r>
          </a:p>
        </p:txBody>
      </p:sp>
      <p:sp>
        <p:nvSpPr>
          <p:cNvPr id="11" name="Rounded Rectangle 8"/>
          <p:cNvSpPr/>
          <p:nvPr/>
        </p:nvSpPr>
        <p:spPr>
          <a:xfrm>
            <a:off x="8203897" y="4740263"/>
            <a:ext cx="3721100" cy="907544"/>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dirty="0">
                <a:latin typeface="Arial" panose="020B0604020202020204" pitchFamily="34" charset="0"/>
                <a:cs typeface="Arial" panose="020B0604020202020204" pitchFamily="34" charset="0"/>
              </a:rPr>
              <a:t>4. Raise your hand to speak!</a:t>
            </a:r>
          </a:p>
        </p:txBody>
      </p:sp>
      <p:sp>
        <p:nvSpPr>
          <p:cNvPr id="12" name="Rounded Rectangle 9"/>
          <p:cNvSpPr/>
          <p:nvPr/>
        </p:nvSpPr>
        <p:spPr>
          <a:xfrm>
            <a:off x="2264531" y="4740263"/>
            <a:ext cx="2495550" cy="909511"/>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dirty="0">
                <a:latin typeface="Arial" panose="020B0604020202020204" pitchFamily="34" charset="0"/>
                <a:cs typeface="Arial" panose="020B0604020202020204" pitchFamily="34" charset="0"/>
              </a:rPr>
              <a:t>3. Sit nicely!</a:t>
            </a:r>
          </a:p>
        </p:txBody>
      </p:sp>
      <p:pic>
        <p:nvPicPr>
          <p:cNvPr id="6" name="Picture 3" descr="Free Raise Your Hand Clipart, Download Free Clip Art, Free Clip Art on  Clipart Libra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1111" y="3807637"/>
            <a:ext cx="2776219" cy="199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12" descr="Rating 3 Star outline"/>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638800" y="558463"/>
            <a:ext cx="914400"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966615" y="266455"/>
            <a:ext cx="2448560" cy="922020"/>
          </a:xfrm>
          <a:prstGeom prst="rect">
            <a:avLst/>
          </a:prstGeom>
          <a:noFill/>
        </p:spPr>
        <p:txBody>
          <a:bodyPr wrap="none" lIns="91440" tIns="45720" rIns="91440" bIns="45720">
            <a:spAutoFit/>
          </a:bodyPr>
          <a:lstStyle/>
          <a:p>
            <a:pPr algn="ctr"/>
            <a:r>
              <a:rPr lang="en-US" sz="5400" b="1" dirty="0">
                <a:ln w="6600">
                  <a:noFill/>
                  <a:prstDash val="solid"/>
                </a:ln>
                <a:solidFill>
                  <a:schemeClr val="tx2">
                    <a:lumMod val="50000"/>
                  </a:schemeClr>
                </a:solidFill>
                <a:effectLst>
                  <a:outerShdw dist="38100" dir="2700000" algn="tl" rotWithShape="0">
                    <a:schemeClr val="accent2"/>
                  </a:outerShdw>
                </a:effectLst>
                <a:latin typeface="Calibri" panose="020F0502020204030204" charset="0"/>
                <a:cs typeface="Calibri" panose="020F0502020204030204" charset="0"/>
              </a:rPr>
              <a:t>REVIEW</a:t>
            </a:r>
          </a:p>
        </p:txBody>
      </p:sp>
      <p:pic>
        <p:nvPicPr>
          <p:cNvPr id="100" name="Picture 99"/>
          <p:cNvPicPr/>
          <p:nvPr/>
        </p:nvPicPr>
        <p:blipFill>
          <a:blip r:embed="rId3"/>
          <a:stretch>
            <a:fillRect/>
          </a:stretch>
        </p:blipFill>
        <p:spPr>
          <a:xfrm>
            <a:off x="212725" y="1326515"/>
            <a:ext cx="6249670" cy="5191760"/>
          </a:xfrm>
          <a:prstGeom prst="rect">
            <a:avLst/>
          </a:prstGeom>
          <a:noFill/>
          <a:ln w="9525">
            <a:noFill/>
          </a:ln>
        </p:spPr>
      </p:pic>
      <p:sp>
        <p:nvSpPr>
          <p:cNvPr id="4" name="Round Diagonal Corner Rectangle 3"/>
          <p:cNvSpPr/>
          <p:nvPr/>
        </p:nvSpPr>
        <p:spPr>
          <a:xfrm>
            <a:off x="6653530" y="1509395"/>
            <a:ext cx="5135880" cy="4789170"/>
          </a:xfrm>
          <a:prstGeom prst="round2DiagRect">
            <a:avLst/>
          </a:prstGeom>
          <a:solidFill>
            <a:srgbClr val="52C2F0"/>
          </a:solidFill>
          <a:ln w="76200">
            <a:solidFill>
              <a:srgbClr val="FDDEA7"/>
            </a:solid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30000"/>
              </a:lnSpc>
            </a:pPr>
            <a:r>
              <a:rPr lang="en-US" sz="2400" b="1">
                <a:solidFill>
                  <a:schemeClr val="bg1"/>
                </a:solidFill>
                <a:latin typeface="Comic Sans MS" panose="030F0702030302020204" pitchFamily="66" charset="0"/>
                <a:cs typeface="Comic Sans MS" panose="030F0702030302020204" pitchFamily="66" charset="0"/>
              </a:rPr>
              <a:t>Last summer vacation, I went to Da Nang with my family. It was sunny but not very hot. My parents sat in the sun and talked. My younger sister and I went swimming...</a:t>
            </a:r>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0" y="5715000"/>
            <a:ext cx="12192000" cy="1143000"/>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5777230"/>
            <a:ext cx="6831965" cy="1233805"/>
          </a:xfrm>
        </p:spPr>
        <p:txBody>
          <a:bodyPr vert="horz" lIns="91440" tIns="45720" rIns="91440" bIns="45720" rtlCol="0" anchor="ctr">
            <a:normAutofit/>
          </a:bodyPr>
          <a:lstStyle/>
          <a:p>
            <a:pPr marL="0" marR="0" lvl="0" indent="0" algn="ctr" fontAlgn="auto">
              <a:spcAft>
                <a:spcPts val="0"/>
              </a:spcAft>
              <a:defRPr/>
            </a:pPr>
            <a:r>
              <a:rPr kumimoji="0" lang="en-US" b="1" i="0" u="none" strike="noStrike" cap="none" spc="0" normalizeH="0" baseline="0" noProof="0" dirty="0">
                <a:ln w="6600">
                  <a:noFill/>
                  <a:prstDash val="solid"/>
                </a:ln>
                <a:solidFill>
                  <a:schemeClr val="tx1"/>
                </a:solidFill>
                <a:effectLst>
                  <a:outerShdw dist="38100" dir="2700000" algn="tl" rotWithShape="0">
                    <a:srgbClr val="ED7D31"/>
                  </a:outerShdw>
                </a:effectLst>
                <a:uLnTx/>
                <a:uFillTx/>
              </a:rPr>
              <a:t>UNIT 14 – TRAVELLING</a:t>
            </a:r>
          </a:p>
        </p:txBody>
      </p:sp>
      <p:sp>
        <p:nvSpPr>
          <p:cNvPr id="10" name="Rounded Rectangle 9"/>
          <p:cNvSpPr/>
          <p:nvPr/>
        </p:nvSpPr>
        <p:spPr>
          <a:xfrm>
            <a:off x="6532245" y="5847715"/>
            <a:ext cx="5398770" cy="917575"/>
          </a:xfrm>
          <a:prstGeom prst="roundRect">
            <a:avLst/>
          </a:prstGeom>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Learn more</a:t>
            </a:r>
          </a:p>
          <a:p>
            <a:pPr algn="ctr"/>
            <a:r>
              <a:rPr lang="en-US" sz="2800" b="1" dirty="0">
                <a:latin typeface="Arial" panose="020B0604020202020204" pitchFamily="34" charset="0"/>
                <a:cs typeface="Arial" panose="020B0604020202020204" pitchFamily="34" charset="0"/>
              </a:rPr>
              <a:t>Care about the environment</a:t>
            </a:r>
          </a:p>
        </p:txBody>
      </p:sp>
      <p:pic>
        <p:nvPicPr>
          <p:cNvPr id="4" name="Content Placeholder 3"/>
          <p:cNvPicPr>
            <a:picLocks noGrp="1" noChangeAspect="1"/>
          </p:cNvPicPr>
          <p:nvPr>
            <p:ph idx="1"/>
          </p:nvPr>
        </p:nvPicPr>
        <p:blipFill>
          <a:blip r:embed="rId3"/>
          <a:srcRect t="1279"/>
          <a:stretch>
            <a:fillRect/>
          </a:stretch>
        </p:blipFill>
        <p:spPr>
          <a:xfrm>
            <a:off x="466090" y="305435"/>
            <a:ext cx="11590020" cy="2735580"/>
          </a:xfrm>
          <a:prstGeom prst="rect">
            <a:avLst/>
          </a:prstGeom>
        </p:spPr>
      </p:pic>
      <p:pic>
        <p:nvPicPr>
          <p:cNvPr id="6" name="Picture 5"/>
          <p:cNvPicPr>
            <a:picLocks noChangeAspect="1"/>
          </p:cNvPicPr>
          <p:nvPr/>
        </p:nvPicPr>
        <p:blipFill>
          <a:blip r:embed="rId4"/>
          <a:stretch>
            <a:fillRect/>
          </a:stretch>
        </p:blipFill>
        <p:spPr>
          <a:xfrm>
            <a:off x="2015490" y="3214370"/>
            <a:ext cx="2800350" cy="2327910"/>
          </a:xfrm>
          <a:prstGeom prst="rect">
            <a:avLst/>
          </a:prstGeom>
          <a:ln w="57150">
            <a:solidFill>
              <a:srgbClr val="78CCF4"/>
            </a:solidFill>
          </a:ln>
        </p:spPr>
      </p:pic>
      <p:pic>
        <p:nvPicPr>
          <p:cNvPr id="7" name="Picture 6"/>
          <p:cNvPicPr>
            <a:picLocks noChangeAspect="1"/>
          </p:cNvPicPr>
          <p:nvPr/>
        </p:nvPicPr>
        <p:blipFill>
          <a:blip r:embed="rId5"/>
          <a:stretch>
            <a:fillRect/>
          </a:stretch>
        </p:blipFill>
        <p:spPr>
          <a:xfrm>
            <a:off x="7065645" y="3220720"/>
            <a:ext cx="2782570" cy="2314575"/>
          </a:xfrm>
          <a:prstGeom prst="rect">
            <a:avLst/>
          </a:prstGeom>
          <a:ln w="57150">
            <a:solidFill>
              <a:srgbClr val="78CCF4"/>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107"/>
          <p:cNvPicPr/>
          <p:nvPr/>
        </p:nvPicPr>
        <p:blipFill>
          <a:blip r:embed="rId3"/>
          <a:srcRect l="30996" r="32201" b="4581"/>
          <a:stretch>
            <a:fillRect/>
          </a:stretch>
        </p:blipFill>
        <p:spPr>
          <a:xfrm>
            <a:off x="5638800" y="3864610"/>
            <a:ext cx="1615440" cy="2993390"/>
          </a:xfrm>
          <a:prstGeom prst="rect">
            <a:avLst/>
          </a:prstGeom>
          <a:noFill/>
          <a:ln w="9525">
            <a:noFill/>
          </a:ln>
        </p:spPr>
      </p:pic>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pic>
        <p:nvPicPr>
          <p:cNvPr id="107" name="Picture 106"/>
          <p:cNvPicPr/>
          <p:nvPr/>
        </p:nvPicPr>
        <p:blipFill>
          <a:blip/>
          <a:stretch>
            <a:fillRect/>
          </a:stretch>
        </p:blipFill>
        <p:spPr>
          <a:xfrm>
            <a:off x="5905500" y="3238500"/>
            <a:ext cx="381000" cy="381000"/>
          </a:xfrm>
          <a:prstGeom prst="rect">
            <a:avLst/>
          </a:prstGeom>
          <a:noFill/>
          <a:ln w="9525">
            <a:noFill/>
          </a:ln>
        </p:spPr>
      </p:pic>
      <p:sp>
        <p:nvSpPr>
          <p:cNvPr id="5" name="Oval Callout 4"/>
          <p:cNvSpPr/>
          <p:nvPr/>
        </p:nvSpPr>
        <p:spPr>
          <a:xfrm>
            <a:off x="521970" y="4118610"/>
            <a:ext cx="4495165" cy="1099185"/>
          </a:xfrm>
          <a:prstGeom prst="wedgeEllipseCallout">
            <a:avLst>
              <a:gd name="adj1" fmla="val 49067"/>
              <a:gd name="adj2" fmla="val 50231"/>
            </a:avLst>
          </a:prstGeom>
          <a:solidFill>
            <a:schemeClr val="bg1"/>
          </a:solidFill>
          <a:ln w="28575">
            <a:solidFill>
              <a:srgbClr val="B7000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lnSpc>
                <a:spcPct val="120000"/>
              </a:lnSpc>
            </a:pPr>
            <a:r>
              <a:rPr lang="en-US" sz="2400">
                <a:solidFill>
                  <a:schemeClr val="tx1"/>
                </a:solidFill>
                <a:latin typeface="Comic Sans MS" panose="030F0702030302020204" pitchFamily="66" charset="0"/>
                <a:cs typeface="Comic Sans MS" panose="030F0702030302020204" pitchFamily="66" charset="0"/>
              </a:rPr>
              <a:t>What are they doing?</a:t>
            </a:r>
          </a:p>
        </p:txBody>
      </p:sp>
      <p:sp>
        <p:nvSpPr>
          <p:cNvPr id="6" name="Oval Callout 5"/>
          <p:cNvSpPr/>
          <p:nvPr/>
        </p:nvSpPr>
        <p:spPr>
          <a:xfrm>
            <a:off x="8103870" y="4821555"/>
            <a:ext cx="2994025" cy="1080135"/>
          </a:xfrm>
          <a:prstGeom prst="wedgeEllipseCallout">
            <a:avLst>
              <a:gd name="adj1" fmla="val -58632"/>
              <a:gd name="adj2" fmla="val -11375"/>
            </a:avLst>
          </a:prstGeom>
          <a:solidFill>
            <a:schemeClr val="bg1"/>
          </a:solidFill>
          <a:ln w="28575">
            <a:solidFill>
              <a:srgbClr val="F095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lnSpc>
                <a:spcPct val="120000"/>
              </a:lnSpc>
            </a:pPr>
            <a:r>
              <a:rPr lang="en-US" sz="2400">
                <a:solidFill>
                  <a:schemeClr val="tx1"/>
                </a:solidFill>
                <a:latin typeface="Comic Sans MS" panose="030F0702030302020204" pitchFamily="66" charset="0"/>
                <a:cs typeface="Comic Sans MS" panose="030F0702030302020204" pitchFamily="66" charset="0"/>
              </a:rPr>
              <a:t>What is it?</a:t>
            </a:r>
          </a:p>
        </p:txBody>
      </p:sp>
      <p:pic>
        <p:nvPicPr>
          <p:cNvPr id="2" name="Content Placeholder 1"/>
          <p:cNvPicPr>
            <a:picLocks noGrp="1" noChangeAspect="1"/>
          </p:cNvPicPr>
          <p:nvPr>
            <p:ph idx="1"/>
          </p:nvPr>
        </p:nvPicPr>
        <p:blipFill>
          <a:blip r:embed="rId4"/>
          <a:srcRect t="1279"/>
          <a:stretch>
            <a:fillRect/>
          </a:stretch>
        </p:blipFill>
        <p:spPr>
          <a:xfrm>
            <a:off x="914400" y="1083608"/>
            <a:ext cx="10735945" cy="2373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5"/>
          <a:srcRect l="24997" r="50016"/>
          <a:stretch>
            <a:fillRect/>
          </a:stretch>
        </p:blipFill>
        <p:spPr>
          <a:xfrm>
            <a:off x="3048635" y="1966595"/>
            <a:ext cx="3047365" cy="3357245"/>
          </a:xfrm>
          <a:prstGeom prst="rect">
            <a:avLst/>
          </a:prstGeom>
        </p:spPr>
      </p:pic>
      <p:pic>
        <p:nvPicPr>
          <p:cNvPr id="14" name="Picture 13"/>
          <p:cNvPicPr>
            <a:picLocks noChangeAspect="1"/>
          </p:cNvPicPr>
          <p:nvPr/>
        </p:nvPicPr>
        <p:blipFill>
          <a:blip r:embed="rId5"/>
          <a:srcRect l="50016" r="24909"/>
          <a:stretch>
            <a:fillRect/>
          </a:stretch>
        </p:blipFill>
        <p:spPr>
          <a:xfrm>
            <a:off x="6096000" y="1966595"/>
            <a:ext cx="3058160" cy="3357245"/>
          </a:xfrm>
          <a:prstGeom prst="rect">
            <a:avLst/>
          </a:prstGeom>
        </p:spPr>
      </p:pic>
      <p:pic>
        <p:nvPicPr>
          <p:cNvPr id="16" name="Picture 15"/>
          <p:cNvPicPr>
            <a:picLocks noChangeAspect="1"/>
          </p:cNvPicPr>
          <p:nvPr/>
        </p:nvPicPr>
        <p:blipFill>
          <a:blip r:embed="rId5"/>
          <a:srcRect l="75060"/>
          <a:stretch>
            <a:fillRect/>
          </a:stretch>
        </p:blipFill>
        <p:spPr>
          <a:xfrm>
            <a:off x="9154160" y="1966595"/>
            <a:ext cx="3041650" cy="3357245"/>
          </a:xfrm>
          <a:prstGeom prst="rect">
            <a:avLst/>
          </a:prstGeom>
        </p:spPr>
      </p:pic>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pic>
        <p:nvPicPr>
          <p:cNvPr id="107" name="Picture 106"/>
          <p:cNvPicPr/>
          <p:nvPr/>
        </p:nvPicPr>
        <p:blipFill>
          <a:blip/>
          <a:stretch>
            <a:fillRect/>
          </a:stretch>
        </p:blipFill>
        <p:spPr>
          <a:xfrm>
            <a:off x="5905500" y="3238500"/>
            <a:ext cx="381000" cy="381000"/>
          </a:xfrm>
          <a:prstGeom prst="rect">
            <a:avLst/>
          </a:prstGeom>
          <a:noFill/>
          <a:ln w="9525">
            <a:noFill/>
          </a:ln>
        </p:spPr>
      </p:pic>
      <p:pic>
        <p:nvPicPr>
          <p:cNvPr id="10" name="Picture 9"/>
          <p:cNvPicPr>
            <a:picLocks noChangeAspect="1"/>
          </p:cNvPicPr>
          <p:nvPr/>
        </p:nvPicPr>
        <p:blipFill>
          <a:blip r:embed="rId5"/>
          <a:srcRect r="75003"/>
          <a:stretch>
            <a:fillRect/>
          </a:stretch>
        </p:blipFill>
        <p:spPr>
          <a:xfrm>
            <a:off x="0" y="1966595"/>
            <a:ext cx="3048635" cy="3357245"/>
          </a:xfrm>
          <a:prstGeom prst="rect">
            <a:avLst/>
          </a:prstGeom>
        </p:spPr>
      </p:pic>
      <p:pic>
        <p:nvPicPr>
          <p:cNvPr id="18" name="Track 95">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5244465" y="329565"/>
            <a:ext cx="495300" cy="495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21432"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1">
                  <p:stCondLst>
                    <p:cond delay="indefinite"/>
                  </p:stCondLst>
                  <p:endCondLst>
                    <p:cond evt="onStopAudio" delay="0">
                      <p:tgtEl>
                        <p:sldTgt/>
                      </p:tgtEl>
                    </p:cond>
                  </p:endCondLst>
                </p:cTn>
                <p:tgtEl>
                  <p:spTgt spid="1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5"/>
          <a:srcRect l="24997" r="50016"/>
          <a:stretch>
            <a:fillRect/>
          </a:stretch>
        </p:blipFill>
        <p:spPr>
          <a:xfrm>
            <a:off x="6793865" y="1751330"/>
            <a:ext cx="3701415" cy="4077970"/>
          </a:xfrm>
          <a:prstGeom prst="rect">
            <a:avLst/>
          </a:prstGeom>
        </p:spPr>
      </p:pic>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pic>
        <p:nvPicPr>
          <p:cNvPr id="107" name="Picture 106"/>
          <p:cNvPicPr/>
          <p:nvPr/>
        </p:nvPicPr>
        <p:blipFill>
          <a:blip/>
          <a:stretch>
            <a:fillRect/>
          </a:stretch>
        </p:blipFill>
        <p:spPr>
          <a:xfrm>
            <a:off x="5905500" y="3238500"/>
            <a:ext cx="381000" cy="381000"/>
          </a:xfrm>
          <a:prstGeom prst="rect">
            <a:avLst/>
          </a:prstGeom>
          <a:noFill/>
          <a:ln w="9525">
            <a:noFill/>
          </a:ln>
        </p:spPr>
      </p:pic>
      <p:pic>
        <p:nvPicPr>
          <p:cNvPr id="10" name="Picture 9"/>
          <p:cNvPicPr>
            <a:picLocks noChangeAspect="1"/>
          </p:cNvPicPr>
          <p:nvPr/>
        </p:nvPicPr>
        <p:blipFill>
          <a:blip r:embed="rId5"/>
          <a:srcRect r="75003"/>
          <a:stretch>
            <a:fillRect/>
          </a:stretch>
        </p:blipFill>
        <p:spPr>
          <a:xfrm>
            <a:off x="1319530" y="1751330"/>
            <a:ext cx="3702685" cy="4077335"/>
          </a:xfrm>
          <a:prstGeom prst="rect">
            <a:avLst/>
          </a:prstGeom>
        </p:spPr>
      </p:pic>
      <p:pic>
        <p:nvPicPr>
          <p:cNvPr id="18" name="Track 95">
            <a:hlinkClick r:id="" action="ppaction://media"/>
          </p:cNvPr>
          <p:cNvPicPr/>
          <p:nvPr>
            <a:audioFile r:link="rId1"/>
            <p:extLst>
              <p:ext uri="{DAA4B4D4-6D71-4841-9C94-3DE7FCFB9230}">
                <p14:media xmlns:p14="http://schemas.microsoft.com/office/powerpoint/2010/main" r:embed="rId2">
                  <p14:trim st="6888" end="12764"/>
                </p14:media>
              </p:ext>
            </p:extLst>
          </p:nvPr>
        </p:nvPicPr>
        <p:blipFill>
          <a:blip r:embed="rId6"/>
          <a:stretch>
            <a:fillRect/>
          </a:stretch>
        </p:blipFill>
        <p:spPr>
          <a:xfrm>
            <a:off x="4841240" y="1496695"/>
            <a:ext cx="495300" cy="495300"/>
          </a:xfrm>
          <a:prstGeom prst="rect">
            <a:avLst/>
          </a:prstGeom>
        </p:spPr>
      </p:pic>
      <p:pic>
        <p:nvPicPr>
          <p:cNvPr id="2" name="Track 95">
            <a:hlinkClick r:id="" action="ppaction://media"/>
          </p:cNvPr>
          <p:cNvPicPr/>
          <p:nvPr>
            <a:audioFile r:link="rId1"/>
            <p:extLst>
              <p:ext uri="{DAA4B4D4-6D71-4841-9C94-3DE7FCFB9230}">
                <p14:media xmlns:p14="http://schemas.microsoft.com/office/powerpoint/2010/main" r:embed="rId2">
                  <p14:trim st="10947" end="8634"/>
                </p14:media>
              </p:ext>
            </p:extLst>
          </p:nvPr>
        </p:nvPicPr>
        <p:blipFill>
          <a:blip r:embed="rId6"/>
          <a:stretch>
            <a:fillRect/>
          </a:stretch>
        </p:blipFill>
        <p:spPr>
          <a:xfrm>
            <a:off x="10495280" y="1496695"/>
            <a:ext cx="495300" cy="495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additive="base">
                                        <p:cTn id="11" dur="1780" fill="hold"/>
                                        <p:tgtEl>
                                          <p:spTgt spid="18"/>
                                        </p:tgtEl>
                                      </p:cBhvr>
                                    </p:cmd>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additive="base">
                                        <p:cTn id="20" dur="18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1">
                  <p:stCondLst>
                    <p:cond delay="indefinite"/>
                  </p:stCondLst>
                  <p:endCondLst>
                    <p:cond evt="onStopAudio" delay="0">
                      <p:tgtEl>
                        <p:sldTgt/>
                      </p:tgtEl>
                    </p:cond>
                  </p:endCondLst>
                </p:cTn>
                <p:tgtEl>
                  <p:spTgt spid="18"/>
                </p:tgtEl>
              </p:cMediaNode>
            </p:audio>
            <p:audio>
              <p:cMediaNode>
                <p:cTn id="22" fill="hold" display="1">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5"/>
          <a:srcRect l="50016" r="24909"/>
          <a:stretch>
            <a:fillRect/>
          </a:stretch>
        </p:blipFill>
        <p:spPr>
          <a:xfrm>
            <a:off x="1256030" y="1605915"/>
            <a:ext cx="3736340" cy="4102100"/>
          </a:xfrm>
          <a:prstGeom prst="rect">
            <a:avLst/>
          </a:prstGeom>
        </p:spPr>
      </p:pic>
      <p:pic>
        <p:nvPicPr>
          <p:cNvPr id="16" name="Picture 15"/>
          <p:cNvPicPr>
            <a:picLocks noChangeAspect="1"/>
          </p:cNvPicPr>
          <p:nvPr/>
        </p:nvPicPr>
        <p:blipFill>
          <a:blip r:embed="rId5"/>
          <a:srcRect l="75060"/>
          <a:stretch>
            <a:fillRect/>
          </a:stretch>
        </p:blipFill>
        <p:spPr>
          <a:xfrm>
            <a:off x="6977380" y="1605915"/>
            <a:ext cx="3716020" cy="4102100"/>
          </a:xfrm>
          <a:prstGeom prst="rect">
            <a:avLst/>
          </a:prstGeom>
        </p:spPr>
      </p:pic>
      <p:grpSp>
        <p:nvGrpSpPr>
          <p:cNvPr id="9" name="Group 8"/>
          <p:cNvGrpSpPr/>
          <p:nvPr/>
        </p:nvGrpSpPr>
        <p:grpSpPr>
          <a:xfrm>
            <a:off x="318135" y="228600"/>
            <a:ext cx="640080" cy="640080"/>
            <a:chOff x="318135" y="337185"/>
            <a:chExt cx="640080" cy="640080"/>
          </a:xfrm>
        </p:grpSpPr>
        <p:sp>
          <p:nvSpPr>
            <p:cNvPr id="4" name="Oval 3"/>
            <p:cNvSpPr/>
            <p:nvPr/>
          </p:nvSpPr>
          <p:spPr>
            <a:xfrm>
              <a:off x="361950" y="381000"/>
              <a:ext cx="552450" cy="552450"/>
            </a:xfrm>
            <a:prstGeom prst="ellipse">
              <a:avLst/>
            </a:prstGeom>
            <a:solidFill>
              <a:srgbClr val="FA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1</a:t>
              </a:r>
            </a:p>
          </p:txBody>
        </p:sp>
        <p:sp>
          <p:nvSpPr>
            <p:cNvPr id="7" name="Oval 6"/>
            <p:cNvSpPr/>
            <p:nvPr/>
          </p:nvSpPr>
          <p:spPr>
            <a:xfrm>
              <a:off x="318135" y="337185"/>
              <a:ext cx="640080" cy="640080"/>
            </a:xfrm>
            <a:prstGeom prst="ellipse">
              <a:avLst/>
            </a:prstGeom>
            <a:noFill/>
            <a:ln>
              <a:solidFill>
                <a:srgbClr val="FA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143000" y="283905"/>
            <a:ext cx="44958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Listen and repeat.</a:t>
            </a:r>
          </a:p>
        </p:txBody>
      </p:sp>
      <p:pic>
        <p:nvPicPr>
          <p:cNvPr id="107" name="Picture 106"/>
          <p:cNvPicPr/>
          <p:nvPr/>
        </p:nvPicPr>
        <p:blipFill>
          <a:blip/>
          <a:stretch>
            <a:fillRect/>
          </a:stretch>
        </p:blipFill>
        <p:spPr>
          <a:xfrm>
            <a:off x="5905500" y="3238500"/>
            <a:ext cx="381000" cy="381000"/>
          </a:xfrm>
          <a:prstGeom prst="rect">
            <a:avLst/>
          </a:prstGeom>
          <a:noFill/>
          <a:ln w="9525">
            <a:noFill/>
          </a:ln>
        </p:spPr>
      </p:pic>
      <p:pic>
        <p:nvPicPr>
          <p:cNvPr id="18" name="Track 95">
            <a:hlinkClick r:id="" action="ppaction://media"/>
          </p:cNvPr>
          <p:cNvPicPr/>
          <p:nvPr>
            <a:audioFile r:link="rId1"/>
            <p:extLst>
              <p:ext uri="{DAA4B4D4-6D71-4841-9C94-3DE7FCFB9230}">
                <p14:media xmlns:p14="http://schemas.microsoft.com/office/powerpoint/2010/main" r:embed="rId2">
                  <p14:trim st="14721" end="4860"/>
                </p14:media>
              </p:ext>
            </p:extLst>
          </p:nvPr>
        </p:nvPicPr>
        <p:blipFill>
          <a:blip r:embed="rId6"/>
          <a:stretch>
            <a:fillRect/>
          </a:stretch>
        </p:blipFill>
        <p:spPr>
          <a:xfrm>
            <a:off x="4749165" y="1400810"/>
            <a:ext cx="495300" cy="495300"/>
          </a:xfrm>
          <a:prstGeom prst="rect">
            <a:avLst/>
          </a:prstGeom>
        </p:spPr>
      </p:pic>
      <p:pic>
        <p:nvPicPr>
          <p:cNvPr id="2" name="Track 95">
            <a:hlinkClick r:id="" action="ppaction://media"/>
          </p:cNvPr>
          <p:cNvPicPr/>
          <p:nvPr>
            <a:audioFile r:link="rId1"/>
            <p:extLst>
              <p:ext uri="{DAA4B4D4-6D71-4841-9C94-3DE7FCFB9230}">
                <p14:media xmlns:p14="http://schemas.microsoft.com/office/powerpoint/2010/main" r:embed="rId2">
                  <p14:trim st="19064"/>
                </p14:media>
              </p:ext>
            </p:extLst>
          </p:nvPr>
        </p:nvPicPr>
        <p:blipFill>
          <a:blip r:embed="rId6"/>
          <a:stretch>
            <a:fillRect/>
          </a:stretch>
        </p:blipFill>
        <p:spPr>
          <a:xfrm>
            <a:off x="10457180" y="1400810"/>
            <a:ext cx="495300" cy="495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additive="base">
                                        <p:cTn id="11" dur="1851" fill="hold"/>
                                        <p:tgtEl>
                                          <p:spTgt spid="18"/>
                                        </p:tgtEl>
                                      </p:cBhvr>
                                    </p:cmd>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additive="base">
                                        <p:cTn id="20" dur="23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1">
                  <p:stCondLst>
                    <p:cond delay="indefinite"/>
                  </p:stCondLst>
                  <p:endCondLst>
                    <p:cond evt="onStopAudio" delay="0">
                      <p:tgtEl>
                        <p:sldTgt/>
                      </p:tgtEl>
                    </p:cond>
                  </p:endCondLst>
                </p:cTn>
                <p:tgtEl>
                  <p:spTgt spid="18"/>
                </p:tgtEl>
              </p:cMediaNode>
            </p:audio>
            <p:audio>
              <p:cMediaNode>
                <p:cTn id="22" fill="hold" display="1">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981</Words>
  <Application>Microsoft Office PowerPoint</Application>
  <PresentationFormat>Widescreen</PresentationFormat>
  <Paragraphs>139</Paragraphs>
  <Slides>20</Slides>
  <Notes>19</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UNIT 14 – TRAVELLING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10</cp:revision>
  <dcterms:created xsi:type="dcterms:W3CDTF">2023-11-01T09:51:00Z</dcterms:created>
  <dcterms:modified xsi:type="dcterms:W3CDTF">2024-01-30T10:26:47Z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DF7BDFD021B04980BBCB2F3D3138EFF6_13</vt:lpwstr>
  </property>
  <property fmtid="{D5CDD505-2E9C-101B-9397-08002B2CF9AE}" pid="3" name="KSOProductBuildVer">
    <vt:lpwstr>1033-12.2.0.13266</vt:lpwstr>
  </property>
</Properties>
</file>