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4" r:id="rId4"/>
    <p:sldId id="280" r:id="rId5"/>
    <p:sldId id="275" r:id="rId6"/>
    <p:sldId id="276" r:id="rId7"/>
    <p:sldId id="281" r:id="rId8"/>
    <p:sldId id="282" r:id="rId9"/>
    <p:sldId id="283" r:id="rId10"/>
    <p:sldId id="266" r:id="rId11"/>
    <p:sldId id="284" r:id="rId12"/>
    <p:sldId id="285" r:id="rId13"/>
    <p:sldId id="279" r:id="rId14"/>
    <p:sldId id="277" r:id="rId15"/>
    <p:sldId id="260" r:id="rId16"/>
    <p:sldId id="286" r:id="rId17"/>
    <p:sldId id="273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94B3-DA29-A298-82CF-F2CC28C6F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0E3A2-1013-3070-A738-00F77C276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34AA-C980-7991-7244-95B0BBEE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C0D48-AABE-F68F-BBCA-E99F9CAD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7733F-C636-BDC4-B293-F8A29CC9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C237-B364-FA1F-9C47-64005676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224AD-70CF-E5AA-57CB-0FD0851A7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E37B5-A6A6-7F54-2C67-297F5C351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8B5A0-1D46-D0C7-BBAE-5E556394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D3C16-E83D-6B60-4245-5F3EC3B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349F3-4D6E-D2E8-6885-E695D6FE0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9F649-694E-9C81-8B8C-43537BCFA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E8AE-2071-D273-5C29-7AD4BB2C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012E-41EA-D351-548D-9B555F22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69B8-DB5A-DD9F-F859-07660F19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F93F-8CD2-9B78-853B-A190B758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55678-71C9-D13A-B507-787EBD4CD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835B-FABC-CFB3-2089-8E3F6BD1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D-AAE8-35E2-CA7B-B4971DE3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9DF43-DBFB-868B-DF2C-EE463DD0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9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F2E8-FEEB-8395-BFCB-DEBECF86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9053C-7A60-CA03-8333-8F33BF0EE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D081-42CD-C286-8C2B-94280C70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E7A41-996F-D3C3-344D-B326FEBD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C3E79-1B19-325D-1841-153E5A84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C67F-7FAA-270B-A9BE-96BE8C6A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37445-9BAD-CD39-682E-F7503CC34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6D519-C583-A087-18FE-E175AAE51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E7DB1-7641-F600-B7B3-721CBAFD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E1710-66AD-07A6-D654-DF3B28EC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7C1FD-B990-D39C-676E-FD641FC0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7D92-D6DE-9C7C-3041-F50F5675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FABCA-449F-721B-D4F8-5EFC20C67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CF7EB-F6D9-E055-6F33-B9A16DE31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F632C-40E1-2DED-CA96-E2C65509B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3C463-D073-8DEE-DC93-6B0E7A839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11710C-EDC9-E7F1-165D-D9BD7568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C6C1F1-3C56-7AC3-A36B-81BCEA2D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1947C-6A7F-ED3B-6E72-9731282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1E08-C0EE-3B03-19E6-6AFE739E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F6A10-2F88-C4BE-1D67-792C44C9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F8BDA-6B73-CFC5-6400-2F316948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43A13-801B-E94E-7F14-4F3D2577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46F06-2E51-5B1C-6A65-EF0C44F9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30D16-F72D-2CBE-1CFA-226A2B27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D306F-012E-2A4E-0B96-B7E84003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2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9558-E307-3F98-5DE6-DBB7C718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460A-D657-F7A3-5620-10DB8EB7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025B-2801-4F65-727A-AB9797E65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D319D-4CA8-D575-B1E8-17BDA2A5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AC314-B330-CE01-230F-A550398B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66981-CA2B-7548-C137-BB81EE60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135D-4D8B-0834-F59A-32343C4C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CB213C-75DA-2222-1EB7-1532A24EE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D1BF2-31E2-B2C8-400A-760E66CCB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D240F-ADF3-DCE4-9185-2852D874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5EFF2-E652-F7DC-217E-7CBCCBB2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4B424-09CE-8CF2-3559-9C8425B7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00090-9368-24C6-BA7C-0AC45D6F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5DCDE-6B09-33D6-631F-D71DB823B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225DA-D0FC-65C1-2E3F-1A69B02A8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EA0AF-3551-4E6A-BCAC-A1BCAFC262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B41B-17A3-C362-14A3-CEC899C05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516BC-087C-26A7-4896-27FA3E202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2CAD-CB16-4BB7-A709-FAFE04C01B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0BA88DF-09A6-ADB1-404E-1861AC7FA2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209550"/>
            <a:ext cx="14668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7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F8D7B4-FFEB-F221-BF5C-30BC3E171E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271135" y="868459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1209FF-F005-5C9A-6979-30B578BA9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000"/>
                      </a14:imgEffect>
                      <a14:imgEffect>
                        <a14:colorTemperature colorTemp="5900"/>
                      </a14:imgEffect>
                      <a14:imgEffect>
                        <a14:saturation sat="1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B3EC30-5EFC-9A09-22B4-5C77E7B5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12" y="2239109"/>
            <a:ext cx="72426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323FE-B984-6E97-2778-53454F8D8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745" y="2917999"/>
            <a:ext cx="6919560" cy="1841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872F1-F5AC-E5DB-D49A-9A838C572735}"/>
              </a:ext>
            </a:extLst>
          </p:cNvPr>
          <p:cNvSpPr txBox="1"/>
          <p:nvPr/>
        </p:nvSpPr>
        <p:spPr>
          <a:xfrm>
            <a:off x="5524500" y="4686300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61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C8347-66B4-5872-089C-B21782933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38758"/>
            <a:ext cx="6955247" cy="4609542"/>
          </a:xfrm>
          <a:prstGeom prst="rect">
            <a:avLst/>
          </a:prstGeom>
        </p:spPr>
      </p:pic>
      <p:grpSp>
        <p:nvGrpSpPr>
          <p:cNvPr id="3" name="Google Shape;6118;p55">
            <a:extLst>
              <a:ext uri="{FF2B5EF4-FFF2-40B4-BE49-F238E27FC236}">
                <a16:creationId xmlns:a16="http://schemas.microsoft.com/office/drawing/2014/main" id="{803A8794-9275-5A3A-23EE-22BDBF065584}"/>
              </a:ext>
            </a:extLst>
          </p:cNvPr>
          <p:cNvGrpSpPr/>
          <p:nvPr/>
        </p:nvGrpSpPr>
        <p:grpSpPr>
          <a:xfrm>
            <a:off x="7944054" y="1648565"/>
            <a:ext cx="877069" cy="825305"/>
            <a:chOff x="1359398" y="3682271"/>
            <a:chExt cx="395296" cy="371966"/>
          </a:xfrm>
        </p:grpSpPr>
        <p:sp>
          <p:nvSpPr>
            <p:cNvPr id="5" name="Google Shape;6119;p55">
              <a:extLst>
                <a:ext uri="{FF2B5EF4-FFF2-40B4-BE49-F238E27FC236}">
                  <a16:creationId xmlns:a16="http://schemas.microsoft.com/office/drawing/2014/main" id="{2B16C476-0B10-2A47-BB3B-7E675CE5ED8D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" name="Google Shape;6120;p55">
              <a:extLst>
                <a:ext uri="{FF2B5EF4-FFF2-40B4-BE49-F238E27FC236}">
                  <a16:creationId xmlns:a16="http://schemas.microsoft.com/office/drawing/2014/main" id="{C08E07CF-3283-217F-D567-A56FD82E1F67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E0A87863-7956-5730-AA79-B500C4F8EB8D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C00B96B3-D203-FC11-AC58-3246A4F4152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0149F9C7-8084-7FF5-3FAA-550146FB6DE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4814F1F2-FF79-48BA-1A0D-A84774C82E0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85F99876-D97F-A755-F918-FCC8E4A27765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EC6674BC-A45A-F996-90C0-B92E7682B764}"/>
              </a:ext>
            </a:extLst>
          </p:cNvPr>
          <p:cNvGrpSpPr/>
          <p:nvPr/>
        </p:nvGrpSpPr>
        <p:grpSpPr>
          <a:xfrm>
            <a:off x="9288920" y="1648565"/>
            <a:ext cx="877070" cy="825305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49D01974-D94E-AC7F-9733-11B1206898A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88C6013F-7220-43C7-8E59-3B4572051D21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9E862A1D-0C94-0B6B-7B52-4FB891447A8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7B79A591-E934-D191-3F66-D8C684446FC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B56E176B-9377-D9B0-9F7F-E9359F89F1D0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A14C3AC7-EB85-1B3B-3D74-91E2F0BA2452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D100AC1E-E46A-19EC-748B-FC287DB0A49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61B73A-482A-C43C-BE28-2CC4D918C360}"/>
              </a:ext>
            </a:extLst>
          </p:cNvPr>
          <p:cNvSpPr txBox="1"/>
          <p:nvPr/>
        </p:nvSpPr>
        <p:spPr>
          <a:xfrm>
            <a:off x="7181851" y="3114181"/>
            <a:ext cx="4876800" cy="3166824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Không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đồng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tình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vì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trèo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lên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bàn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có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thể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làm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hỏng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bàn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và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dễ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trượt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chân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ngã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xuống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sàn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nhà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6628 -2.9629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569B6322-4884-5F81-AB94-AA614892BE81}"/>
              </a:ext>
            </a:extLst>
          </p:cNvPr>
          <p:cNvGrpSpPr/>
          <p:nvPr/>
        </p:nvGrpSpPr>
        <p:grpSpPr>
          <a:xfrm>
            <a:off x="7994304" y="2097168"/>
            <a:ext cx="888507" cy="836068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CFF11363-77E1-815E-6D81-995AB772DE3A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id="{97243AB8-15CC-B051-37AD-9E2A304709E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4" name="Google Shape;6121;p55">
              <a:extLst>
                <a:ext uri="{FF2B5EF4-FFF2-40B4-BE49-F238E27FC236}">
                  <a16:creationId xmlns:a16="http://schemas.microsoft.com/office/drawing/2014/main" id="{380840F4-FF18-133F-91B9-B4D3323AB0F6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2;p55">
              <a:extLst>
                <a:ext uri="{FF2B5EF4-FFF2-40B4-BE49-F238E27FC236}">
                  <a16:creationId xmlns:a16="http://schemas.microsoft.com/office/drawing/2014/main" id="{C780CD0B-F796-9AA4-16C7-022D3A1D71C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3;p55">
              <a:extLst>
                <a:ext uri="{FF2B5EF4-FFF2-40B4-BE49-F238E27FC236}">
                  <a16:creationId xmlns:a16="http://schemas.microsoft.com/office/drawing/2014/main" id="{6BEF09E7-3C18-C297-0F70-CEA0371FFB9A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4;p55">
              <a:extLst>
                <a:ext uri="{FF2B5EF4-FFF2-40B4-BE49-F238E27FC236}">
                  <a16:creationId xmlns:a16="http://schemas.microsoft.com/office/drawing/2014/main" id="{ADABBA36-5C92-DA4B-766F-5B4789A8D94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DBC61E36-B40C-48CF-B36E-D9661069A038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9" name="Google Shape;6126;p55">
            <a:extLst>
              <a:ext uri="{FF2B5EF4-FFF2-40B4-BE49-F238E27FC236}">
                <a16:creationId xmlns:a16="http://schemas.microsoft.com/office/drawing/2014/main" id="{DC4A80DC-AD52-2842-A9CD-0BEC56137637}"/>
              </a:ext>
            </a:extLst>
          </p:cNvPr>
          <p:cNvGrpSpPr/>
          <p:nvPr/>
        </p:nvGrpSpPr>
        <p:grpSpPr>
          <a:xfrm>
            <a:off x="9475907" y="2088296"/>
            <a:ext cx="890029" cy="837501"/>
            <a:chOff x="1908099" y="3682271"/>
            <a:chExt cx="395296" cy="371966"/>
          </a:xfrm>
        </p:grpSpPr>
        <p:sp>
          <p:nvSpPr>
            <p:cNvPr id="30" name="Google Shape;6127;p55">
              <a:extLst>
                <a:ext uri="{FF2B5EF4-FFF2-40B4-BE49-F238E27FC236}">
                  <a16:creationId xmlns:a16="http://schemas.microsoft.com/office/drawing/2014/main" id="{74CED435-4B3F-529B-FD27-D58EE88403B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31" name="Google Shape;6128;p55">
              <a:extLst>
                <a:ext uri="{FF2B5EF4-FFF2-40B4-BE49-F238E27FC236}">
                  <a16:creationId xmlns:a16="http://schemas.microsoft.com/office/drawing/2014/main" id="{F909FAE4-73C8-D397-DE1B-04F668C2948C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2" name="Google Shape;6129;p55">
              <a:extLst>
                <a:ext uri="{FF2B5EF4-FFF2-40B4-BE49-F238E27FC236}">
                  <a16:creationId xmlns:a16="http://schemas.microsoft.com/office/drawing/2014/main" id="{386C22E0-8D8E-C7EE-1A26-AAAB974000A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30;p55">
              <a:extLst>
                <a:ext uri="{FF2B5EF4-FFF2-40B4-BE49-F238E27FC236}">
                  <a16:creationId xmlns:a16="http://schemas.microsoft.com/office/drawing/2014/main" id="{C4042EFD-4872-EDB5-EAA4-6AB7DBD9A71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31;p55">
              <a:extLst>
                <a:ext uri="{FF2B5EF4-FFF2-40B4-BE49-F238E27FC236}">
                  <a16:creationId xmlns:a16="http://schemas.microsoft.com/office/drawing/2014/main" id="{926A8AF4-C0A0-7529-33E3-5A6985493E65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2;p55">
              <a:extLst>
                <a:ext uri="{FF2B5EF4-FFF2-40B4-BE49-F238E27FC236}">
                  <a16:creationId xmlns:a16="http://schemas.microsoft.com/office/drawing/2014/main" id="{5AC44CA7-9D55-1A7D-35C5-C9B17A8E06D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3;p55">
              <a:extLst>
                <a:ext uri="{FF2B5EF4-FFF2-40B4-BE49-F238E27FC236}">
                  <a16:creationId xmlns:a16="http://schemas.microsoft.com/office/drawing/2014/main" id="{8D9C1A3F-854A-F8AE-49CF-55BA71EAD1A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D3BF0B45-78DD-3775-C080-16379FAA1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b="24777"/>
          <a:stretch/>
        </p:blipFill>
        <p:spPr>
          <a:xfrm>
            <a:off x="122593" y="887138"/>
            <a:ext cx="6920870" cy="471954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E4DC3-5A39-07A1-415A-B51FC29AF5D9}"/>
              </a:ext>
            </a:extLst>
          </p:cNvPr>
          <p:cNvSpPr txBox="1"/>
          <p:nvPr/>
        </p:nvSpPr>
        <p:spPr>
          <a:xfrm>
            <a:off x="7191376" y="3304681"/>
            <a:ext cx="48768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Ngăn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bàn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,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chỗ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ngồi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của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mình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các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em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nên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sắp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xếp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đồ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dùng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gọn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gàng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,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ngăn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noProof="0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nắp</a:t>
            </a:r>
            <a:r>
              <a:rPr lang="en-US" sz="3600" b="1" noProof="0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6523 -0.0011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FB467-90C8-9730-A03C-470BA046F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81" y="1247342"/>
            <a:ext cx="6190246" cy="4362884"/>
          </a:xfrm>
          <a:prstGeom prst="rect">
            <a:avLst/>
          </a:prstGeom>
        </p:spPr>
      </p:pic>
      <p:grpSp>
        <p:nvGrpSpPr>
          <p:cNvPr id="3" name="Google Shape;6118;p55">
            <a:extLst>
              <a:ext uri="{FF2B5EF4-FFF2-40B4-BE49-F238E27FC236}">
                <a16:creationId xmlns:a16="http://schemas.microsoft.com/office/drawing/2014/main" id="{930C3D60-4FE2-67BA-7815-DDA7FFA73F14}"/>
              </a:ext>
            </a:extLst>
          </p:cNvPr>
          <p:cNvGrpSpPr/>
          <p:nvPr/>
        </p:nvGrpSpPr>
        <p:grpSpPr>
          <a:xfrm>
            <a:off x="8327985" y="1846497"/>
            <a:ext cx="877069" cy="825305"/>
            <a:chOff x="1359398" y="3682271"/>
            <a:chExt cx="395296" cy="371966"/>
          </a:xfrm>
        </p:grpSpPr>
        <p:sp>
          <p:nvSpPr>
            <p:cNvPr id="5" name="Google Shape;6119;p55">
              <a:extLst>
                <a:ext uri="{FF2B5EF4-FFF2-40B4-BE49-F238E27FC236}">
                  <a16:creationId xmlns:a16="http://schemas.microsoft.com/office/drawing/2014/main" id="{C95E96A9-BE65-48C2-C0F9-52B4530F3C0D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" name="Google Shape;6120;p55">
              <a:extLst>
                <a:ext uri="{FF2B5EF4-FFF2-40B4-BE49-F238E27FC236}">
                  <a16:creationId xmlns:a16="http://schemas.microsoft.com/office/drawing/2014/main" id="{62520EC4-F310-3735-6DE5-F3913CDAE16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C2184033-B5FC-FA43-7E74-C0E818DFF82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4AF2698A-9E0F-268C-D227-877839B95C67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40690C3C-7A59-022E-B84F-8D4D3E606EF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678CB09B-E9E0-A62D-88D4-00A7EE54FC26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416FA82F-B74A-81B3-5862-0BE90152F56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19747433-90C3-1AB1-881E-0CD03C5C4684}"/>
              </a:ext>
            </a:extLst>
          </p:cNvPr>
          <p:cNvGrpSpPr/>
          <p:nvPr/>
        </p:nvGrpSpPr>
        <p:grpSpPr>
          <a:xfrm>
            <a:off x="9672851" y="1846497"/>
            <a:ext cx="877070" cy="825305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6F5B4617-7C14-2AC5-EF2C-31A5B36AF57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C47FA46F-AF3F-FA18-7066-47BADD6CFBE1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6077B36C-F389-B069-E82F-8209A2C7A65F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6E77BBA8-B63E-7888-17AB-9DEC082E604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0090DF84-3663-3536-40FC-474B741D4E6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A07BFF39-CDBB-79F7-EF63-668BE471AF2D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39DFCCEB-E43F-063F-EF00-032AF829D72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DD8B81-A041-DAAF-C591-96EA81DBFAEF}"/>
              </a:ext>
            </a:extLst>
          </p:cNvPr>
          <p:cNvSpPr txBox="1"/>
          <p:nvPr/>
        </p:nvSpPr>
        <p:spPr>
          <a:xfrm>
            <a:off x="6067426" y="2999881"/>
            <a:ext cx="6019800" cy="3166824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Khi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cắt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dán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giấy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màu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chúng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mình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hãy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gọn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góc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vứt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xuống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sàn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mất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vệ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sinh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bẩn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.</a:t>
            </a:r>
            <a:endParaRPr lang="en-US" sz="3600" b="1" noProof="0" dirty="0">
              <a:solidFill>
                <a:srgbClr val="00B050"/>
              </a:solidFill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6628 1.85185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0" y="2019300"/>
            <a:ext cx="6865779" cy="3373643"/>
          </a:xfrm>
          <a:custGeom>
            <a:avLst/>
            <a:gdLst>
              <a:gd name="connsiteX0" fmla="*/ 0 w 6865779"/>
              <a:gd name="connsiteY0" fmla="*/ 562285 h 3373643"/>
              <a:gd name="connsiteX1" fmla="*/ 562285 w 6865779"/>
              <a:gd name="connsiteY1" fmla="*/ 0 h 3373643"/>
              <a:gd name="connsiteX2" fmla="*/ 1144297 w 6865779"/>
              <a:gd name="connsiteY2" fmla="*/ 0 h 3373643"/>
              <a:gd name="connsiteX3" fmla="*/ 1144297 w 6865779"/>
              <a:gd name="connsiteY3" fmla="*/ 0 h 3373643"/>
              <a:gd name="connsiteX4" fmla="*/ 2860741 w 6865779"/>
              <a:gd name="connsiteY4" fmla="*/ 0 h 3373643"/>
              <a:gd name="connsiteX5" fmla="*/ 6303494 w 6865779"/>
              <a:gd name="connsiteY5" fmla="*/ 0 h 3373643"/>
              <a:gd name="connsiteX6" fmla="*/ 6865779 w 6865779"/>
              <a:gd name="connsiteY6" fmla="*/ 562285 h 3373643"/>
              <a:gd name="connsiteX7" fmla="*/ 6865779 w 6865779"/>
              <a:gd name="connsiteY7" fmla="*/ 562274 h 3373643"/>
              <a:gd name="connsiteX8" fmla="*/ 6865779 w 6865779"/>
              <a:gd name="connsiteY8" fmla="*/ 562274 h 3373643"/>
              <a:gd name="connsiteX9" fmla="*/ 6865779 w 6865779"/>
              <a:gd name="connsiteY9" fmla="*/ 1405685 h 3373643"/>
              <a:gd name="connsiteX10" fmla="*/ 6865779 w 6865779"/>
              <a:gd name="connsiteY10" fmla="*/ 2811358 h 3373643"/>
              <a:gd name="connsiteX11" fmla="*/ 6303494 w 6865779"/>
              <a:gd name="connsiteY11" fmla="*/ 3373643 h 3373643"/>
              <a:gd name="connsiteX12" fmla="*/ 2860741 w 6865779"/>
              <a:gd name="connsiteY12" fmla="*/ 3373643 h 3373643"/>
              <a:gd name="connsiteX13" fmla="*/ 1144297 w 6865779"/>
              <a:gd name="connsiteY13" fmla="*/ 3373643 h 3373643"/>
              <a:gd name="connsiteX14" fmla="*/ 1144297 w 6865779"/>
              <a:gd name="connsiteY14" fmla="*/ 3373643 h 3373643"/>
              <a:gd name="connsiteX15" fmla="*/ 562285 w 6865779"/>
              <a:gd name="connsiteY15" fmla="*/ 3373643 h 3373643"/>
              <a:gd name="connsiteX16" fmla="*/ 0 w 6865779"/>
              <a:gd name="connsiteY16" fmla="*/ 2811358 h 3373643"/>
              <a:gd name="connsiteX17" fmla="*/ 0 w 6865779"/>
              <a:gd name="connsiteY17" fmla="*/ 1405685 h 3373643"/>
              <a:gd name="connsiteX18" fmla="*/ -702026 w 6865779"/>
              <a:gd name="connsiteY18" fmla="*/ 1418549 h 3373643"/>
              <a:gd name="connsiteX19" fmla="*/ 0 w 6865779"/>
              <a:gd name="connsiteY19" fmla="*/ 562274 h 3373643"/>
              <a:gd name="connsiteX20" fmla="*/ 0 w 6865779"/>
              <a:gd name="connsiteY20" fmla="*/ 562285 h 337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65779" h="3373643" fill="none" extrusionOk="0">
                <a:moveTo>
                  <a:pt x="0" y="562285"/>
                </a:moveTo>
                <a:cubicBezTo>
                  <a:pt x="4986" y="245027"/>
                  <a:pt x="264710" y="-45920"/>
                  <a:pt x="562285" y="0"/>
                </a:cubicBezTo>
                <a:cubicBezTo>
                  <a:pt x="710798" y="-34794"/>
                  <a:pt x="1042347" y="-49438"/>
                  <a:pt x="1144297" y="0"/>
                </a:cubicBezTo>
                <a:lnTo>
                  <a:pt x="1144297" y="0"/>
                </a:lnTo>
                <a:cubicBezTo>
                  <a:pt x="1991058" y="-84772"/>
                  <a:pt x="2111203" y="-12842"/>
                  <a:pt x="2860741" y="0"/>
                </a:cubicBezTo>
                <a:cubicBezTo>
                  <a:pt x="3762527" y="34140"/>
                  <a:pt x="5909880" y="-130509"/>
                  <a:pt x="6303494" y="0"/>
                </a:cubicBezTo>
                <a:cubicBezTo>
                  <a:pt x="6628255" y="-15663"/>
                  <a:pt x="6897914" y="294399"/>
                  <a:pt x="6865779" y="562285"/>
                </a:cubicBezTo>
                <a:cubicBezTo>
                  <a:pt x="6865779" y="562283"/>
                  <a:pt x="6865778" y="562277"/>
                  <a:pt x="6865779" y="562274"/>
                </a:cubicBezTo>
                <a:lnTo>
                  <a:pt x="6865779" y="562274"/>
                </a:lnTo>
                <a:cubicBezTo>
                  <a:pt x="6939935" y="834789"/>
                  <a:pt x="6886379" y="1212249"/>
                  <a:pt x="6865779" y="1405685"/>
                </a:cubicBezTo>
                <a:cubicBezTo>
                  <a:pt x="6869752" y="1591398"/>
                  <a:pt x="6777022" y="2587906"/>
                  <a:pt x="6865779" y="2811358"/>
                </a:cubicBezTo>
                <a:cubicBezTo>
                  <a:pt x="6913815" y="3139691"/>
                  <a:pt x="6614075" y="3433696"/>
                  <a:pt x="6303494" y="3373643"/>
                </a:cubicBezTo>
                <a:cubicBezTo>
                  <a:pt x="5125859" y="3374616"/>
                  <a:pt x="4253866" y="3471738"/>
                  <a:pt x="2860741" y="3373643"/>
                </a:cubicBezTo>
                <a:cubicBezTo>
                  <a:pt x="2548738" y="3507368"/>
                  <a:pt x="1590362" y="3464600"/>
                  <a:pt x="1144297" y="3373643"/>
                </a:cubicBezTo>
                <a:lnTo>
                  <a:pt x="1144297" y="3373643"/>
                </a:lnTo>
                <a:cubicBezTo>
                  <a:pt x="930472" y="3362516"/>
                  <a:pt x="652074" y="3354558"/>
                  <a:pt x="562285" y="3373643"/>
                </a:cubicBezTo>
                <a:cubicBezTo>
                  <a:pt x="290503" y="3370021"/>
                  <a:pt x="-3860" y="3115824"/>
                  <a:pt x="0" y="2811358"/>
                </a:cubicBezTo>
                <a:cubicBezTo>
                  <a:pt x="103966" y="2517165"/>
                  <a:pt x="114331" y="1680686"/>
                  <a:pt x="0" y="1405685"/>
                </a:cubicBezTo>
                <a:cubicBezTo>
                  <a:pt x="-141454" y="1382019"/>
                  <a:pt x="-514684" y="1379993"/>
                  <a:pt x="-702026" y="1418549"/>
                </a:cubicBezTo>
                <a:cubicBezTo>
                  <a:pt x="-484395" y="1283726"/>
                  <a:pt x="-246003" y="822779"/>
                  <a:pt x="0" y="562274"/>
                </a:cubicBezTo>
                <a:cubicBezTo>
                  <a:pt x="1" y="562277"/>
                  <a:pt x="0" y="562283"/>
                  <a:pt x="0" y="562285"/>
                </a:cubicBezTo>
                <a:close/>
              </a:path>
              <a:path w="6865779" h="3373643" stroke="0" extrusionOk="0">
                <a:moveTo>
                  <a:pt x="0" y="562285"/>
                </a:moveTo>
                <a:cubicBezTo>
                  <a:pt x="32592" y="239980"/>
                  <a:pt x="256285" y="2640"/>
                  <a:pt x="562285" y="0"/>
                </a:cubicBezTo>
                <a:cubicBezTo>
                  <a:pt x="744561" y="-51476"/>
                  <a:pt x="859734" y="31358"/>
                  <a:pt x="1144297" y="0"/>
                </a:cubicBezTo>
                <a:lnTo>
                  <a:pt x="1144297" y="0"/>
                </a:lnTo>
                <a:cubicBezTo>
                  <a:pt x="1331514" y="31024"/>
                  <a:pt x="2204730" y="28813"/>
                  <a:pt x="2860741" y="0"/>
                </a:cubicBezTo>
                <a:cubicBezTo>
                  <a:pt x="3837820" y="-50308"/>
                  <a:pt x="5173254" y="-85446"/>
                  <a:pt x="6303494" y="0"/>
                </a:cubicBezTo>
                <a:cubicBezTo>
                  <a:pt x="6628681" y="-34103"/>
                  <a:pt x="6869248" y="289079"/>
                  <a:pt x="6865779" y="562285"/>
                </a:cubicBezTo>
                <a:cubicBezTo>
                  <a:pt x="6865780" y="562280"/>
                  <a:pt x="6865779" y="562276"/>
                  <a:pt x="6865779" y="562274"/>
                </a:cubicBezTo>
                <a:lnTo>
                  <a:pt x="6865779" y="562274"/>
                </a:lnTo>
                <a:cubicBezTo>
                  <a:pt x="6860545" y="923991"/>
                  <a:pt x="6839357" y="1303616"/>
                  <a:pt x="6865779" y="1405685"/>
                </a:cubicBezTo>
                <a:cubicBezTo>
                  <a:pt x="6891950" y="1564250"/>
                  <a:pt x="6915888" y="2321178"/>
                  <a:pt x="6865779" y="2811358"/>
                </a:cubicBezTo>
                <a:cubicBezTo>
                  <a:pt x="6896587" y="3113968"/>
                  <a:pt x="6616293" y="3407661"/>
                  <a:pt x="6303494" y="3373643"/>
                </a:cubicBezTo>
                <a:cubicBezTo>
                  <a:pt x="5431831" y="3268771"/>
                  <a:pt x="4150467" y="3245467"/>
                  <a:pt x="2860741" y="3373643"/>
                </a:cubicBezTo>
                <a:cubicBezTo>
                  <a:pt x="2307292" y="3514756"/>
                  <a:pt x="1676817" y="3413894"/>
                  <a:pt x="1144297" y="3373643"/>
                </a:cubicBezTo>
                <a:lnTo>
                  <a:pt x="1144297" y="3373643"/>
                </a:lnTo>
                <a:cubicBezTo>
                  <a:pt x="934394" y="3406493"/>
                  <a:pt x="741833" y="3376882"/>
                  <a:pt x="562285" y="3373643"/>
                </a:cubicBezTo>
                <a:cubicBezTo>
                  <a:pt x="272577" y="3347679"/>
                  <a:pt x="-57995" y="3115775"/>
                  <a:pt x="0" y="2811358"/>
                </a:cubicBezTo>
                <a:cubicBezTo>
                  <a:pt x="-11465" y="2349808"/>
                  <a:pt x="-41027" y="1797211"/>
                  <a:pt x="0" y="1405685"/>
                </a:cubicBezTo>
                <a:cubicBezTo>
                  <a:pt x="-186387" y="1369622"/>
                  <a:pt x="-448019" y="1379821"/>
                  <a:pt x="-702026" y="1418549"/>
                </a:cubicBezTo>
                <a:cubicBezTo>
                  <a:pt x="-570148" y="1313079"/>
                  <a:pt x="-220606" y="813152"/>
                  <a:pt x="0" y="562274"/>
                </a:cubicBezTo>
                <a:cubicBezTo>
                  <a:pt x="0" y="562276"/>
                  <a:pt x="-1" y="562281"/>
                  <a:pt x="0" y="562285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Nhưng việc làm tuy nhỏ nhưng thể hiện các em có ý thức tốt và góp phần giữ gìn trường lớp sạch đẹp, vì vậy các em cần phát huy.</a:t>
            </a: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8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D46FB-A0B6-212E-30E9-73432533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4" r="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2B63B7-2B5C-1ECA-1257-7B4040B83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680" y="1771511"/>
            <a:ext cx="7218290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4850F-3540-8037-704E-EF872C3E2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F4811-A975-9E04-08C4-A6F5EC823368}"/>
              </a:ext>
            </a:extLst>
          </p:cNvPr>
          <p:cNvSpPr txBox="1"/>
          <p:nvPr/>
        </p:nvSpPr>
        <p:spPr>
          <a:xfrm>
            <a:off x="5286214" y="2003293"/>
            <a:ext cx="6507680" cy="202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621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8CA4717-AD12-8323-016A-F4DAA675163B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D98E6-51DF-C69A-2721-E6D8F6459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521804" y="523581"/>
            <a:ext cx="569844" cy="558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5E5D4-BBC1-6D58-ABB7-A6F679EEAE3E}"/>
              </a:ext>
            </a:extLst>
          </p:cNvPr>
          <p:cNvSpPr txBox="1"/>
          <p:nvPr/>
        </p:nvSpPr>
        <p:spPr>
          <a:xfrm>
            <a:off x="1091648" y="523581"/>
            <a:ext cx="602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cs typeface="Lato" pitchFamily="34" charset="0"/>
              </a:rPr>
              <a:t>Cùng</a:t>
            </a:r>
            <a:r>
              <a:rPr lang="en-GB" sz="3200" b="1" dirty="0">
                <a:cs typeface="Lato" pitchFamily="34" charset="0"/>
              </a:rPr>
              <a:t> </a:t>
            </a:r>
            <a:r>
              <a:rPr lang="en-GB" sz="3200" b="1" dirty="0" err="1">
                <a:cs typeface="Lato" pitchFamily="34" charset="0"/>
              </a:rPr>
              <a:t>trang</a:t>
            </a:r>
            <a:r>
              <a:rPr lang="en-GB" sz="3200" b="1" dirty="0">
                <a:cs typeface="Lato" pitchFamily="34" charset="0"/>
              </a:rPr>
              <a:t> </a:t>
            </a:r>
            <a:r>
              <a:rPr lang="en-GB" sz="3200" b="1" dirty="0" err="1">
                <a:cs typeface="Lato" pitchFamily="34" charset="0"/>
              </a:rPr>
              <a:t>trí</a:t>
            </a:r>
            <a:r>
              <a:rPr lang="en-GB" sz="3200" b="1" dirty="0">
                <a:cs typeface="Lato" pitchFamily="34" charset="0"/>
              </a:rPr>
              <a:t> </a:t>
            </a:r>
            <a:r>
              <a:rPr lang="en-GB" sz="3200" b="1" dirty="0" err="1">
                <a:cs typeface="Lato" pitchFamily="34" charset="0"/>
              </a:rPr>
              <a:t>trường</a:t>
            </a:r>
            <a:r>
              <a:rPr lang="en-GB" sz="3200" b="1" dirty="0">
                <a:cs typeface="Lato" pitchFamily="34" charset="0"/>
              </a:rPr>
              <a:t>, </a:t>
            </a:r>
            <a:r>
              <a:rPr lang="en-GB" sz="3200" b="1" dirty="0" err="1">
                <a:cs typeface="Lato" pitchFamily="34" charset="0"/>
              </a:rPr>
              <a:t>lớp</a:t>
            </a:r>
            <a:endParaRPr lang="en-US" sz="3200" b="1" dirty="0"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BB7B2-4F7F-CFE9-B73B-750C104CD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15622"/>
          <a:stretch/>
        </p:blipFill>
        <p:spPr>
          <a:xfrm>
            <a:off x="1924783" y="1139622"/>
            <a:ext cx="8837734" cy="50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8CA4717-AD12-8323-016A-F4DAA675163B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066D92A3-3CDA-50BB-1A38-71844AD374E8}"/>
              </a:ext>
            </a:extLst>
          </p:cNvPr>
          <p:cNvSpPr txBox="1"/>
          <p:nvPr/>
        </p:nvSpPr>
        <p:spPr>
          <a:xfrm>
            <a:off x="1819686" y="1800716"/>
            <a:ext cx="7581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4F8144B-5790-6FD1-A625-A47C83C49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47" name="TextBox 36">
            <a:extLst>
              <a:ext uri="{FF2B5EF4-FFF2-40B4-BE49-F238E27FC236}">
                <a16:creationId xmlns:a16="http://schemas.microsoft.com/office/drawing/2014/main" id="{A5535629-79E5-21DC-8A0B-3276FFD1EC48}"/>
              </a:ext>
            </a:extLst>
          </p:cNvPr>
          <p:cNvSpPr txBox="1"/>
          <p:nvPr/>
        </p:nvSpPr>
        <p:spPr>
          <a:xfrm>
            <a:off x="1819687" y="2781728"/>
            <a:ext cx="7591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462EB08-04D8-2133-4189-D26CE3B01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49" name="TextBox 38">
            <a:extLst>
              <a:ext uri="{FF2B5EF4-FFF2-40B4-BE49-F238E27FC236}">
                <a16:creationId xmlns:a16="http://schemas.microsoft.com/office/drawing/2014/main" id="{C0A21BF1-B529-526B-FBE0-AA24F89CCCB0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F3050AB-296C-EB93-2B10-7D4C43441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51" name="TextBox 40">
            <a:extLst>
              <a:ext uri="{FF2B5EF4-FFF2-40B4-BE49-F238E27FC236}">
                <a16:creationId xmlns:a16="http://schemas.microsoft.com/office/drawing/2014/main" id="{8197492B-63F6-4E3D-3E78-D0E744D474A3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0435D32-BE9D-895F-0129-3798BE297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53" name="Graphic 42">
            <a:extLst>
              <a:ext uri="{FF2B5EF4-FFF2-40B4-BE49-F238E27FC236}">
                <a16:creationId xmlns:a16="http://schemas.microsoft.com/office/drawing/2014/main" id="{824CA330-0813-0FFF-541D-A494BA0D5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306361" y="2495550"/>
            <a:ext cx="3724791" cy="3980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E46CA8-462A-4EB8-A6AA-FA55569C9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516" y="578684"/>
            <a:ext cx="497476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37EE6-169E-FBB1-005D-60D02AB4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FB23FB-297A-89CB-D4FC-8E250ED7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29" y="0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1DB1-D10D-1318-E75B-74EA389B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6" t="-1" r="-1" b="4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C2AC7-24B4-7B16-D3A4-CF4B23777A3E}"/>
              </a:ext>
            </a:extLst>
          </p:cNvPr>
          <p:cNvSpPr txBox="1"/>
          <p:nvPr/>
        </p:nvSpPr>
        <p:spPr>
          <a:xfrm>
            <a:off x="4360657" y="915694"/>
            <a:ext cx="7214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0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ĐỘNG</a:t>
            </a:r>
            <a:endParaRPr kumimoji="0" lang="en-US" sz="10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9E77C2-D174-0289-9EA2-6F9B746AD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045" y="3269782"/>
            <a:ext cx="2744340" cy="35882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15" y="3269783"/>
            <a:ext cx="2427210" cy="35882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F461605C-A4D2-CAEF-D340-775357F8BDBD}"/>
              </a:ext>
            </a:extLst>
          </p:cNvPr>
          <p:cNvSpPr/>
          <p:nvPr/>
        </p:nvSpPr>
        <p:spPr>
          <a:xfrm>
            <a:off x="372846" y="1487799"/>
            <a:ext cx="5732679" cy="1217609"/>
          </a:xfrm>
          <a:custGeom>
            <a:avLst/>
            <a:gdLst>
              <a:gd name="connsiteX0" fmla="*/ 0 w 5732679"/>
              <a:gd name="connsiteY0" fmla="*/ 202939 h 1217609"/>
              <a:gd name="connsiteX1" fmla="*/ 202939 w 5732679"/>
              <a:gd name="connsiteY1" fmla="*/ 0 h 1217609"/>
              <a:gd name="connsiteX2" fmla="*/ 3344063 w 5732679"/>
              <a:gd name="connsiteY2" fmla="*/ 0 h 1217609"/>
              <a:gd name="connsiteX3" fmla="*/ 3344063 w 5732679"/>
              <a:gd name="connsiteY3" fmla="*/ 0 h 1217609"/>
              <a:gd name="connsiteX4" fmla="*/ 4777233 w 5732679"/>
              <a:gd name="connsiteY4" fmla="*/ 0 h 1217609"/>
              <a:gd name="connsiteX5" fmla="*/ 5529740 w 5732679"/>
              <a:gd name="connsiteY5" fmla="*/ 0 h 1217609"/>
              <a:gd name="connsiteX6" fmla="*/ 5732679 w 5732679"/>
              <a:gd name="connsiteY6" fmla="*/ 202939 h 1217609"/>
              <a:gd name="connsiteX7" fmla="*/ 5732679 w 5732679"/>
              <a:gd name="connsiteY7" fmla="*/ 710272 h 1217609"/>
              <a:gd name="connsiteX8" fmla="*/ 5732679 w 5732679"/>
              <a:gd name="connsiteY8" fmla="*/ 710272 h 1217609"/>
              <a:gd name="connsiteX9" fmla="*/ 5732679 w 5732679"/>
              <a:gd name="connsiteY9" fmla="*/ 1014674 h 1217609"/>
              <a:gd name="connsiteX10" fmla="*/ 5732679 w 5732679"/>
              <a:gd name="connsiteY10" fmla="*/ 1014670 h 1217609"/>
              <a:gd name="connsiteX11" fmla="*/ 5529740 w 5732679"/>
              <a:gd name="connsiteY11" fmla="*/ 1217609 h 1217609"/>
              <a:gd name="connsiteX12" fmla="*/ 4777233 w 5732679"/>
              <a:gd name="connsiteY12" fmla="*/ 1217609 h 1217609"/>
              <a:gd name="connsiteX13" fmla="*/ 2907672 w 5732679"/>
              <a:gd name="connsiteY13" fmla="*/ 1819924 h 1217609"/>
              <a:gd name="connsiteX14" fmla="*/ 3344063 w 5732679"/>
              <a:gd name="connsiteY14" fmla="*/ 1217609 h 1217609"/>
              <a:gd name="connsiteX15" fmla="*/ 202939 w 5732679"/>
              <a:gd name="connsiteY15" fmla="*/ 1217609 h 1217609"/>
              <a:gd name="connsiteX16" fmla="*/ 0 w 5732679"/>
              <a:gd name="connsiteY16" fmla="*/ 1014670 h 1217609"/>
              <a:gd name="connsiteX17" fmla="*/ 0 w 5732679"/>
              <a:gd name="connsiteY17" fmla="*/ 1014674 h 1217609"/>
              <a:gd name="connsiteX18" fmla="*/ 0 w 5732679"/>
              <a:gd name="connsiteY18" fmla="*/ 710272 h 1217609"/>
              <a:gd name="connsiteX19" fmla="*/ 0 w 5732679"/>
              <a:gd name="connsiteY19" fmla="*/ 710272 h 1217609"/>
              <a:gd name="connsiteX20" fmla="*/ 0 w 5732679"/>
              <a:gd name="connsiteY20" fmla="*/ 202939 h 121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32679" h="1217609" fill="none" extrusionOk="0">
                <a:moveTo>
                  <a:pt x="0" y="202939"/>
                </a:moveTo>
                <a:cubicBezTo>
                  <a:pt x="-6262" y="98387"/>
                  <a:pt x="91804" y="-2558"/>
                  <a:pt x="202939" y="0"/>
                </a:cubicBezTo>
                <a:cubicBezTo>
                  <a:pt x="789120" y="129591"/>
                  <a:pt x="2001225" y="-79037"/>
                  <a:pt x="3344063" y="0"/>
                </a:cubicBezTo>
                <a:lnTo>
                  <a:pt x="3344063" y="0"/>
                </a:lnTo>
                <a:cubicBezTo>
                  <a:pt x="3756429" y="27677"/>
                  <a:pt x="4354452" y="-90863"/>
                  <a:pt x="4777233" y="0"/>
                </a:cubicBezTo>
                <a:cubicBezTo>
                  <a:pt x="4973585" y="36409"/>
                  <a:pt x="5404709" y="42780"/>
                  <a:pt x="5529740" y="0"/>
                </a:cubicBezTo>
                <a:cubicBezTo>
                  <a:pt x="5652227" y="8373"/>
                  <a:pt x="5715260" y="85211"/>
                  <a:pt x="5732679" y="202939"/>
                </a:cubicBezTo>
                <a:cubicBezTo>
                  <a:pt x="5764520" y="315242"/>
                  <a:pt x="5689759" y="655646"/>
                  <a:pt x="5732679" y="710272"/>
                </a:cubicBezTo>
                <a:lnTo>
                  <a:pt x="5732679" y="710272"/>
                </a:lnTo>
                <a:cubicBezTo>
                  <a:pt x="5710241" y="837861"/>
                  <a:pt x="5713689" y="874003"/>
                  <a:pt x="5732679" y="1014674"/>
                </a:cubicBezTo>
                <a:lnTo>
                  <a:pt x="5732679" y="1014670"/>
                </a:lnTo>
                <a:cubicBezTo>
                  <a:pt x="5736889" y="1137100"/>
                  <a:pt x="5628792" y="1211002"/>
                  <a:pt x="5529740" y="1217609"/>
                </a:cubicBezTo>
                <a:cubicBezTo>
                  <a:pt x="5225542" y="1283211"/>
                  <a:pt x="5004946" y="1179295"/>
                  <a:pt x="4777233" y="1217609"/>
                </a:cubicBezTo>
                <a:cubicBezTo>
                  <a:pt x="4042514" y="1411836"/>
                  <a:pt x="3822682" y="1477628"/>
                  <a:pt x="2907672" y="1819924"/>
                </a:cubicBezTo>
                <a:cubicBezTo>
                  <a:pt x="3080606" y="1583950"/>
                  <a:pt x="3292846" y="1273608"/>
                  <a:pt x="3344063" y="1217609"/>
                </a:cubicBezTo>
                <a:cubicBezTo>
                  <a:pt x="2626675" y="1177943"/>
                  <a:pt x="708501" y="1345258"/>
                  <a:pt x="202939" y="1217609"/>
                </a:cubicBezTo>
                <a:cubicBezTo>
                  <a:pt x="85525" y="1211318"/>
                  <a:pt x="16715" y="1136849"/>
                  <a:pt x="0" y="1014670"/>
                </a:cubicBezTo>
                <a:lnTo>
                  <a:pt x="0" y="1014674"/>
                </a:lnTo>
                <a:cubicBezTo>
                  <a:pt x="9096" y="888441"/>
                  <a:pt x="11814" y="760790"/>
                  <a:pt x="0" y="710272"/>
                </a:cubicBezTo>
                <a:lnTo>
                  <a:pt x="0" y="710272"/>
                </a:lnTo>
                <a:cubicBezTo>
                  <a:pt x="212" y="493707"/>
                  <a:pt x="-16875" y="360504"/>
                  <a:pt x="0" y="202939"/>
                </a:cubicBezTo>
                <a:close/>
              </a:path>
              <a:path w="5732679" h="1217609" stroke="0" extrusionOk="0">
                <a:moveTo>
                  <a:pt x="0" y="202939"/>
                </a:moveTo>
                <a:cubicBezTo>
                  <a:pt x="1513" y="85934"/>
                  <a:pt x="78021" y="13238"/>
                  <a:pt x="202939" y="0"/>
                </a:cubicBezTo>
                <a:cubicBezTo>
                  <a:pt x="604102" y="-30226"/>
                  <a:pt x="2994194" y="19287"/>
                  <a:pt x="3344063" y="0"/>
                </a:cubicBezTo>
                <a:lnTo>
                  <a:pt x="3344063" y="0"/>
                </a:lnTo>
                <a:cubicBezTo>
                  <a:pt x="3765796" y="54649"/>
                  <a:pt x="4156673" y="-56272"/>
                  <a:pt x="4777233" y="0"/>
                </a:cubicBezTo>
                <a:cubicBezTo>
                  <a:pt x="4975200" y="25120"/>
                  <a:pt x="5399339" y="-18526"/>
                  <a:pt x="5529740" y="0"/>
                </a:cubicBezTo>
                <a:cubicBezTo>
                  <a:pt x="5648403" y="-786"/>
                  <a:pt x="5722032" y="75630"/>
                  <a:pt x="5732679" y="202939"/>
                </a:cubicBezTo>
                <a:cubicBezTo>
                  <a:pt x="5751034" y="309086"/>
                  <a:pt x="5752735" y="648249"/>
                  <a:pt x="5732679" y="710272"/>
                </a:cubicBezTo>
                <a:lnTo>
                  <a:pt x="5732679" y="710272"/>
                </a:lnTo>
                <a:cubicBezTo>
                  <a:pt x="5743682" y="756428"/>
                  <a:pt x="5710703" y="954028"/>
                  <a:pt x="5732679" y="1014674"/>
                </a:cubicBezTo>
                <a:lnTo>
                  <a:pt x="5732679" y="1014670"/>
                </a:lnTo>
                <a:cubicBezTo>
                  <a:pt x="5736511" y="1115843"/>
                  <a:pt x="5635994" y="1210832"/>
                  <a:pt x="5529740" y="1217609"/>
                </a:cubicBezTo>
                <a:cubicBezTo>
                  <a:pt x="5304106" y="1250604"/>
                  <a:pt x="5084004" y="1210705"/>
                  <a:pt x="4777233" y="1217609"/>
                </a:cubicBezTo>
                <a:cubicBezTo>
                  <a:pt x="4249441" y="1395557"/>
                  <a:pt x="3840128" y="1655810"/>
                  <a:pt x="2907672" y="1819924"/>
                </a:cubicBezTo>
                <a:cubicBezTo>
                  <a:pt x="2994193" y="1641361"/>
                  <a:pt x="3126133" y="1436136"/>
                  <a:pt x="3344063" y="1217609"/>
                </a:cubicBezTo>
                <a:cubicBezTo>
                  <a:pt x="2478546" y="1312641"/>
                  <a:pt x="696492" y="1167686"/>
                  <a:pt x="202939" y="1217609"/>
                </a:cubicBezTo>
                <a:cubicBezTo>
                  <a:pt x="88486" y="1210046"/>
                  <a:pt x="3617" y="1132513"/>
                  <a:pt x="0" y="1014670"/>
                </a:cubicBezTo>
                <a:lnTo>
                  <a:pt x="0" y="1014674"/>
                </a:lnTo>
                <a:cubicBezTo>
                  <a:pt x="5944" y="944793"/>
                  <a:pt x="-8965" y="754790"/>
                  <a:pt x="0" y="710272"/>
                </a:cubicBezTo>
                <a:lnTo>
                  <a:pt x="0" y="710272"/>
                </a:lnTo>
                <a:cubicBezTo>
                  <a:pt x="-12103" y="634991"/>
                  <a:pt x="-36729" y="327811"/>
                  <a:pt x="0" y="20293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721"/>
                      <a:gd name="adj2" fmla="val 994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có yêu quý lớp học, trường học của mình không?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50B4D4F-B60F-872A-D273-4B2ABC715081}"/>
              </a:ext>
            </a:extLst>
          </p:cNvPr>
          <p:cNvSpPr/>
          <p:nvPr/>
        </p:nvSpPr>
        <p:spPr>
          <a:xfrm>
            <a:off x="7153275" y="1487799"/>
            <a:ext cx="4766240" cy="1344611"/>
          </a:xfrm>
          <a:custGeom>
            <a:avLst/>
            <a:gdLst>
              <a:gd name="connsiteX0" fmla="*/ 0 w 4766240"/>
              <a:gd name="connsiteY0" fmla="*/ 224106 h 1344611"/>
              <a:gd name="connsiteX1" fmla="*/ 224106 w 4766240"/>
              <a:gd name="connsiteY1" fmla="*/ 0 h 1344611"/>
              <a:gd name="connsiteX2" fmla="*/ 794373 w 4766240"/>
              <a:gd name="connsiteY2" fmla="*/ 0 h 1344611"/>
              <a:gd name="connsiteX3" fmla="*/ 794373 w 4766240"/>
              <a:gd name="connsiteY3" fmla="*/ 0 h 1344611"/>
              <a:gd name="connsiteX4" fmla="*/ 1985933 w 4766240"/>
              <a:gd name="connsiteY4" fmla="*/ 0 h 1344611"/>
              <a:gd name="connsiteX5" fmla="*/ 4542134 w 4766240"/>
              <a:gd name="connsiteY5" fmla="*/ 0 h 1344611"/>
              <a:gd name="connsiteX6" fmla="*/ 4766240 w 4766240"/>
              <a:gd name="connsiteY6" fmla="*/ 224106 h 1344611"/>
              <a:gd name="connsiteX7" fmla="*/ 4766240 w 4766240"/>
              <a:gd name="connsiteY7" fmla="*/ 784356 h 1344611"/>
              <a:gd name="connsiteX8" fmla="*/ 4766240 w 4766240"/>
              <a:gd name="connsiteY8" fmla="*/ 784356 h 1344611"/>
              <a:gd name="connsiteX9" fmla="*/ 4766240 w 4766240"/>
              <a:gd name="connsiteY9" fmla="*/ 1120509 h 1344611"/>
              <a:gd name="connsiteX10" fmla="*/ 4766240 w 4766240"/>
              <a:gd name="connsiteY10" fmla="*/ 1120505 h 1344611"/>
              <a:gd name="connsiteX11" fmla="*/ 4542134 w 4766240"/>
              <a:gd name="connsiteY11" fmla="*/ 1344611 h 1344611"/>
              <a:gd name="connsiteX12" fmla="*/ 1985933 w 4766240"/>
              <a:gd name="connsiteY12" fmla="*/ 1344611 h 1344611"/>
              <a:gd name="connsiteX13" fmla="*/ 2059921 w 4766240"/>
              <a:gd name="connsiteY13" fmla="*/ 1923547 h 1344611"/>
              <a:gd name="connsiteX14" fmla="*/ 794373 w 4766240"/>
              <a:gd name="connsiteY14" fmla="*/ 1344611 h 1344611"/>
              <a:gd name="connsiteX15" fmla="*/ 224106 w 4766240"/>
              <a:gd name="connsiteY15" fmla="*/ 1344611 h 1344611"/>
              <a:gd name="connsiteX16" fmla="*/ 0 w 4766240"/>
              <a:gd name="connsiteY16" fmla="*/ 1120505 h 1344611"/>
              <a:gd name="connsiteX17" fmla="*/ 0 w 4766240"/>
              <a:gd name="connsiteY17" fmla="*/ 1120509 h 1344611"/>
              <a:gd name="connsiteX18" fmla="*/ 0 w 4766240"/>
              <a:gd name="connsiteY18" fmla="*/ 784356 h 1344611"/>
              <a:gd name="connsiteX19" fmla="*/ 0 w 4766240"/>
              <a:gd name="connsiteY19" fmla="*/ 784356 h 1344611"/>
              <a:gd name="connsiteX20" fmla="*/ 0 w 4766240"/>
              <a:gd name="connsiteY20" fmla="*/ 224106 h 134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66240" h="1344611" fill="none" extrusionOk="0">
                <a:moveTo>
                  <a:pt x="0" y="224106"/>
                </a:moveTo>
                <a:cubicBezTo>
                  <a:pt x="-8757" y="110863"/>
                  <a:pt x="102174" y="-4973"/>
                  <a:pt x="224106" y="0"/>
                </a:cubicBezTo>
                <a:cubicBezTo>
                  <a:pt x="351545" y="32902"/>
                  <a:pt x="682967" y="3069"/>
                  <a:pt x="794373" y="0"/>
                </a:cubicBezTo>
                <a:lnTo>
                  <a:pt x="794373" y="0"/>
                </a:lnTo>
                <a:cubicBezTo>
                  <a:pt x="1310513" y="1662"/>
                  <a:pt x="1679248" y="98822"/>
                  <a:pt x="1985933" y="0"/>
                </a:cubicBezTo>
                <a:cubicBezTo>
                  <a:pt x="2838855" y="-165514"/>
                  <a:pt x="4100711" y="-96643"/>
                  <a:pt x="4542134" y="0"/>
                </a:cubicBezTo>
                <a:cubicBezTo>
                  <a:pt x="4669970" y="3272"/>
                  <a:pt x="4749575" y="94932"/>
                  <a:pt x="4766240" y="224106"/>
                </a:cubicBezTo>
                <a:cubicBezTo>
                  <a:pt x="4797886" y="320288"/>
                  <a:pt x="4783190" y="582180"/>
                  <a:pt x="4766240" y="784356"/>
                </a:cubicBezTo>
                <a:lnTo>
                  <a:pt x="4766240" y="784356"/>
                </a:lnTo>
                <a:cubicBezTo>
                  <a:pt x="4785478" y="858786"/>
                  <a:pt x="4771706" y="1011851"/>
                  <a:pt x="4766240" y="1120509"/>
                </a:cubicBezTo>
                <a:lnTo>
                  <a:pt x="4766240" y="1120505"/>
                </a:lnTo>
                <a:cubicBezTo>
                  <a:pt x="4771827" y="1258011"/>
                  <a:pt x="4650490" y="1336794"/>
                  <a:pt x="4542134" y="1344611"/>
                </a:cubicBezTo>
                <a:cubicBezTo>
                  <a:pt x="4063514" y="1492557"/>
                  <a:pt x="3212852" y="1256977"/>
                  <a:pt x="1985933" y="1344611"/>
                </a:cubicBezTo>
                <a:cubicBezTo>
                  <a:pt x="1992569" y="1483106"/>
                  <a:pt x="2057267" y="1677959"/>
                  <a:pt x="2059921" y="1923547"/>
                </a:cubicBezTo>
                <a:cubicBezTo>
                  <a:pt x="1630862" y="1795787"/>
                  <a:pt x="1208089" y="1497879"/>
                  <a:pt x="794373" y="1344611"/>
                </a:cubicBezTo>
                <a:cubicBezTo>
                  <a:pt x="518751" y="1333819"/>
                  <a:pt x="428643" y="1298271"/>
                  <a:pt x="224106" y="1344611"/>
                </a:cubicBezTo>
                <a:cubicBezTo>
                  <a:pt x="96341" y="1339900"/>
                  <a:pt x="1834" y="1245383"/>
                  <a:pt x="0" y="1120505"/>
                </a:cubicBezTo>
                <a:lnTo>
                  <a:pt x="0" y="1120509"/>
                </a:lnTo>
                <a:cubicBezTo>
                  <a:pt x="20036" y="1056951"/>
                  <a:pt x="-3255" y="822315"/>
                  <a:pt x="0" y="784356"/>
                </a:cubicBezTo>
                <a:lnTo>
                  <a:pt x="0" y="784356"/>
                </a:lnTo>
                <a:cubicBezTo>
                  <a:pt x="-47730" y="604173"/>
                  <a:pt x="11952" y="356142"/>
                  <a:pt x="0" y="224106"/>
                </a:cubicBezTo>
                <a:close/>
              </a:path>
              <a:path w="4766240" h="1344611" stroke="0" extrusionOk="0">
                <a:moveTo>
                  <a:pt x="0" y="224106"/>
                </a:moveTo>
                <a:cubicBezTo>
                  <a:pt x="2548" y="92045"/>
                  <a:pt x="92891" y="7677"/>
                  <a:pt x="224106" y="0"/>
                </a:cubicBezTo>
                <a:cubicBezTo>
                  <a:pt x="346714" y="-30053"/>
                  <a:pt x="660854" y="19110"/>
                  <a:pt x="794373" y="0"/>
                </a:cubicBezTo>
                <a:lnTo>
                  <a:pt x="794373" y="0"/>
                </a:lnTo>
                <a:cubicBezTo>
                  <a:pt x="1385582" y="-66121"/>
                  <a:pt x="1491337" y="90413"/>
                  <a:pt x="1985933" y="0"/>
                </a:cubicBezTo>
                <a:cubicBezTo>
                  <a:pt x="2663932" y="-137111"/>
                  <a:pt x="3762021" y="4097"/>
                  <a:pt x="4542134" y="0"/>
                </a:cubicBezTo>
                <a:cubicBezTo>
                  <a:pt x="4670400" y="-537"/>
                  <a:pt x="4760423" y="92015"/>
                  <a:pt x="4766240" y="224106"/>
                </a:cubicBezTo>
                <a:cubicBezTo>
                  <a:pt x="4776845" y="387026"/>
                  <a:pt x="4776592" y="520875"/>
                  <a:pt x="4766240" y="784356"/>
                </a:cubicBezTo>
                <a:lnTo>
                  <a:pt x="4766240" y="784356"/>
                </a:lnTo>
                <a:cubicBezTo>
                  <a:pt x="4749412" y="876952"/>
                  <a:pt x="4764794" y="1063326"/>
                  <a:pt x="4766240" y="1120509"/>
                </a:cubicBezTo>
                <a:lnTo>
                  <a:pt x="4766240" y="1120505"/>
                </a:lnTo>
                <a:cubicBezTo>
                  <a:pt x="4767177" y="1241609"/>
                  <a:pt x="4662180" y="1340280"/>
                  <a:pt x="4542134" y="1344611"/>
                </a:cubicBezTo>
                <a:cubicBezTo>
                  <a:pt x="4009925" y="1279051"/>
                  <a:pt x="3199710" y="1347671"/>
                  <a:pt x="1985933" y="1344611"/>
                </a:cubicBezTo>
                <a:cubicBezTo>
                  <a:pt x="1993679" y="1564070"/>
                  <a:pt x="2020890" y="1754992"/>
                  <a:pt x="2059921" y="1923547"/>
                </a:cubicBezTo>
                <a:cubicBezTo>
                  <a:pt x="1478985" y="1762976"/>
                  <a:pt x="1019404" y="1315182"/>
                  <a:pt x="794373" y="1344611"/>
                </a:cubicBezTo>
                <a:cubicBezTo>
                  <a:pt x="540796" y="1307312"/>
                  <a:pt x="444489" y="1368002"/>
                  <a:pt x="224106" y="1344611"/>
                </a:cubicBezTo>
                <a:cubicBezTo>
                  <a:pt x="97507" y="1335596"/>
                  <a:pt x="7467" y="1256172"/>
                  <a:pt x="0" y="1120505"/>
                </a:cubicBezTo>
                <a:lnTo>
                  <a:pt x="0" y="1120509"/>
                </a:lnTo>
                <a:cubicBezTo>
                  <a:pt x="23237" y="954229"/>
                  <a:pt x="-3615" y="896445"/>
                  <a:pt x="0" y="784356"/>
                </a:cubicBezTo>
                <a:lnTo>
                  <a:pt x="0" y="784356"/>
                </a:lnTo>
                <a:cubicBezTo>
                  <a:pt x="-38481" y="665933"/>
                  <a:pt x="-35776" y="331031"/>
                  <a:pt x="0" y="224106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6781"/>
                      <a:gd name="adj2" fmla="val 9305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quý lớp học thì các em phải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1DB1-D10D-1318-E75B-74EA389B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6" t="-1" r="-1" b="4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D483B5-46F6-869A-72FC-14CFAF49E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205" y="1059490"/>
            <a:ext cx="721829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EA6994-1F93-32F0-7B30-7CDCE14E0F6D}"/>
              </a:ext>
            </a:extLst>
          </p:cNvPr>
          <p:cNvSpPr/>
          <p:nvPr/>
        </p:nvSpPr>
        <p:spPr>
          <a:xfrm>
            <a:off x="1088022" y="206802"/>
            <a:ext cx="9992139" cy="1126698"/>
          </a:xfrm>
          <a:custGeom>
            <a:avLst/>
            <a:gdLst>
              <a:gd name="connsiteX0" fmla="*/ 0 w 9992139"/>
              <a:gd name="connsiteY0" fmla="*/ 563349 h 1126698"/>
              <a:gd name="connsiteX1" fmla="*/ 563349 w 9992139"/>
              <a:gd name="connsiteY1" fmla="*/ 0 h 1126698"/>
              <a:gd name="connsiteX2" fmla="*/ 1245306 w 9992139"/>
              <a:gd name="connsiteY2" fmla="*/ 0 h 1126698"/>
              <a:gd name="connsiteX3" fmla="*/ 1927263 w 9992139"/>
              <a:gd name="connsiteY3" fmla="*/ 0 h 1126698"/>
              <a:gd name="connsiteX4" fmla="*/ 2431911 w 9992139"/>
              <a:gd name="connsiteY4" fmla="*/ 0 h 1126698"/>
              <a:gd name="connsiteX5" fmla="*/ 2936559 w 9992139"/>
              <a:gd name="connsiteY5" fmla="*/ 0 h 1126698"/>
              <a:gd name="connsiteX6" fmla="*/ 3352553 w 9992139"/>
              <a:gd name="connsiteY6" fmla="*/ 0 h 1126698"/>
              <a:gd name="connsiteX7" fmla="*/ 4123165 w 9992139"/>
              <a:gd name="connsiteY7" fmla="*/ 0 h 1126698"/>
              <a:gd name="connsiteX8" fmla="*/ 4716467 w 9992139"/>
              <a:gd name="connsiteY8" fmla="*/ 0 h 1126698"/>
              <a:gd name="connsiteX9" fmla="*/ 5487079 w 9992139"/>
              <a:gd name="connsiteY9" fmla="*/ 0 h 1126698"/>
              <a:gd name="connsiteX10" fmla="*/ 5991727 w 9992139"/>
              <a:gd name="connsiteY10" fmla="*/ 0 h 1126698"/>
              <a:gd name="connsiteX11" fmla="*/ 6673684 w 9992139"/>
              <a:gd name="connsiteY11" fmla="*/ 0 h 1126698"/>
              <a:gd name="connsiteX12" fmla="*/ 7444295 w 9992139"/>
              <a:gd name="connsiteY12" fmla="*/ 0 h 1126698"/>
              <a:gd name="connsiteX13" fmla="*/ 8037598 w 9992139"/>
              <a:gd name="connsiteY13" fmla="*/ 0 h 1126698"/>
              <a:gd name="connsiteX14" fmla="*/ 8630900 w 9992139"/>
              <a:gd name="connsiteY14" fmla="*/ 0 h 1126698"/>
              <a:gd name="connsiteX15" fmla="*/ 9428790 w 9992139"/>
              <a:gd name="connsiteY15" fmla="*/ 0 h 1126698"/>
              <a:gd name="connsiteX16" fmla="*/ 9992139 w 9992139"/>
              <a:gd name="connsiteY16" fmla="*/ 563349 h 1126698"/>
              <a:gd name="connsiteX17" fmla="*/ 9992139 w 9992139"/>
              <a:gd name="connsiteY17" fmla="*/ 563349 h 1126698"/>
              <a:gd name="connsiteX18" fmla="*/ 9428790 w 9992139"/>
              <a:gd name="connsiteY18" fmla="*/ 1126698 h 1126698"/>
              <a:gd name="connsiteX19" fmla="*/ 8835487 w 9992139"/>
              <a:gd name="connsiteY19" fmla="*/ 1126698 h 1126698"/>
              <a:gd name="connsiteX20" fmla="*/ 8153530 w 9992139"/>
              <a:gd name="connsiteY20" fmla="*/ 1126698 h 1126698"/>
              <a:gd name="connsiteX21" fmla="*/ 7471573 w 9992139"/>
              <a:gd name="connsiteY21" fmla="*/ 1126698 h 1126698"/>
              <a:gd name="connsiteX22" fmla="*/ 6789616 w 9992139"/>
              <a:gd name="connsiteY22" fmla="*/ 1126698 h 1126698"/>
              <a:gd name="connsiteX23" fmla="*/ 6019005 w 9992139"/>
              <a:gd name="connsiteY23" fmla="*/ 1126698 h 1126698"/>
              <a:gd name="connsiteX24" fmla="*/ 5425702 w 9992139"/>
              <a:gd name="connsiteY24" fmla="*/ 1126698 h 1126698"/>
              <a:gd name="connsiteX25" fmla="*/ 4743745 w 9992139"/>
              <a:gd name="connsiteY25" fmla="*/ 1126698 h 1126698"/>
              <a:gd name="connsiteX26" fmla="*/ 4239097 w 9992139"/>
              <a:gd name="connsiteY26" fmla="*/ 1126698 h 1126698"/>
              <a:gd name="connsiteX27" fmla="*/ 3645795 w 9992139"/>
              <a:gd name="connsiteY27" fmla="*/ 1126698 h 1126698"/>
              <a:gd name="connsiteX28" fmla="*/ 3141146 w 9992139"/>
              <a:gd name="connsiteY28" fmla="*/ 1126698 h 1126698"/>
              <a:gd name="connsiteX29" fmla="*/ 2636498 w 9992139"/>
              <a:gd name="connsiteY29" fmla="*/ 1126698 h 1126698"/>
              <a:gd name="connsiteX30" fmla="*/ 1865887 w 9992139"/>
              <a:gd name="connsiteY30" fmla="*/ 1126698 h 1126698"/>
              <a:gd name="connsiteX31" fmla="*/ 563349 w 9992139"/>
              <a:gd name="connsiteY31" fmla="*/ 1126698 h 1126698"/>
              <a:gd name="connsiteX32" fmla="*/ 0 w 9992139"/>
              <a:gd name="connsiteY32" fmla="*/ 563349 h 112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992139" h="1126698" fill="none" extrusionOk="0">
                <a:moveTo>
                  <a:pt x="0" y="563349"/>
                </a:moveTo>
                <a:cubicBezTo>
                  <a:pt x="-74626" y="231080"/>
                  <a:pt x="289076" y="30373"/>
                  <a:pt x="563349" y="0"/>
                </a:cubicBezTo>
                <a:cubicBezTo>
                  <a:pt x="885038" y="8832"/>
                  <a:pt x="1022931" y="-32818"/>
                  <a:pt x="1245306" y="0"/>
                </a:cubicBezTo>
                <a:cubicBezTo>
                  <a:pt x="1467681" y="32818"/>
                  <a:pt x="1783306" y="-16107"/>
                  <a:pt x="1927263" y="0"/>
                </a:cubicBezTo>
                <a:cubicBezTo>
                  <a:pt x="2071220" y="16107"/>
                  <a:pt x="2328682" y="23749"/>
                  <a:pt x="2431911" y="0"/>
                </a:cubicBezTo>
                <a:cubicBezTo>
                  <a:pt x="2535140" y="-23749"/>
                  <a:pt x="2787775" y="25081"/>
                  <a:pt x="2936559" y="0"/>
                </a:cubicBezTo>
                <a:cubicBezTo>
                  <a:pt x="3085343" y="-25081"/>
                  <a:pt x="3248679" y="-10303"/>
                  <a:pt x="3352553" y="0"/>
                </a:cubicBezTo>
                <a:cubicBezTo>
                  <a:pt x="3456427" y="10303"/>
                  <a:pt x="3818313" y="11282"/>
                  <a:pt x="4123165" y="0"/>
                </a:cubicBezTo>
                <a:cubicBezTo>
                  <a:pt x="4428017" y="-11282"/>
                  <a:pt x="4564140" y="22481"/>
                  <a:pt x="4716467" y="0"/>
                </a:cubicBezTo>
                <a:cubicBezTo>
                  <a:pt x="4868794" y="-22481"/>
                  <a:pt x="5141552" y="33956"/>
                  <a:pt x="5487079" y="0"/>
                </a:cubicBezTo>
                <a:cubicBezTo>
                  <a:pt x="5832606" y="-33956"/>
                  <a:pt x="5866656" y="-11999"/>
                  <a:pt x="5991727" y="0"/>
                </a:cubicBezTo>
                <a:cubicBezTo>
                  <a:pt x="6116798" y="11999"/>
                  <a:pt x="6486978" y="-24674"/>
                  <a:pt x="6673684" y="0"/>
                </a:cubicBezTo>
                <a:cubicBezTo>
                  <a:pt x="6860390" y="24674"/>
                  <a:pt x="7283479" y="-24878"/>
                  <a:pt x="7444295" y="0"/>
                </a:cubicBezTo>
                <a:cubicBezTo>
                  <a:pt x="7605111" y="24878"/>
                  <a:pt x="7861778" y="-21408"/>
                  <a:pt x="8037598" y="0"/>
                </a:cubicBezTo>
                <a:cubicBezTo>
                  <a:pt x="8213418" y="21408"/>
                  <a:pt x="8367733" y="6647"/>
                  <a:pt x="8630900" y="0"/>
                </a:cubicBezTo>
                <a:cubicBezTo>
                  <a:pt x="8894067" y="-6647"/>
                  <a:pt x="9065016" y="22431"/>
                  <a:pt x="9428790" y="0"/>
                </a:cubicBezTo>
                <a:cubicBezTo>
                  <a:pt x="9698817" y="20473"/>
                  <a:pt x="9935049" y="235809"/>
                  <a:pt x="9992139" y="563349"/>
                </a:cubicBezTo>
                <a:lnTo>
                  <a:pt x="9992139" y="563349"/>
                </a:lnTo>
                <a:cubicBezTo>
                  <a:pt x="9946549" y="872527"/>
                  <a:pt x="9733436" y="1122816"/>
                  <a:pt x="9428790" y="1126698"/>
                </a:cubicBezTo>
                <a:cubicBezTo>
                  <a:pt x="9185825" y="1117272"/>
                  <a:pt x="9058486" y="1145769"/>
                  <a:pt x="8835487" y="1126698"/>
                </a:cubicBezTo>
                <a:cubicBezTo>
                  <a:pt x="8612488" y="1107627"/>
                  <a:pt x="8323946" y="1140232"/>
                  <a:pt x="8153530" y="1126698"/>
                </a:cubicBezTo>
                <a:cubicBezTo>
                  <a:pt x="7983114" y="1113164"/>
                  <a:pt x="7685168" y="1126583"/>
                  <a:pt x="7471573" y="1126698"/>
                </a:cubicBezTo>
                <a:cubicBezTo>
                  <a:pt x="7257978" y="1126813"/>
                  <a:pt x="7070698" y="1120820"/>
                  <a:pt x="6789616" y="1126698"/>
                </a:cubicBezTo>
                <a:cubicBezTo>
                  <a:pt x="6508534" y="1132576"/>
                  <a:pt x="6259914" y="1160798"/>
                  <a:pt x="6019005" y="1126698"/>
                </a:cubicBezTo>
                <a:cubicBezTo>
                  <a:pt x="5778096" y="1092598"/>
                  <a:pt x="5554037" y="1118664"/>
                  <a:pt x="5425702" y="1126698"/>
                </a:cubicBezTo>
                <a:cubicBezTo>
                  <a:pt x="5297367" y="1134732"/>
                  <a:pt x="4891624" y="1123234"/>
                  <a:pt x="4743745" y="1126698"/>
                </a:cubicBezTo>
                <a:cubicBezTo>
                  <a:pt x="4595866" y="1130162"/>
                  <a:pt x="4474805" y="1104743"/>
                  <a:pt x="4239097" y="1126698"/>
                </a:cubicBezTo>
                <a:cubicBezTo>
                  <a:pt x="4003389" y="1148653"/>
                  <a:pt x="3867626" y="1155228"/>
                  <a:pt x="3645795" y="1126698"/>
                </a:cubicBezTo>
                <a:cubicBezTo>
                  <a:pt x="3423964" y="1098168"/>
                  <a:pt x="3263723" y="1133546"/>
                  <a:pt x="3141146" y="1126698"/>
                </a:cubicBezTo>
                <a:cubicBezTo>
                  <a:pt x="3018569" y="1119850"/>
                  <a:pt x="2881156" y="1136539"/>
                  <a:pt x="2636498" y="1126698"/>
                </a:cubicBezTo>
                <a:cubicBezTo>
                  <a:pt x="2391840" y="1116857"/>
                  <a:pt x="2145967" y="1148555"/>
                  <a:pt x="1865887" y="1126698"/>
                </a:cubicBezTo>
                <a:cubicBezTo>
                  <a:pt x="1585807" y="1104841"/>
                  <a:pt x="825163" y="1109897"/>
                  <a:pt x="563349" y="1126698"/>
                </a:cubicBezTo>
                <a:cubicBezTo>
                  <a:pt x="190948" y="1168351"/>
                  <a:pt x="60004" y="859326"/>
                  <a:pt x="0" y="563349"/>
                </a:cubicBezTo>
                <a:close/>
              </a:path>
              <a:path w="9992139" h="1126698" stroke="0" extrusionOk="0">
                <a:moveTo>
                  <a:pt x="0" y="563349"/>
                </a:moveTo>
                <a:cubicBezTo>
                  <a:pt x="-50237" y="304946"/>
                  <a:pt x="256453" y="17906"/>
                  <a:pt x="563349" y="0"/>
                </a:cubicBezTo>
                <a:cubicBezTo>
                  <a:pt x="683301" y="-20642"/>
                  <a:pt x="829454" y="-18384"/>
                  <a:pt x="1067997" y="0"/>
                </a:cubicBezTo>
                <a:cubicBezTo>
                  <a:pt x="1306540" y="18384"/>
                  <a:pt x="1475816" y="-2218"/>
                  <a:pt x="1661300" y="0"/>
                </a:cubicBezTo>
                <a:cubicBezTo>
                  <a:pt x="1846784" y="2218"/>
                  <a:pt x="1896697" y="-17529"/>
                  <a:pt x="2077294" y="0"/>
                </a:cubicBezTo>
                <a:cubicBezTo>
                  <a:pt x="2257891" y="17529"/>
                  <a:pt x="2604349" y="31721"/>
                  <a:pt x="2847905" y="0"/>
                </a:cubicBezTo>
                <a:cubicBezTo>
                  <a:pt x="3091461" y="-31721"/>
                  <a:pt x="3127519" y="-9871"/>
                  <a:pt x="3263899" y="0"/>
                </a:cubicBezTo>
                <a:cubicBezTo>
                  <a:pt x="3400279" y="9871"/>
                  <a:pt x="3703641" y="-19398"/>
                  <a:pt x="3945856" y="0"/>
                </a:cubicBezTo>
                <a:cubicBezTo>
                  <a:pt x="4188071" y="19398"/>
                  <a:pt x="4222039" y="4713"/>
                  <a:pt x="4450504" y="0"/>
                </a:cubicBezTo>
                <a:cubicBezTo>
                  <a:pt x="4678969" y="-4713"/>
                  <a:pt x="4826211" y="-15956"/>
                  <a:pt x="4955152" y="0"/>
                </a:cubicBezTo>
                <a:cubicBezTo>
                  <a:pt x="5084093" y="15956"/>
                  <a:pt x="5208805" y="6826"/>
                  <a:pt x="5371146" y="0"/>
                </a:cubicBezTo>
                <a:cubicBezTo>
                  <a:pt x="5533487" y="-6826"/>
                  <a:pt x="5690635" y="-17294"/>
                  <a:pt x="5787140" y="0"/>
                </a:cubicBezTo>
                <a:cubicBezTo>
                  <a:pt x="5883645" y="17294"/>
                  <a:pt x="6187749" y="-6609"/>
                  <a:pt x="6291788" y="0"/>
                </a:cubicBezTo>
                <a:cubicBezTo>
                  <a:pt x="6395827" y="6609"/>
                  <a:pt x="6646262" y="-16854"/>
                  <a:pt x="6885090" y="0"/>
                </a:cubicBezTo>
                <a:cubicBezTo>
                  <a:pt x="7123918" y="16854"/>
                  <a:pt x="7431473" y="32936"/>
                  <a:pt x="7655702" y="0"/>
                </a:cubicBezTo>
                <a:cubicBezTo>
                  <a:pt x="7879931" y="-32936"/>
                  <a:pt x="8036886" y="-28190"/>
                  <a:pt x="8337659" y="0"/>
                </a:cubicBezTo>
                <a:cubicBezTo>
                  <a:pt x="8638432" y="28190"/>
                  <a:pt x="8956884" y="38788"/>
                  <a:pt x="9428790" y="0"/>
                </a:cubicBezTo>
                <a:cubicBezTo>
                  <a:pt x="9669401" y="-18939"/>
                  <a:pt x="10030966" y="254069"/>
                  <a:pt x="9992139" y="563349"/>
                </a:cubicBezTo>
                <a:lnTo>
                  <a:pt x="9992139" y="563349"/>
                </a:lnTo>
                <a:cubicBezTo>
                  <a:pt x="9977496" y="837293"/>
                  <a:pt x="9721940" y="1135266"/>
                  <a:pt x="9428790" y="1126698"/>
                </a:cubicBezTo>
                <a:cubicBezTo>
                  <a:pt x="9282594" y="1114232"/>
                  <a:pt x="9056406" y="1131652"/>
                  <a:pt x="8835487" y="1126698"/>
                </a:cubicBezTo>
                <a:cubicBezTo>
                  <a:pt x="8614568" y="1121744"/>
                  <a:pt x="8338301" y="1090290"/>
                  <a:pt x="8064876" y="1126698"/>
                </a:cubicBezTo>
                <a:cubicBezTo>
                  <a:pt x="7791451" y="1163106"/>
                  <a:pt x="7652069" y="1153035"/>
                  <a:pt x="7294265" y="1126698"/>
                </a:cubicBezTo>
                <a:cubicBezTo>
                  <a:pt x="6936461" y="1100361"/>
                  <a:pt x="6626222" y="1105664"/>
                  <a:pt x="6434999" y="1126698"/>
                </a:cubicBezTo>
                <a:cubicBezTo>
                  <a:pt x="6243776" y="1147732"/>
                  <a:pt x="5931208" y="1143181"/>
                  <a:pt x="5753042" y="1126698"/>
                </a:cubicBezTo>
                <a:cubicBezTo>
                  <a:pt x="5574876" y="1110215"/>
                  <a:pt x="5178448" y="1147785"/>
                  <a:pt x="4893776" y="1126698"/>
                </a:cubicBezTo>
                <a:cubicBezTo>
                  <a:pt x="4609104" y="1105611"/>
                  <a:pt x="4606398" y="1103858"/>
                  <a:pt x="4389128" y="1126698"/>
                </a:cubicBezTo>
                <a:cubicBezTo>
                  <a:pt x="4171858" y="1149538"/>
                  <a:pt x="3931917" y="1122689"/>
                  <a:pt x="3795825" y="1126698"/>
                </a:cubicBezTo>
                <a:cubicBezTo>
                  <a:pt x="3659733" y="1130707"/>
                  <a:pt x="3240622" y="1127378"/>
                  <a:pt x="3025214" y="1126698"/>
                </a:cubicBezTo>
                <a:cubicBezTo>
                  <a:pt x="2809806" y="1126018"/>
                  <a:pt x="2424963" y="1111615"/>
                  <a:pt x="2254602" y="1126698"/>
                </a:cubicBezTo>
                <a:cubicBezTo>
                  <a:pt x="2084241" y="1141781"/>
                  <a:pt x="1893427" y="1102103"/>
                  <a:pt x="1572645" y="1126698"/>
                </a:cubicBezTo>
                <a:cubicBezTo>
                  <a:pt x="1251863" y="1151293"/>
                  <a:pt x="1350364" y="1123029"/>
                  <a:pt x="1156652" y="1126698"/>
                </a:cubicBezTo>
                <a:cubicBezTo>
                  <a:pt x="962940" y="1130367"/>
                  <a:pt x="830208" y="1133579"/>
                  <a:pt x="563349" y="1126698"/>
                </a:cubicBezTo>
                <a:cubicBezTo>
                  <a:pt x="256917" y="1178380"/>
                  <a:pt x="54644" y="879121"/>
                  <a:pt x="0" y="56334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 picture containing drawing, child, clothing, child art&#10;&#10;Description automatically generated">
            <a:extLst>
              <a:ext uri="{FF2B5EF4-FFF2-40B4-BE49-F238E27FC236}">
                <a16:creationId xmlns:a16="http://schemas.microsoft.com/office/drawing/2014/main" id="{9A97CC65-8030-118A-8591-EEE29C4E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15" y="1438275"/>
            <a:ext cx="4558559" cy="5334938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0D506097-CB40-45A2-088E-FCB159FDC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01" y="1447799"/>
            <a:ext cx="4535699" cy="53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584D53-CC92-11AE-BDE3-D2E1E54AC961}"/>
              </a:ext>
            </a:extLst>
          </p:cNvPr>
          <p:cNvSpPr txBox="1"/>
          <p:nvPr/>
        </p:nvSpPr>
        <p:spPr>
          <a:xfrm>
            <a:off x="6334123" y="1237756"/>
            <a:ext cx="5410201" cy="3779758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=&gt;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sạch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  <p:pic>
        <p:nvPicPr>
          <p:cNvPr id="2" name="Picture 1" descr="A 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2D182295-D952-BDBE-D627-49FA86A2C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1" y="142873"/>
            <a:ext cx="5707274" cy="6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584D53-CC92-11AE-BDE3-D2E1E54AC961}"/>
              </a:ext>
            </a:extLst>
          </p:cNvPr>
          <p:cNvSpPr txBox="1"/>
          <p:nvPr/>
        </p:nvSpPr>
        <p:spPr>
          <a:xfrm>
            <a:off x="6334123" y="1237756"/>
            <a:ext cx="5410201" cy="3166824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luôn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.</a:t>
            </a:r>
          </a:p>
        </p:txBody>
      </p:sp>
      <p:pic>
        <p:nvPicPr>
          <p:cNvPr id="3" name="Picture 2" descr="A picture containing drawing, child, clothing, child art&#10;&#10;Description automatically generated">
            <a:extLst>
              <a:ext uri="{FF2B5EF4-FFF2-40B4-BE49-F238E27FC236}">
                <a16:creationId xmlns:a16="http://schemas.microsoft.com/office/drawing/2014/main" id="{77D3EEC4-D8B3-EDD6-C3AC-387CABF7B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86450" cy="68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1DB1-D10D-1318-E75B-74EA389B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6" t="-1" r="-1" b="4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2968F4-1D5B-77C3-C8BD-D1ADB679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705" y="981002"/>
            <a:ext cx="7218290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0EA6994-1F93-32F0-7B30-7CDCE14E0F6D}"/>
              </a:ext>
            </a:extLst>
          </p:cNvPr>
          <p:cNvSpPr/>
          <p:nvPr/>
        </p:nvSpPr>
        <p:spPr>
          <a:xfrm>
            <a:off x="1088022" y="206802"/>
            <a:ext cx="9992139" cy="1126698"/>
          </a:xfrm>
          <a:custGeom>
            <a:avLst/>
            <a:gdLst>
              <a:gd name="connsiteX0" fmla="*/ 0 w 9992139"/>
              <a:gd name="connsiteY0" fmla="*/ 563349 h 1126698"/>
              <a:gd name="connsiteX1" fmla="*/ 563349 w 9992139"/>
              <a:gd name="connsiteY1" fmla="*/ 0 h 1126698"/>
              <a:gd name="connsiteX2" fmla="*/ 1245306 w 9992139"/>
              <a:gd name="connsiteY2" fmla="*/ 0 h 1126698"/>
              <a:gd name="connsiteX3" fmla="*/ 1927263 w 9992139"/>
              <a:gd name="connsiteY3" fmla="*/ 0 h 1126698"/>
              <a:gd name="connsiteX4" fmla="*/ 2431911 w 9992139"/>
              <a:gd name="connsiteY4" fmla="*/ 0 h 1126698"/>
              <a:gd name="connsiteX5" fmla="*/ 2936559 w 9992139"/>
              <a:gd name="connsiteY5" fmla="*/ 0 h 1126698"/>
              <a:gd name="connsiteX6" fmla="*/ 3352553 w 9992139"/>
              <a:gd name="connsiteY6" fmla="*/ 0 h 1126698"/>
              <a:gd name="connsiteX7" fmla="*/ 4123165 w 9992139"/>
              <a:gd name="connsiteY7" fmla="*/ 0 h 1126698"/>
              <a:gd name="connsiteX8" fmla="*/ 4716467 w 9992139"/>
              <a:gd name="connsiteY8" fmla="*/ 0 h 1126698"/>
              <a:gd name="connsiteX9" fmla="*/ 5487079 w 9992139"/>
              <a:gd name="connsiteY9" fmla="*/ 0 h 1126698"/>
              <a:gd name="connsiteX10" fmla="*/ 5991727 w 9992139"/>
              <a:gd name="connsiteY10" fmla="*/ 0 h 1126698"/>
              <a:gd name="connsiteX11" fmla="*/ 6673684 w 9992139"/>
              <a:gd name="connsiteY11" fmla="*/ 0 h 1126698"/>
              <a:gd name="connsiteX12" fmla="*/ 7444295 w 9992139"/>
              <a:gd name="connsiteY12" fmla="*/ 0 h 1126698"/>
              <a:gd name="connsiteX13" fmla="*/ 8037598 w 9992139"/>
              <a:gd name="connsiteY13" fmla="*/ 0 h 1126698"/>
              <a:gd name="connsiteX14" fmla="*/ 8630900 w 9992139"/>
              <a:gd name="connsiteY14" fmla="*/ 0 h 1126698"/>
              <a:gd name="connsiteX15" fmla="*/ 9428790 w 9992139"/>
              <a:gd name="connsiteY15" fmla="*/ 0 h 1126698"/>
              <a:gd name="connsiteX16" fmla="*/ 9992139 w 9992139"/>
              <a:gd name="connsiteY16" fmla="*/ 563349 h 1126698"/>
              <a:gd name="connsiteX17" fmla="*/ 9992139 w 9992139"/>
              <a:gd name="connsiteY17" fmla="*/ 563349 h 1126698"/>
              <a:gd name="connsiteX18" fmla="*/ 9428790 w 9992139"/>
              <a:gd name="connsiteY18" fmla="*/ 1126698 h 1126698"/>
              <a:gd name="connsiteX19" fmla="*/ 8835487 w 9992139"/>
              <a:gd name="connsiteY19" fmla="*/ 1126698 h 1126698"/>
              <a:gd name="connsiteX20" fmla="*/ 8153530 w 9992139"/>
              <a:gd name="connsiteY20" fmla="*/ 1126698 h 1126698"/>
              <a:gd name="connsiteX21" fmla="*/ 7471573 w 9992139"/>
              <a:gd name="connsiteY21" fmla="*/ 1126698 h 1126698"/>
              <a:gd name="connsiteX22" fmla="*/ 6789616 w 9992139"/>
              <a:gd name="connsiteY22" fmla="*/ 1126698 h 1126698"/>
              <a:gd name="connsiteX23" fmla="*/ 6019005 w 9992139"/>
              <a:gd name="connsiteY23" fmla="*/ 1126698 h 1126698"/>
              <a:gd name="connsiteX24" fmla="*/ 5425702 w 9992139"/>
              <a:gd name="connsiteY24" fmla="*/ 1126698 h 1126698"/>
              <a:gd name="connsiteX25" fmla="*/ 4743745 w 9992139"/>
              <a:gd name="connsiteY25" fmla="*/ 1126698 h 1126698"/>
              <a:gd name="connsiteX26" fmla="*/ 4239097 w 9992139"/>
              <a:gd name="connsiteY26" fmla="*/ 1126698 h 1126698"/>
              <a:gd name="connsiteX27" fmla="*/ 3645795 w 9992139"/>
              <a:gd name="connsiteY27" fmla="*/ 1126698 h 1126698"/>
              <a:gd name="connsiteX28" fmla="*/ 3141146 w 9992139"/>
              <a:gd name="connsiteY28" fmla="*/ 1126698 h 1126698"/>
              <a:gd name="connsiteX29" fmla="*/ 2636498 w 9992139"/>
              <a:gd name="connsiteY29" fmla="*/ 1126698 h 1126698"/>
              <a:gd name="connsiteX30" fmla="*/ 1865887 w 9992139"/>
              <a:gd name="connsiteY30" fmla="*/ 1126698 h 1126698"/>
              <a:gd name="connsiteX31" fmla="*/ 563349 w 9992139"/>
              <a:gd name="connsiteY31" fmla="*/ 1126698 h 1126698"/>
              <a:gd name="connsiteX32" fmla="*/ 0 w 9992139"/>
              <a:gd name="connsiteY32" fmla="*/ 563349 h 112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992139" h="1126698" fill="none" extrusionOk="0">
                <a:moveTo>
                  <a:pt x="0" y="563349"/>
                </a:moveTo>
                <a:cubicBezTo>
                  <a:pt x="-74626" y="231080"/>
                  <a:pt x="289076" y="30373"/>
                  <a:pt x="563349" y="0"/>
                </a:cubicBezTo>
                <a:cubicBezTo>
                  <a:pt x="885038" y="8832"/>
                  <a:pt x="1022931" y="-32818"/>
                  <a:pt x="1245306" y="0"/>
                </a:cubicBezTo>
                <a:cubicBezTo>
                  <a:pt x="1467681" y="32818"/>
                  <a:pt x="1783306" y="-16107"/>
                  <a:pt x="1927263" y="0"/>
                </a:cubicBezTo>
                <a:cubicBezTo>
                  <a:pt x="2071220" y="16107"/>
                  <a:pt x="2328682" y="23749"/>
                  <a:pt x="2431911" y="0"/>
                </a:cubicBezTo>
                <a:cubicBezTo>
                  <a:pt x="2535140" y="-23749"/>
                  <a:pt x="2787775" y="25081"/>
                  <a:pt x="2936559" y="0"/>
                </a:cubicBezTo>
                <a:cubicBezTo>
                  <a:pt x="3085343" y="-25081"/>
                  <a:pt x="3248679" y="-10303"/>
                  <a:pt x="3352553" y="0"/>
                </a:cubicBezTo>
                <a:cubicBezTo>
                  <a:pt x="3456427" y="10303"/>
                  <a:pt x="3818313" y="11282"/>
                  <a:pt x="4123165" y="0"/>
                </a:cubicBezTo>
                <a:cubicBezTo>
                  <a:pt x="4428017" y="-11282"/>
                  <a:pt x="4564140" y="22481"/>
                  <a:pt x="4716467" y="0"/>
                </a:cubicBezTo>
                <a:cubicBezTo>
                  <a:pt x="4868794" y="-22481"/>
                  <a:pt x="5141552" y="33956"/>
                  <a:pt x="5487079" y="0"/>
                </a:cubicBezTo>
                <a:cubicBezTo>
                  <a:pt x="5832606" y="-33956"/>
                  <a:pt x="5866656" y="-11999"/>
                  <a:pt x="5991727" y="0"/>
                </a:cubicBezTo>
                <a:cubicBezTo>
                  <a:pt x="6116798" y="11999"/>
                  <a:pt x="6486978" y="-24674"/>
                  <a:pt x="6673684" y="0"/>
                </a:cubicBezTo>
                <a:cubicBezTo>
                  <a:pt x="6860390" y="24674"/>
                  <a:pt x="7283479" y="-24878"/>
                  <a:pt x="7444295" y="0"/>
                </a:cubicBezTo>
                <a:cubicBezTo>
                  <a:pt x="7605111" y="24878"/>
                  <a:pt x="7861778" y="-21408"/>
                  <a:pt x="8037598" y="0"/>
                </a:cubicBezTo>
                <a:cubicBezTo>
                  <a:pt x="8213418" y="21408"/>
                  <a:pt x="8367733" y="6647"/>
                  <a:pt x="8630900" y="0"/>
                </a:cubicBezTo>
                <a:cubicBezTo>
                  <a:pt x="8894067" y="-6647"/>
                  <a:pt x="9065016" y="22431"/>
                  <a:pt x="9428790" y="0"/>
                </a:cubicBezTo>
                <a:cubicBezTo>
                  <a:pt x="9698817" y="20473"/>
                  <a:pt x="9935049" y="235809"/>
                  <a:pt x="9992139" y="563349"/>
                </a:cubicBezTo>
                <a:lnTo>
                  <a:pt x="9992139" y="563349"/>
                </a:lnTo>
                <a:cubicBezTo>
                  <a:pt x="9946549" y="872527"/>
                  <a:pt x="9733436" y="1122816"/>
                  <a:pt x="9428790" y="1126698"/>
                </a:cubicBezTo>
                <a:cubicBezTo>
                  <a:pt x="9185825" y="1117272"/>
                  <a:pt x="9058486" y="1145769"/>
                  <a:pt x="8835487" y="1126698"/>
                </a:cubicBezTo>
                <a:cubicBezTo>
                  <a:pt x="8612488" y="1107627"/>
                  <a:pt x="8323946" y="1140232"/>
                  <a:pt x="8153530" y="1126698"/>
                </a:cubicBezTo>
                <a:cubicBezTo>
                  <a:pt x="7983114" y="1113164"/>
                  <a:pt x="7685168" y="1126583"/>
                  <a:pt x="7471573" y="1126698"/>
                </a:cubicBezTo>
                <a:cubicBezTo>
                  <a:pt x="7257978" y="1126813"/>
                  <a:pt x="7070698" y="1120820"/>
                  <a:pt x="6789616" y="1126698"/>
                </a:cubicBezTo>
                <a:cubicBezTo>
                  <a:pt x="6508534" y="1132576"/>
                  <a:pt x="6259914" y="1160798"/>
                  <a:pt x="6019005" y="1126698"/>
                </a:cubicBezTo>
                <a:cubicBezTo>
                  <a:pt x="5778096" y="1092598"/>
                  <a:pt x="5554037" y="1118664"/>
                  <a:pt x="5425702" y="1126698"/>
                </a:cubicBezTo>
                <a:cubicBezTo>
                  <a:pt x="5297367" y="1134732"/>
                  <a:pt x="4891624" y="1123234"/>
                  <a:pt x="4743745" y="1126698"/>
                </a:cubicBezTo>
                <a:cubicBezTo>
                  <a:pt x="4595866" y="1130162"/>
                  <a:pt x="4474805" y="1104743"/>
                  <a:pt x="4239097" y="1126698"/>
                </a:cubicBezTo>
                <a:cubicBezTo>
                  <a:pt x="4003389" y="1148653"/>
                  <a:pt x="3867626" y="1155228"/>
                  <a:pt x="3645795" y="1126698"/>
                </a:cubicBezTo>
                <a:cubicBezTo>
                  <a:pt x="3423964" y="1098168"/>
                  <a:pt x="3263723" y="1133546"/>
                  <a:pt x="3141146" y="1126698"/>
                </a:cubicBezTo>
                <a:cubicBezTo>
                  <a:pt x="3018569" y="1119850"/>
                  <a:pt x="2881156" y="1136539"/>
                  <a:pt x="2636498" y="1126698"/>
                </a:cubicBezTo>
                <a:cubicBezTo>
                  <a:pt x="2391840" y="1116857"/>
                  <a:pt x="2145967" y="1148555"/>
                  <a:pt x="1865887" y="1126698"/>
                </a:cubicBezTo>
                <a:cubicBezTo>
                  <a:pt x="1585807" y="1104841"/>
                  <a:pt x="825163" y="1109897"/>
                  <a:pt x="563349" y="1126698"/>
                </a:cubicBezTo>
                <a:cubicBezTo>
                  <a:pt x="190948" y="1168351"/>
                  <a:pt x="60004" y="859326"/>
                  <a:pt x="0" y="563349"/>
                </a:cubicBezTo>
                <a:close/>
              </a:path>
              <a:path w="9992139" h="1126698" stroke="0" extrusionOk="0">
                <a:moveTo>
                  <a:pt x="0" y="563349"/>
                </a:moveTo>
                <a:cubicBezTo>
                  <a:pt x="-50237" y="304946"/>
                  <a:pt x="256453" y="17906"/>
                  <a:pt x="563349" y="0"/>
                </a:cubicBezTo>
                <a:cubicBezTo>
                  <a:pt x="683301" y="-20642"/>
                  <a:pt x="829454" y="-18384"/>
                  <a:pt x="1067997" y="0"/>
                </a:cubicBezTo>
                <a:cubicBezTo>
                  <a:pt x="1306540" y="18384"/>
                  <a:pt x="1475816" y="-2218"/>
                  <a:pt x="1661300" y="0"/>
                </a:cubicBezTo>
                <a:cubicBezTo>
                  <a:pt x="1846784" y="2218"/>
                  <a:pt x="1896697" y="-17529"/>
                  <a:pt x="2077294" y="0"/>
                </a:cubicBezTo>
                <a:cubicBezTo>
                  <a:pt x="2257891" y="17529"/>
                  <a:pt x="2604349" y="31721"/>
                  <a:pt x="2847905" y="0"/>
                </a:cubicBezTo>
                <a:cubicBezTo>
                  <a:pt x="3091461" y="-31721"/>
                  <a:pt x="3127519" y="-9871"/>
                  <a:pt x="3263899" y="0"/>
                </a:cubicBezTo>
                <a:cubicBezTo>
                  <a:pt x="3400279" y="9871"/>
                  <a:pt x="3703641" y="-19398"/>
                  <a:pt x="3945856" y="0"/>
                </a:cubicBezTo>
                <a:cubicBezTo>
                  <a:pt x="4188071" y="19398"/>
                  <a:pt x="4222039" y="4713"/>
                  <a:pt x="4450504" y="0"/>
                </a:cubicBezTo>
                <a:cubicBezTo>
                  <a:pt x="4678969" y="-4713"/>
                  <a:pt x="4826211" y="-15956"/>
                  <a:pt x="4955152" y="0"/>
                </a:cubicBezTo>
                <a:cubicBezTo>
                  <a:pt x="5084093" y="15956"/>
                  <a:pt x="5208805" y="6826"/>
                  <a:pt x="5371146" y="0"/>
                </a:cubicBezTo>
                <a:cubicBezTo>
                  <a:pt x="5533487" y="-6826"/>
                  <a:pt x="5690635" y="-17294"/>
                  <a:pt x="5787140" y="0"/>
                </a:cubicBezTo>
                <a:cubicBezTo>
                  <a:pt x="5883645" y="17294"/>
                  <a:pt x="6187749" y="-6609"/>
                  <a:pt x="6291788" y="0"/>
                </a:cubicBezTo>
                <a:cubicBezTo>
                  <a:pt x="6395827" y="6609"/>
                  <a:pt x="6646262" y="-16854"/>
                  <a:pt x="6885090" y="0"/>
                </a:cubicBezTo>
                <a:cubicBezTo>
                  <a:pt x="7123918" y="16854"/>
                  <a:pt x="7431473" y="32936"/>
                  <a:pt x="7655702" y="0"/>
                </a:cubicBezTo>
                <a:cubicBezTo>
                  <a:pt x="7879931" y="-32936"/>
                  <a:pt x="8036886" y="-28190"/>
                  <a:pt x="8337659" y="0"/>
                </a:cubicBezTo>
                <a:cubicBezTo>
                  <a:pt x="8638432" y="28190"/>
                  <a:pt x="8956884" y="38788"/>
                  <a:pt x="9428790" y="0"/>
                </a:cubicBezTo>
                <a:cubicBezTo>
                  <a:pt x="9669401" y="-18939"/>
                  <a:pt x="10030966" y="254069"/>
                  <a:pt x="9992139" y="563349"/>
                </a:cubicBezTo>
                <a:lnTo>
                  <a:pt x="9992139" y="563349"/>
                </a:lnTo>
                <a:cubicBezTo>
                  <a:pt x="9977496" y="837293"/>
                  <a:pt x="9721940" y="1135266"/>
                  <a:pt x="9428790" y="1126698"/>
                </a:cubicBezTo>
                <a:cubicBezTo>
                  <a:pt x="9282594" y="1114232"/>
                  <a:pt x="9056406" y="1131652"/>
                  <a:pt x="8835487" y="1126698"/>
                </a:cubicBezTo>
                <a:cubicBezTo>
                  <a:pt x="8614568" y="1121744"/>
                  <a:pt x="8338301" y="1090290"/>
                  <a:pt x="8064876" y="1126698"/>
                </a:cubicBezTo>
                <a:cubicBezTo>
                  <a:pt x="7791451" y="1163106"/>
                  <a:pt x="7652069" y="1153035"/>
                  <a:pt x="7294265" y="1126698"/>
                </a:cubicBezTo>
                <a:cubicBezTo>
                  <a:pt x="6936461" y="1100361"/>
                  <a:pt x="6626222" y="1105664"/>
                  <a:pt x="6434999" y="1126698"/>
                </a:cubicBezTo>
                <a:cubicBezTo>
                  <a:pt x="6243776" y="1147732"/>
                  <a:pt x="5931208" y="1143181"/>
                  <a:pt x="5753042" y="1126698"/>
                </a:cubicBezTo>
                <a:cubicBezTo>
                  <a:pt x="5574876" y="1110215"/>
                  <a:pt x="5178448" y="1147785"/>
                  <a:pt x="4893776" y="1126698"/>
                </a:cubicBezTo>
                <a:cubicBezTo>
                  <a:pt x="4609104" y="1105611"/>
                  <a:pt x="4606398" y="1103858"/>
                  <a:pt x="4389128" y="1126698"/>
                </a:cubicBezTo>
                <a:cubicBezTo>
                  <a:pt x="4171858" y="1149538"/>
                  <a:pt x="3931917" y="1122689"/>
                  <a:pt x="3795825" y="1126698"/>
                </a:cubicBezTo>
                <a:cubicBezTo>
                  <a:pt x="3659733" y="1130707"/>
                  <a:pt x="3240622" y="1127378"/>
                  <a:pt x="3025214" y="1126698"/>
                </a:cubicBezTo>
                <a:cubicBezTo>
                  <a:pt x="2809806" y="1126018"/>
                  <a:pt x="2424963" y="1111615"/>
                  <a:pt x="2254602" y="1126698"/>
                </a:cubicBezTo>
                <a:cubicBezTo>
                  <a:pt x="2084241" y="1141781"/>
                  <a:pt x="1893427" y="1102103"/>
                  <a:pt x="1572645" y="1126698"/>
                </a:cubicBezTo>
                <a:cubicBezTo>
                  <a:pt x="1251863" y="1151293"/>
                  <a:pt x="1350364" y="1123029"/>
                  <a:pt x="1156652" y="1126698"/>
                </a:cubicBezTo>
                <a:cubicBezTo>
                  <a:pt x="962940" y="1130367"/>
                  <a:pt x="830208" y="1133579"/>
                  <a:pt x="563349" y="1126698"/>
                </a:cubicBezTo>
                <a:cubicBezTo>
                  <a:pt x="256917" y="1178380"/>
                  <a:pt x="54644" y="879121"/>
                  <a:pt x="0" y="56334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hay không đồng tình với bạn nào trong hình?</a:t>
            </a:r>
          </a:p>
          <a:p>
            <a:pPr lvl="0"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về việc em đã làm được để giữ trường, lớp sạch sẽ.</a:t>
            </a:r>
          </a:p>
        </p:txBody>
      </p:sp>
      <p:grpSp>
        <p:nvGrpSpPr>
          <p:cNvPr id="2" name="Google Shape;6118;p55">
            <a:extLst>
              <a:ext uri="{FF2B5EF4-FFF2-40B4-BE49-F238E27FC236}">
                <a16:creationId xmlns:a16="http://schemas.microsoft.com/office/drawing/2014/main" id="{042095BD-D505-51D2-E469-FD4D060A202E}"/>
              </a:ext>
            </a:extLst>
          </p:cNvPr>
          <p:cNvGrpSpPr/>
          <p:nvPr/>
        </p:nvGrpSpPr>
        <p:grpSpPr>
          <a:xfrm>
            <a:off x="8421359" y="1850042"/>
            <a:ext cx="888507" cy="836068"/>
            <a:chOff x="1359398" y="3682271"/>
            <a:chExt cx="395296" cy="371966"/>
          </a:xfrm>
        </p:grpSpPr>
        <p:sp>
          <p:nvSpPr>
            <p:cNvPr id="5" name="Google Shape;6119;p55">
              <a:extLst>
                <a:ext uri="{FF2B5EF4-FFF2-40B4-BE49-F238E27FC236}">
                  <a16:creationId xmlns:a16="http://schemas.microsoft.com/office/drawing/2014/main" id="{B3F19E97-945F-C3C1-FDD2-5E1C7E223D49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2A7EA5A-819F-64F8-A0EB-32D028BF3B0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91D170E9-C40B-310B-5410-BB9ECC89C96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E61A5212-5760-0BC3-6DE9-10C231CE31E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0877325-0788-0919-3560-6AC59E7C5653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BEF67FCD-2159-D833-C4DE-F951BA525D0C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F383ED5-71E0-4B81-1570-1ECCF8695CE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7C353A09-0B4F-6119-FC27-3B6FCE3FEEA6}"/>
              </a:ext>
            </a:extLst>
          </p:cNvPr>
          <p:cNvGrpSpPr/>
          <p:nvPr/>
        </p:nvGrpSpPr>
        <p:grpSpPr>
          <a:xfrm>
            <a:off x="9902962" y="1841170"/>
            <a:ext cx="890029" cy="837501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19277720-5C27-7470-1C13-BD2F97A12E2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86206FED-D157-EB9A-C35D-4DF1E4F734C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2DB5DA09-6C65-F8EF-39B1-783686C756F1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7EFE2BE2-C92B-BAC9-4EEF-CE9DBAFEEA15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82157E9B-F83D-7D39-A97B-DB4BEE8BF70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5CA83677-5965-9654-8888-9B03257AF38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A04321D-F8FD-FD2C-E506-254776C2886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CDC4B1E-3DDE-5948-ED3B-9B887B4E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0" y="1630948"/>
            <a:ext cx="5985895" cy="48597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C3C58E-BAF9-A65D-58E7-8ED9E243B4B8}"/>
              </a:ext>
            </a:extLst>
          </p:cNvPr>
          <p:cNvSpPr txBox="1"/>
          <p:nvPr/>
        </p:nvSpPr>
        <p:spPr>
          <a:xfrm>
            <a:off x="7200898" y="3218956"/>
            <a:ext cx="4714877" cy="1940957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nên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thực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theo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ea typeface="Roboto" panose="02000000000000000000" pitchFamily="2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6524 -0.0011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301</Words>
  <Application>Microsoft Office PowerPoint</Application>
  <PresentationFormat>Widescreen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2023-05-27T05:44:53Z</dcterms:created>
  <dcterms:modified xsi:type="dcterms:W3CDTF">2023-10-13T09:42:00Z</dcterms:modified>
</cp:coreProperties>
</file>