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702" r:id="rId4"/>
  </p:sldMasterIdLst>
  <p:notesMasterIdLst>
    <p:notesMasterId r:id="rId23"/>
  </p:notesMasterIdLst>
  <p:handoutMasterIdLst>
    <p:handoutMasterId r:id="rId24"/>
  </p:handoutMasterIdLst>
  <p:sldIdLst>
    <p:sldId id="318" r:id="rId5"/>
    <p:sldId id="470" r:id="rId6"/>
    <p:sldId id="475" r:id="rId7"/>
    <p:sldId id="298" r:id="rId8"/>
    <p:sldId id="471" r:id="rId9"/>
    <p:sldId id="455" r:id="rId10"/>
    <p:sldId id="473" r:id="rId11"/>
    <p:sldId id="472" r:id="rId12"/>
    <p:sldId id="474" r:id="rId13"/>
    <p:sldId id="476" r:id="rId14"/>
    <p:sldId id="308" r:id="rId15"/>
    <p:sldId id="456" r:id="rId16"/>
    <p:sldId id="477" r:id="rId17"/>
    <p:sldId id="478" r:id="rId18"/>
    <p:sldId id="458" r:id="rId19"/>
    <p:sldId id="480" r:id="rId20"/>
    <p:sldId id="481" r:id="rId21"/>
    <p:sldId id="34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-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1F6354-11F5-6A7D-4E9B-9176171189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318308-B650-09F4-B585-78778B33A6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DABA5-6D32-4364-8192-CF06D63DA6D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EE575-EB27-ECC4-3578-68C9465C2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4978F-49F8-F0A1-1032-A022F35C1F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99F9B-9189-4791-A1E7-EDAA0C3EE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26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5DCD0-66A1-4F76-A16E-D06A0C8B851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23F8B-382E-411C-BA4B-398F7865D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01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767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00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09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872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217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11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711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601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55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864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44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8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10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63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161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99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293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546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5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8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2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7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5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4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0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8FF44-420C-7A0E-7FBB-22B4351740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806" y="223684"/>
            <a:ext cx="1633998" cy="163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4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7562A7C9-C88F-41A5-AAD3-F49CB2FE29D6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3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4ADD24BE-FF7A-4001-8829-6C1C2376B31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6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EC95E82-7EF9-4166-B42F-9E3A9FC0AD4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3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2.sv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svg"/><Relationship Id="rId11" Type="http://schemas.openxmlformats.org/officeDocument/2006/relationships/image" Target="../media/image40.svg"/><Relationship Id="rId5" Type="http://schemas.openxmlformats.org/officeDocument/2006/relationships/image" Target="../media/image3.png"/><Relationship Id="rId15" Type="http://schemas.openxmlformats.org/officeDocument/2006/relationships/image" Target="../media/image22.svg"/><Relationship Id="rId10" Type="http://schemas.openxmlformats.org/officeDocument/2006/relationships/image" Target="../media/image39.png"/><Relationship Id="rId4" Type="http://schemas.openxmlformats.org/officeDocument/2006/relationships/image" Target="../media/image31.emf"/><Relationship Id="rId9" Type="http://schemas.openxmlformats.org/officeDocument/2006/relationships/image" Target="../media/image5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2116938" y="513236"/>
            <a:ext cx="7958124" cy="5831529"/>
          </a:xfrm>
          <a:custGeom>
            <a:avLst/>
            <a:gdLst>
              <a:gd name="connsiteX0" fmla="*/ 0 w 7958124"/>
              <a:gd name="connsiteY0" fmla="*/ 971941 h 5831529"/>
              <a:gd name="connsiteX1" fmla="*/ 971941 w 7958124"/>
              <a:gd name="connsiteY1" fmla="*/ 0 h 5831529"/>
              <a:gd name="connsiteX2" fmla="*/ 6986183 w 7958124"/>
              <a:gd name="connsiteY2" fmla="*/ 0 h 5831529"/>
              <a:gd name="connsiteX3" fmla="*/ 7958124 w 7958124"/>
              <a:gd name="connsiteY3" fmla="*/ 971941 h 5831529"/>
              <a:gd name="connsiteX4" fmla="*/ 7958124 w 7958124"/>
              <a:gd name="connsiteY4" fmla="*/ 4859588 h 5831529"/>
              <a:gd name="connsiteX5" fmla="*/ 6986183 w 7958124"/>
              <a:gd name="connsiteY5" fmla="*/ 5831529 h 5831529"/>
              <a:gd name="connsiteX6" fmla="*/ 971941 w 7958124"/>
              <a:gd name="connsiteY6" fmla="*/ 5831529 h 5831529"/>
              <a:gd name="connsiteX7" fmla="*/ 0 w 7958124"/>
              <a:gd name="connsiteY7" fmla="*/ 4859588 h 5831529"/>
              <a:gd name="connsiteX8" fmla="*/ 0 w 7958124"/>
              <a:gd name="connsiteY8" fmla="*/ 971941 h 583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8124" h="5831529" fill="none" extrusionOk="0">
                <a:moveTo>
                  <a:pt x="0" y="971941"/>
                </a:moveTo>
                <a:cubicBezTo>
                  <a:pt x="-35522" y="403455"/>
                  <a:pt x="394590" y="25928"/>
                  <a:pt x="971941" y="0"/>
                </a:cubicBezTo>
                <a:cubicBezTo>
                  <a:pt x="2327296" y="-30893"/>
                  <a:pt x="6032884" y="99340"/>
                  <a:pt x="6986183" y="0"/>
                </a:cubicBezTo>
                <a:cubicBezTo>
                  <a:pt x="7552222" y="43844"/>
                  <a:pt x="7913749" y="501376"/>
                  <a:pt x="7958124" y="971941"/>
                </a:cubicBezTo>
                <a:cubicBezTo>
                  <a:pt x="7872546" y="1416756"/>
                  <a:pt x="7885760" y="4194090"/>
                  <a:pt x="7958124" y="4859588"/>
                </a:cubicBezTo>
                <a:cubicBezTo>
                  <a:pt x="7937640" y="5403718"/>
                  <a:pt x="7505378" y="5817911"/>
                  <a:pt x="6986183" y="5831529"/>
                </a:cubicBezTo>
                <a:cubicBezTo>
                  <a:pt x="6149010" y="5875597"/>
                  <a:pt x="1820326" y="5841795"/>
                  <a:pt x="971941" y="5831529"/>
                </a:cubicBezTo>
                <a:cubicBezTo>
                  <a:pt x="402068" y="5876575"/>
                  <a:pt x="87423" y="5339402"/>
                  <a:pt x="0" y="4859588"/>
                </a:cubicBezTo>
                <a:cubicBezTo>
                  <a:pt x="161883" y="4067634"/>
                  <a:pt x="71112" y="1752819"/>
                  <a:pt x="0" y="971941"/>
                </a:cubicBezTo>
                <a:close/>
              </a:path>
              <a:path w="7958124" h="5831529" stroke="0" extrusionOk="0">
                <a:moveTo>
                  <a:pt x="0" y="971941"/>
                </a:moveTo>
                <a:cubicBezTo>
                  <a:pt x="11388" y="444068"/>
                  <a:pt x="425324" y="-45062"/>
                  <a:pt x="971941" y="0"/>
                </a:cubicBezTo>
                <a:cubicBezTo>
                  <a:pt x="2979580" y="55113"/>
                  <a:pt x="4957746" y="-40744"/>
                  <a:pt x="6986183" y="0"/>
                </a:cubicBezTo>
                <a:cubicBezTo>
                  <a:pt x="7524545" y="-33706"/>
                  <a:pt x="7961871" y="392234"/>
                  <a:pt x="7958124" y="971941"/>
                </a:cubicBezTo>
                <a:cubicBezTo>
                  <a:pt x="8009796" y="2063763"/>
                  <a:pt x="7803348" y="3491545"/>
                  <a:pt x="7958124" y="4859588"/>
                </a:cubicBezTo>
                <a:cubicBezTo>
                  <a:pt x="7957819" y="5333668"/>
                  <a:pt x="7492103" y="5764638"/>
                  <a:pt x="6986183" y="5831529"/>
                </a:cubicBezTo>
                <a:cubicBezTo>
                  <a:pt x="4227215" y="5674404"/>
                  <a:pt x="3215536" y="5691026"/>
                  <a:pt x="971941" y="5831529"/>
                </a:cubicBezTo>
                <a:cubicBezTo>
                  <a:pt x="412107" y="5851724"/>
                  <a:pt x="-11611" y="5399318"/>
                  <a:pt x="0" y="4859588"/>
                </a:cubicBezTo>
                <a:cubicBezTo>
                  <a:pt x="-147270" y="4102702"/>
                  <a:pt x="164437" y="1827381"/>
                  <a:pt x="0" y="97194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EBCB4A-2645-E3F6-1574-52C6A548806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B5769BE-F938-BADE-D999-9597B099DA9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482" y="4223718"/>
            <a:ext cx="1706423" cy="2522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77764E-AEED-7F9A-EF09-949DF20709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108" y="109331"/>
            <a:ext cx="792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2116938" y="513236"/>
            <a:ext cx="7958124" cy="5831529"/>
          </a:xfrm>
          <a:custGeom>
            <a:avLst/>
            <a:gdLst>
              <a:gd name="connsiteX0" fmla="*/ 0 w 7958124"/>
              <a:gd name="connsiteY0" fmla="*/ 971941 h 5831529"/>
              <a:gd name="connsiteX1" fmla="*/ 971941 w 7958124"/>
              <a:gd name="connsiteY1" fmla="*/ 0 h 5831529"/>
              <a:gd name="connsiteX2" fmla="*/ 6986183 w 7958124"/>
              <a:gd name="connsiteY2" fmla="*/ 0 h 5831529"/>
              <a:gd name="connsiteX3" fmla="*/ 7958124 w 7958124"/>
              <a:gd name="connsiteY3" fmla="*/ 971941 h 5831529"/>
              <a:gd name="connsiteX4" fmla="*/ 7958124 w 7958124"/>
              <a:gd name="connsiteY4" fmla="*/ 4859588 h 5831529"/>
              <a:gd name="connsiteX5" fmla="*/ 6986183 w 7958124"/>
              <a:gd name="connsiteY5" fmla="*/ 5831529 h 5831529"/>
              <a:gd name="connsiteX6" fmla="*/ 971941 w 7958124"/>
              <a:gd name="connsiteY6" fmla="*/ 5831529 h 5831529"/>
              <a:gd name="connsiteX7" fmla="*/ 0 w 7958124"/>
              <a:gd name="connsiteY7" fmla="*/ 4859588 h 5831529"/>
              <a:gd name="connsiteX8" fmla="*/ 0 w 7958124"/>
              <a:gd name="connsiteY8" fmla="*/ 971941 h 583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8124" h="5831529" fill="none" extrusionOk="0">
                <a:moveTo>
                  <a:pt x="0" y="971941"/>
                </a:moveTo>
                <a:cubicBezTo>
                  <a:pt x="-35522" y="403455"/>
                  <a:pt x="394590" y="25928"/>
                  <a:pt x="971941" y="0"/>
                </a:cubicBezTo>
                <a:cubicBezTo>
                  <a:pt x="2327296" y="-30893"/>
                  <a:pt x="6032884" y="99340"/>
                  <a:pt x="6986183" y="0"/>
                </a:cubicBezTo>
                <a:cubicBezTo>
                  <a:pt x="7552222" y="43844"/>
                  <a:pt x="7913749" y="501376"/>
                  <a:pt x="7958124" y="971941"/>
                </a:cubicBezTo>
                <a:cubicBezTo>
                  <a:pt x="7872546" y="1416756"/>
                  <a:pt x="7885760" y="4194090"/>
                  <a:pt x="7958124" y="4859588"/>
                </a:cubicBezTo>
                <a:cubicBezTo>
                  <a:pt x="7937640" y="5403718"/>
                  <a:pt x="7505378" y="5817911"/>
                  <a:pt x="6986183" y="5831529"/>
                </a:cubicBezTo>
                <a:cubicBezTo>
                  <a:pt x="6149010" y="5875597"/>
                  <a:pt x="1820326" y="5841795"/>
                  <a:pt x="971941" y="5831529"/>
                </a:cubicBezTo>
                <a:cubicBezTo>
                  <a:pt x="402068" y="5876575"/>
                  <a:pt x="87423" y="5339402"/>
                  <a:pt x="0" y="4859588"/>
                </a:cubicBezTo>
                <a:cubicBezTo>
                  <a:pt x="161883" y="4067634"/>
                  <a:pt x="71112" y="1752819"/>
                  <a:pt x="0" y="971941"/>
                </a:cubicBezTo>
                <a:close/>
              </a:path>
              <a:path w="7958124" h="5831529" stroke="0" extrusionOk="0">
                <a:moveTo>
                  <a:pt x="0" y="971941"/>
                </a:moveTo>
                <a:cubicBezTo>
                  <a:pt x="11388" y="444068"/>
                  <a:pt x="425324" y="-45062"/>
                  <a:pt x="971941" y="0"/>
                </a:cubicBezTo>
                <a:cubicBezTo>
                  <a:pt x="2979580" y="55113"/>
                  <a:pt x="4957746" y="-40744"/>
                  <a:pt x="6986183" y="0"/>
                </a:cubicBezTo>
                <a:cubicBezTo>
                  <a:pt x="7524545" y="-33706"/>
                  <a:pt x="7961871" y="392234"/>
                  <a:pt x="7958124" y="971941"/>
                </a:cubicBezTo>
                <a:cubicBezTo>
                  <a:pt x="8009796" y="2063763"/>
                  <a:pt x="7803348" y="3491545"/>
                  <a:pt x="7958124" y="4859588"/>
                </a:cubicBezTo>
                <a:cubicBezTo>
                  <a:pt x="7957819" y="5333668"/>
                  <a:pt x="7492103" y="5764638"/>
                  <a:pt x="6986183" y="5831529"/>
                </a:cubicBezTo>
                <a:cubicBezTo>
                  <a:pt x="4227215" y="5674404"/>
                  <a:pt x="3215536" y="5691026"/>
                  <a:pt x="971941" y="5831529"/>
                </a:cubicBezTo>
                <a:cubicBezTo>
                  <a:pt x="412107" y="5851724"/>
                  <a:pt x="-11611" y="5399318"/>
                  <a:pt x="0" y="4859588"/>
                </a:cubicBezTo>
                <a:cubicBezTo>
                  <a:pt x="-147270" y="4102702"/>
                  <a:pt x="164437" y="1827381"/>
                  <a:pt x="0" y="97194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EBCB4A-2645-E3F6-1574-52C6A548806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B5769BE-F938-BADE-D999-9597B099DA9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482" y="4223718"/>
            <a:ext cx="1706423" cy="2522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05AD88-3F88-FFB2-86FE-90E26D30CD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638" y="218661"/>
            <a:ext cx="8083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F148762-FDD4-B790-5233-0C5E96CB6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40211" y="3461833"/>
            <a:ext cx="1674437" cy="30019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E36D1EE-8728-4448-BDD3-EF6BB4F0C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3912" y="3448050"/>
            <a:ext cx="1674437" cy="30019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1B36CC0-681A-0D32-3F9B-9404AC126345}"/>
              </a:ext>
            </a:extLst>
          </p:cNvPr>
          <p:cNvGrpSpPr/>
          <p:nvPr/>
        </p:nvGrpSpPr>
        <p:grpSpPr>
          <a:xfrm flipH="1">
            <a:off x="3351867" y="1204737"/>
            <a:ext cx="7792381" cy="4281663"/>
            <a:chOff x="4713086" y="2079311"/>
            <a:chExt cx="9626642" cy="4483448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F8AF3DE-11C0-93A5-914C-AB187B425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 flipV="1">
              <a:off x="7284683" y="-492286"/>
              <a:ext cx="4483448" cy="9626642"/>
            </a:xfrm>
            <a:prstGeom prst="rect">
              <a:avLst/>
            </a:prstGeom>
          </p:spPr>
        </p:pic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E6456DA3-6A15-290C-4942-B5C22F3D1A92}"/>
                </a:ext>
              </a:extLst>
            </p:cNvPr>
            <p:cNvSpPr/>
            <p:nvPr/>
          </p:nvSpPr>
          <p:spPr>
            <a:xfrm>
              <a:off x="4900335" y="2673808"/>
              <a:ext cx="8615878" cy="3582195"/>
            </a:xfrm>
            <a:prstGeom prst="wedgeRoundRectCallout">
              <a:avLst>
                <a:gd name="adj1" fmla="val -47010"/>
                <a:gd name="adj2" fmla="val 20915"/>
                <a:gd name="adj3" fmla="val 1666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ở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trường</a:t>
              </a:r>
              <a:r>
                <a:rPr kumimoji="0" lang="en-US" sz="5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vi-VN" sz="5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585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25BA-21B7-455A-7283-FE4B18F1B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5" y="717809"/>
            <a:ext cx="5635723" cy="375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F4F5DA-E93D-C438-D6FC-C14EC7FA2CA8}"/>
              </a:ext>
            </a:extLst>
          </p:cNvPr>
          <p:cNvSpPr txBox="1"/>
          <p:nvPr/>
        </p:nvSpPr>
        <p:spPr>
          <a:xfrm>
            <a:off x="1461053" y="4631635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Lời dẫn văn nghệ 20/11 hay và chi tiết nhất">
            <a:extLst>
              <a:ext uri="{FF2B5EF4-FFF2-40B4-BE49-F238E27FC236}">
                <a16:creationId xmlns:a16="http://schemas.microsoft.com/office/drawing/2014/main" id="{2E2ACF23-C598-F437-ACC5-41DCAEF5B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25665"/>
            <a:ext cx="5589103" cy="370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364DA-CDC3-029D-1D3D-28E57A0275EC}"/>
              </a:ext>
            </a:extLst>
          </p:cNvPr>
          <p:cNvSpPr txBox="1"/>
          <p:nvPr/>
        </p:nvSpPr>
        <p:spPr>
          <a:xfrm>
            <a:off x="7305260" y="4651513"/>
            <a:ext cx="623183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65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B33204-76E5-3834-C39F-549C53B66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2" y="874644"/>
            <a:ext cx="5493126" cy="311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3334B6-242C-634A-A99E-53D65E0A0C41}"/>
              </a:ext>
            </a:extLst>
          </p:cNvPr>
          <p:cNvSpPr txBox="1"/>
          <p:nvPr/>
        </p:nvSpPr>
        <p:spPr>
          <a:xfrm>
            <a:off x="1351723" y="4174435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Cuộc thi EM VẼ TRƯỜNG HỌC HẠNH PHÚC đến với trường Tiểu học Cam Lộ, Quảng  Trị | VTV7 - YouTube">
            <a:extLst>
              <a:ext uri="{FF2B5EF4-FFF2-40B4-BE49-F238E27FC236}">
                <a16:creationId xmlns:a16="http://schemas.microsoft.com/office/drawing/2014/main" id="{76BD7ECC-F696-D895-1884-24C3FF1E6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70" y="851658"/>
            <a:ext cx="5483087" cy="308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201D0D-4D72-BAED-BF3D-E8DD5AA984DC}"/>
              </a:ext>
            </a:extLst>
          </p:cNvPr>
          <p:cNvSpPr txBox="1"/>
          <p:nvPr/>
        </p:nvSpPr>
        <p:spPr>
          <a:xfrm>
            <a:off x="7573618" y="4065105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66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334B6-242C-634A-A99E-53D65E0A0C41}"/>
              </a:ext>
            </a:extLst>
          </p:cNvPr>
          <p:cNvSpPr txBox="1"/>
          <p:nvPr/>
        </p:nvSpPr>
        <p:spPr>
          <a:xfrm>
            <a:off x="2186609" y="4184374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Một số hình ảnh chương trình tuyên truyền phổ biến giáo dục pháp luật tại  trường thcs Thanh Liệt | THCS Thanh Liệt">
            <a:extLst>
              <a:ext uri="{FF2B5EF4-FFF2-40B4-BE49-F238E27FC236}">
                <a16:creationId xmlns:a16="http://schemas.microsoft.com/office/drawing/2014/main" id="{14DB22F5-3904-16F4-C6A2-ACC898F69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7" y="591848"/>
            <a:ext cx="5880077" cy="346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Ễ KỶ NIỆM NGÀY NHÀ GIÁO VIỆT NAM 20-11 - Trường Cao đẳng Thương mại và Du  lịch">
            <a:extLst>
              <a:ext uri="{FF2B5EF4-FFF2-40B4-BE49-F238E27FC236}">
                <a16:creationId xmlns:a16="http://schemas.microsoft.com/office/drawing/2014/main" id="{1B66D362-80E2-24CE-5CC1-21C698D7A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182" y="546653"/>
            <a:ext cx="5218044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0F3693-3C47-DE54-C4E1-6525873F0A6C}"/>
              </a:ext>
            </a:extLst>
          </p:cNvPr>
          <p:cNvSpPr txBox="1"/>
          <p:nvPr/>
        </p:nvSpPr>
        <p:spPr>
          <a:xfrm>
            <a:off x="7971183" y="4214191"/>
            <a:ext cx="45123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niệm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99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FD350C7-27C7-4EF9-897A-BE2127EF2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t="25107" r="32429"/>
          <a:stretch/>
        </p:blipFill>
        <p:spPr>
          <a:xfrm>
            <a:off x="2747715" y="593023"/>
            <a:ext cx="6696570" cy="494567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AF03A6B-C3DE-5BFA-F7C2-927142575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0095" y="1494182"/>
            <a:ext cx="6444019" cy="3872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EC7645-A680-BB4B-418D-372D50FB193D}"/>
              </a:ext>
            </a:extLst>
          </p:cNvPr>
          <p:cNvSpPr txBox="1"/>
          <p:nvPr/>
        </p:nvSpPr>
        <p:spPr>
          <a:xfrm>
            <a:off x="3152602" y="3611754"/>
            <a:ext cx="701861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50839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2A7BC-CBA9-0D83-7CA4-A5975DBDB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91" y="1300056"/>
            <a:ext cx="8980928" cy="5161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BCDFC-A8CD-8741-4C78-B76609552DA1}"/>
              </a:ext>
            </a:extLst>
          </p:cNvPr>
          <p:cNvSpPr txBox="1"/>
          <p:nvPr/>
        </p:nvSpPr>
        <p:spPr>
          <a:xfrm>
            <a:off x="1998160" y="407779"/>
            <a:ext cx="7928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28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>
                <a:latin typeface="Lato" pitchFamily="34" charset="0"/>
                <a:cs typeface="Lato" pitchFamily="34" charset="0"/>
              </a:rPr>
              <a:t>muốn</a:t>
            </a:r>
            <a:r>
              <a:rPr lang="en-US" sz="28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>
                <a:latin typeface="Lato" pitchFamily="34" charset="0"/>
                <a:cs typeface="Lato" pitchFamily="34" charset="0"/>
              </a:rPr>
              <a:t>tham</a:t>
            </a:r>
            <a:r>
              <a:rPr lang="en-US" sz="28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>
                <a:latin typeface="Lato" pitchFamily="34" charset="0"/>
                <a:cs typeface="Lato" pitchFamily="34" charset="0"/>
              </a:rPr>
              <a:t>gia</a:t>
            </a:r>
            <a:r>
              <a:rPr lang="en-US" sz="28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>
                <a:latin typeface="Lato" pitchFamily="34" charset="0"/>
                <a:cs typeface="Lato" pitchFamily="34" charset="0"/>
              </a:rPr>
              <a:t>hoạt</a:t>
            </a:r>
            <a:r>
              <a:rPr lang="en-US" sz="28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>
                <a:latin typeface="Lato" pitchFamily="34" charset="0"/>
                <a:cs typeface="Lato" pitchFamily="34" charset="0"/>
              </a:rPr>
              <a:t>động</a:t>
            </a:r>
            <a:r>
              <a:rPr lang="en-US" sz="28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>
                <a:latin typeface="Lato" pitchFamily="34" charset="0"/>
                <a:cs typeface="Lato" pitchFamily="34" charset="0"/>
              </a:rPr>
              <a:t>nào</a:t>
            </a:r>
            <a:r>
              <a:rPr lang="en-US" sz="2800" b="1" dirty="0">
                <a:latin typeface="Lato" pitchFamily="34" charset="0"/>
                <a:cs typeface="Lato" pitchFamily="34" charset="0"/>
              </a:rPr>
              <a:t> ở </a:t>
            </a:r>
            <a:r>
              <a:rPr lang="en-US" sz="2800" b="1" dirty="0" err="1">
                <a:latin typeface="Lato" pitchFamily="34" charset="0"/>
                <a:cs typeface="Lato" pitchFamily="34" charset="0"/>
              </a:rPr>
              <a:t>trường</a:t>
            </a:r>
            <a:r>
              <a:rPr lang="en-US" sz="28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>
                <a:latin typeface="Lato" pitchFamily="34" charset="0"/>
                <a:cs typeface="Lato" pitchFamily="34" charset="0"/>
              </a:rPr>
              <a:t>nhất</a:t>
            </a:r>
            <a:r>
              <a:rPr lang="en-US" sz="2800" b="1" dirty="0">
                <a:latin typeface="Lato" pitchFamily="34" charset="0"/>
                <a:cs typeface="Lato" pitchFamily="34" charset="0"/>
              </a:rPr>
              <a:t>? </a:t>
            </a:r>
            <a:r>
              <a:rPr lang="en-US" sz="2800" b="1" dirty="0" err="1">
                <a:latin typeface="Lato" pitchFamily="34" charset="0"/>
                <a:cs typeface="Lato" pitchFamily="34" charset="0"/>
              </a:rPr>
              <a:t>Vì</a:t>
            </a:r>
            <a:r>
              <a:rPr lang="en-US" sz="28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800" b="1" dirty="0" err="1">
                <a:latin typeface="Lato" pitchFamily="34" charset="0"/>
                <a:cs typeface="Lato" pitchFamily="34" charset="0"/>
              </a:rPr>
              <a:t>sao</a:t>
            </a:r>
            <a:r>
              <a:rPr lang="en-US" sz="2800" b="1" dirty="0">
                <a:latin typeface="Lato" pitchFamily="34" charset="0"/>
                <a:cs typeface="Lato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8403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71364"/>
          </a:xfrm>
          <a:custGeom>
            <a:avLst/>
            <a:gdLst>
              <a:gd name="connsiteX0" fmla="*/ 0 w 11599588"/>
              <a:gd name="connsiteY0" fmla="*/ 1028581 h 6171364"/>
              <a:gd name="connsiteX1" fmla="*/ 1028581 w 11599588"/>
              <a:gd name="connsiteY1" fmla="*/ 0 h 6171364"/>
              <a:gd name="connsiteX2" fmla="*/ 1710183 w 11599588"/>
              <a:gd name="connsiteY2" fmla="*/ 0 h 6171364"/>
              <a:gd name="connsiteX3" fmla="*/ 2200936 w 11599588"/>
              <a:gd name="connsiteY3" fmla="*/ 0 h 6171364"/>
              <a:gd name="connsiteX4" fmla="*/ 3073387 w 11599588"/>
              <a:gd name="connsiteY4" fmla="*/ 0 h 6171364"/>
              <a:gd name="connsiteX5" fmla="*/ 3468716 w 11599588"/>
              <a:gd name="connsiteY5" fmla="*/ 0 h 6171364"/>
              <a:gd name="connsiteX6" fmla="*/ 4054893 w 11599588"/>
              <a:gd name="connsiteY6" fmla="*/ 0 h 6171364"/>
              <a:gd name="connsiteX7" fmla="*/ 4641071 w 11599588"/>
              <a:gd name="connsiteY7" fmla="*/ 0 h 6171364"/>
              <a:gd name="connsiteX8" fmla="*/ 5513521 w 11599588"/>
              <a:gd name="connsiteY8" fmla="*/ 0 h 6171364"/>
              <a:gd name="connsiteX9" fmla="*/ 6195123 w 11599588"/>
              <a:gd name="connsiteY9" fmla="*/ 0 h 6171364"/>
              <a:gd name="connsiteX10" fmla="*/ 7067573 w 11599588"/>
              <a:gd name="connsiteY10" fmla="*/ 0 h 6171364"/>
              <a:gd name="connsiteX11" fmla="*/ 7940024 w 11599588"/>
              <a:gd name="connsiteY11" fmla="*/ 0 h 6171364"/>
              <a:gd name="connsiteX12" fmla="*/ 8717050 w 11599588"/>
              <a:gd name="connsiteY12" fmla="*/ 0 h 6171364"/>
              <a:gd name="connsiteX13" fmla="*/ 9494076 w 11599588"/>
              <a:gd name="connsiteY13" fmla="*/ 0 h 6171364"/>
              <a:gd name="connsiteX14" fmla="*/ 9889405 w 11599588"/>
              <a:gd name="connsiteY14" fmla="*/ 0 h 6171364"/>
              <a:gd name="connsiteX15" fmla="*/ 10571007 w 11599588"/>
              <a:gd name="connsiteY15" fmla="*/ 0 h 6171364"/>
              <a:gd name="connsiteX16" fmla="*/ 11599588 w 11599588"/>
              <a:gd name="connsiteY16" fmla="*/ 1028581 h 6171364"/>
              <a:gd name="connsiteX17" fmla="*/ 11599588 w 11599588"/>
              <a:gd name="connsiteY17" fmla="*/ 1631997 h 6171364"/>
              <a:gd name="connsiteX18" fmla="*/ 11599588 w 11599588"/>
              <a:gd name="connsiteY18" fmla="*/ 2399982 h 6171364"/>
              <a:gd name="connsiteX19" fmla="*/ 11599588 w 11599588"/>
              <a:gd name="connsiteY19" fmla="*/ 3167966 h 6171364"/>
              <a:gd name="connsiteX20" fmla="*/ 11599588 w 11599588"/>
              <a:gd name="connsiteY20" fmla="*/ 3853666 h 6171364"/>
              <a:gd name="connsiteX21" fmla="*/ 11599588 w 11599588"/>
              <a:gd name="connsiteY21" fmla="*/ 4539367 h 6171364"/>
              <a:gd name="connsiteX22" fmla="*/ 11599588 w 11599588"/>
              <a:gd name="connsiteY22" fmla="*/ 5142783 h 6171364"/>
              <a:gd name="connsiteX23" fmla="*/ 10571007 w 11599588"/>
              <a:gd name="connsiteY23" fmla="*/ 6171364 h 6171364"/>
              <a:gd name="connsiteX24" fmla="*/ 9984829 w 11599588"/>
              <a:gd name="connsiteY24" fmla="*/ 6171364 h 6171364"/>
              <a:gd name="connsiteX25" fmla="*/ 9589500 w 11599588"/>
              <a:gd name="connsiteY25" fmla="*/ 6171364 h 6171364"/>
              <a:gd name="connsiteX26" fmla="*/ 8717050 w 11599588"/>
              <a:gd name="connsiteY26" fmla="*/ 6171364 h 6171364"/>
              <a:gd name="connsiteX27" fmla="*/ 8130872 w 11599588"/>
              <a:gd name="connsiteY27" fmla="*/ 6171364 h 6171364"/>
              <a:gd name="connsiteX28" fmla="*/ 7544695 w 11599588"/>
              <a:gd name="connsiteY28" fmla="*/ 6171364 h 6171364"/>
              <a:gd name="connsiteX29" fmla="*/ 6863093 w 11599588"/>
              <a:gd name="connsiteY29" fmla="*/ 6171364 h 6171364"/>
              <a:gd name="connsiteX30" fmla="*/ 6467764 w 11599588"/>
              <a:gd name="connsiteY30" fmla="*/ 6171364 h 6171364"/>
              <a:gd name="connsiteX31" fmla="*/ 5690738 w 11599588"/>
              <a:gd name="connsiteY31" fmla="*/ 6171364 h 6171364"/>
              <a:gd name="connsiteX32" fmla="*/ 4818287 w 11599588"/>
              <a:gd name="connsiteY32" fmla="*/ 6171364 h 6171364"/>
              <a:gd name="connsiteX33" fmla="*/ 4136685 w 11599588"/>
              <a:gd name="connsiteY33" fmla="*/ 6171364 h 6171364"/>
              <a:gd name="connsiteX34" fmla="*/ 3359659 w 11599588"/>
              <a:gd name="connsiteY34" fmla="*/ 6171364 h 6171364"/>
              <a:gd name="connsiteX35" fmla="*/ 2678057 w 11599588"/>
              <a:gd name="connsiteY35" fmla="*/ 6171364 h 6171364"/>
              <a:gd name="connsiteX36" fmla="*/ 1805607 w 11599588"/>
              <a:gd name="connsiteY36" fmla="*/ 6171364 h 6171364"/>
              <a:gd name="connsiteX37" fmla="*/ 1028581 w 11599588"/>
              <a:gd name="connsiteY37" fmla="*/ 6171364 h 6171364"/>
              <a:gd name="connsiteX38" fmla="*/ 0 w 11599588"/>
              <a:gd name="connsiteY38" fmla="*/ 5142783 h 6171364"/>
              <a:gd name="connsiteX39" fmla="*/ 0 w 11599588"/>
              <a:gd name="connsiteY39" fmla="*/ 4580509 h 6171364"/>
              <a:gd name="connsiteX40" fmla="*/ 0 w 11599588"/>
              <a:gd name="connsiteY40" fmla="*/ 3812524 h 6171364"/>
              <a:gd name="connsiteX41" fmla="*/ 0 w 11599588"/>
              <a:gd name="connsiteY41" fmla="*/ 3250250 h 6171364"/>
              <a:gd name="connsiteX42" fmla="*/ 0 w 11599588"/>
              <a:gd name="connsiteY42" fmla="*/ 2687976 h 6171364"/>
              <a:gd name="connsiteX43" fmla="*/ 0 w 11599588"/>
              <a:gd name="connsiteY43" fmla="*/ 2002275 h 6171364"/>
              <a:gd name="connsiteX44" fmla="*/ 0 w 11599588"/>
              <a:gd name="connsiteY44" fmla="*/ 1028581 h 6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71364" fill="none" extrusionOk="0">
                <a:moveTo>
                  <a:pt x="0" y="1028581"/>
                </a:moveTo>
                <a:cubicBezTo>
                  <a:pt x="-113237" y="443737"/>
                  <a:pt x="426057" y="-50637"/>
                  <a:pt x="1028581" y="0"/>
                </a:cubicBezTo>
                <a:cubicBezTo>
                  <a:pt x="1286216" y="-12726"/>
                  <a:pt x="1399489" y="11192"/>
                  <a:pt x="1710183" y="0"/>
                </a:cubicBezTo>
                <a:cubicBezTo>
                  <a:pt x="2020877" y="-11192"/>
                  <a:pt x="2061367" y="19810"/>
                  <a:pt x="2200936" y="0"/>
                </a:cubicBezTo>
                <a:cubicBezTo>
                  <a:pt x="2340505" y="-19810"/>
                  <a:pt x="2856098" y="16983"/>
                  <a:pt x="3073387" y="0"/>
                </a:cubicBezTo>
                <a:cubicBezTo>
                  <a:pt x="3290676" y="-16983"/>
                  <a:pt x="3310098" y="-14679"/>
                  <a:pt x="3468716" y="0"/>
                </a:cubicBezTo>
                <a:cubicBezTo>
                  <a:pt x="3627334" y="14679"/>
                  <a:pt x="3804215" y="-12572"/>
                  <a:pt x="4054893" y="0"/>
                </a:cubicBezTo>
                <a:cubicBezTo>
                  <a:pt x="4305571" y="12572"/>
                  <a:pt x="4447416" y="13401"/>
                  <a:pt x="4641071" y="0"/>
                </a:cubicBezTo>
                <a:cubicBezTo>
                  <a:pt x="4834726" y="-13401"/>
                  <a:pt x="5197719" y="27525"/>
                  <a:pt x="5513521" y="0"/>
                </a:cubicBezTo>
                <a:cubicBezTo>
                  <a:pt x="5829323" y="-27525"/>
                  <a:pt x="5886468" y="-7052"/>
                  <a:pt x="6195123" y="0"/>
                </a:cubicBezTo>
                <a:cubicBezTo>
                  <a:pt x="6503778" y="7052"/>
                  <a:pt x="6784171" y="1826"/>
                  <a:pt x="7067573" y="0"/>
                </a:cubicBezTo>
                <a:cubicBezTo>
                  <a:pt x="7350975" y="-1826"/>
                  <a:pt x="7535010" y="-23289"/>
                  <a:pt x="7940024" y="0"/>
                </a:cubicBezTo>
                <a:cubicBezTo>
                  <a:pt x="8345038" y="23289"/>
                  <a:pt x="8456575" y="-23846"/>
                  <a:pt x="8717050" y="0"/>
                </a:cubicBezTo>
                <a:cubicBezTo>
                  <a:pt x="8977525" y="23846"/>
                  <a:pt x="9334942" y="29919"/>
                  <a:pt x="9494076" y="0"/>
                </a:cubicBezTo>
                <a:cubicBezTo>
                  <a:pt x="9653210" y="-29919"/>
                  <a:pt x="9773680" y="-8006"/>
                  <a:pt x="9889405" y="0"/>
                </a:cubicBezTo>
                <a:cubicBezTo>
                  <a:pt x="10005130" y="8006"/>
                  <a:pt x="10298019" y="15843"/>
                  <a:pt x="10571007" y="0"/>
                </a:cubicBezTo>
                <a:cubicBezTo>
                  <a:pt x="11085064" y="54832"/>
                  <a:pt x="11660726" y="421193"/>
                  <a:pt x="11599588" y="1028581"/>
                </a:cubicBezTo>
                <a:cubicBezTo>
                  <a:pt x="11579572" y="1255409"/>
                  <a:pt x="11614517" y="1406611"/>
                  <a:pt x="11599588" y="1631997"/>
                </a:cubicBezTo>
                <a:cubicBezTo>
                  <a:pt x="11584659" y="1857383"/>
                  <a:pt x="11580341" y="2184024"/>
                  <a:pt x="11599588" y="2399982"/>
                </a:cubicBezTo>
                <a:cubicBezTo>
                  <a:pt x="11618835" y="2615941"/>
                  <a:pt x="11567219" y="2868437"/>
                  <a:pt x="11599588" y="3167966"/>
                </a:cubicBezTo>
                <a:cubicBezTo>
                  <a:pt x="11631957" y="3467495"/>
                  <a:pt x="11600085" y="3682781"/>
                  <a:pt x="11599588" y="3853666"/>
                </a:cubicBezTo>
                <a:cubicBezTo>
                  <a:pt x="11599091" y="4024551"/>
                  <a:pt x="11611679" y="4237359"/>
                  <a:pt x="11599588" y="4539367"/>
                </a:cubicBezTo>
                <a:cubicBezTo>
                  <a:pt x="11587497" y="4841375"/>
                  <a:pt x="11603987" y="4989762"/>
                  <a:pt x="11599588" y="5142783"/>
                </a:cubicBezTo>
                <a:cubicBezTo>
                  <a:pt x="11595330" y="5722943"/>
                  <a:pt x="11106494" y="6062421"/>
                  <a:pt x="10571007" y="6171364"/>
                </a:cubicBezTo>
                <a:cubicBezTo>
                  <a:pt x="10293158" y="6196970"/>
                  <a:pt x="10257797" y="6147863"/>
                  <a:pt x="9984829" y="6171364"/>
                </a:cubicBezTo>
                <a:cubicBezTo>
                  <a:pt x="9711861" y="6194865"/>
                  <a:pt x="9704440" y="6187222"/>
                  <a:pt x="9589500" y="6171364"/>
                </a:cubicBezTo>
                <a:cubicBezTo>
                  <a:pt x="9474560" y="6155506"/>
                  <a:pt x="9040817" y="6140155"/>
                  <a:pt x="8717050" y="6171364"/>
                </a:cubicBezTo>
                <a:cubicBezTo>
                  <a:pt x="8393283" y="6202574"/>
                  <a:pt x="8372621" y="6148434"/>
                  <a:pt x="8130872" y="6171364"/>
                </a:cubicBezTo>
                <a:cubicBezTo>
                  <a:pt x="7889123" y="6194294"/>
                  <a:pt x="7729414" y="6179237"/>
                  <a:pt x="7544695" y="6171364"/>
                </a:cubicBezTo>
                <a:cubicBezTo>
                  <a:pt x="7359976" y="6163491"/>
                  <a:pt x="7135562" y="6190255"/>
                  <a:pt x="6863093" y="6171364"/>
                </a:cubicBezTo>
                <a:cubicBezTo>
                  <a:pt x="6590624" y="6152473"/>
                  <a:pt x="6638129" y="6153874"/>
                  <a:pt x="6467764" y="6171364"/>
                </a:cubicBezTo>
                <a:cubicBezTo>
                  <a:pt x="6297399" y="6188854"/>
                  <a:pt x="5849041" y="6162197"/>
                  <a:pt x="5690738" y="6171364"/>
                </a:cubicBezTo>
                <a:cubicBezTo>
                  <a:pt x="5532435" y="6180531"/>
                  <a:pt x="5052139" y="6174430"/>
                  <a:pt x="4818287" y="6171364"/>
                </a:cubicBezTo>
                <a:cubicBezTo>
                  <a:pt x="4584435" y="6168298"/>
                  <a:pt x="4459281" y="6185463"/>
                  <a:pt x="4136685" y="6171364"/>
                </a:cubicBezTo>
                <a:cubicBezTo>
                  <a:pt x="3814089" y="6157265"/>
                  <a:pt x="3539166" y="6207718"/>
                  <a:pt x="3359659" y="6171364"/>
                </a:cubicBezTo>
                <a:cubicBezTo>
                  <a:pt x="3180152" y="6135010"/>
                  <a:pt x="2893631" y="6188782"/>
                  <a:pt x="2678057" y="6171364"/>
                </a:cubicBezTo>
                <a:cubicBezTo>
                  <a:pt x="2462483" y="6153946"/>
                  <a:pt x="2105092" y="6158951"/>
                  <a:pt x="1805607" y="6171364"/>
                </a:cubicBezTo>
                <a:cubicBezTo>
                  <a:pt x="1506122" y="6183778"/>
                  <a:pt x="1277405" y="6179575"/>
                  <a:pt x="1028581" y="6171364"/>
                </a:cubicBezTo>
                <a:cubicBezTo>
                  <a:pt x="519450" y="6149004"/>
                  <a:pt x="-23697" y="5651707"/>
                  <a:pt x="0" y="5142783"/>
                </a:cubicBezTo>
                <a:cubicBezTo>
                  <a:pt x="16073" y="5005409"/>
                  <a:pt x="25810" y="4733620"/>
                  <a:pt x="0" y="4580509"/>
                </a:cubicBezTo>
                <a:cubicBezTo>
                  <a:pt x="-25810" y="4427398"/>
                  <a:pt x="-33680" y="4025205"/>
                  <a:pt x="0" y="3812524"/>
                </a:cubicBezTo>
                <a:cubicBezTo>
                  <a:pt x="33680" y="3599844"/>
                  <a:pt x="6783" y="3531226"/>
                  <a:pt x="0" y="3250250"/>
                </a:cubicBezTo>
                <a:cubicBezTo>
                  <a:pt x="-6783" y="2969274"/>
                  <a:pt x="6053" y="2847547"/>
                  <a:pt x="0" y="2687976"/>
                </a:cubicBezTo>
                <a:cubicBezTo>
                  <a:pt x="-6053" y="2528405"/>
                  <a:pt x="30012" y="2149075"/>
                  <a:pt x="0" y="2002275"/>
                </a:cubicBezTo>
                <a:cubicBezTo>
                  <a:pt x="-30012" y="1855475"/>
                  <a:pt x="48022" y="1502154"/>
                  <a:pt x="0" y="1028581"/>
                </a:cubicBezTo>
                <a:close/>
              </a:path>
              <a:path w="11599588" h="6171364" stroke="0" extrusionOk="0">
                <a:moveTo>
                  <a:pt x="0" y="1028581"/>
                </a:moveTo>
                <a:cubicBezTo>
                  <a:pt x="-15455" y="368748"/>
                  <a:pt x="413809" y="25589"/>
                  <a:pt x="1028581" y="0"/>
                </a:cubicBezTo>
                <a:cubicBezTo>
                  <a:pt x="1253814" y="-18595"/>
                  <a:pt x="1390151" y="-10383"/>
                  <a:pt x="1710183" y="0"/>
                </a:cubicBezTo>
                <a:cubicBezTo>
                  <a:pt x="2030215" y="10383"/>
                  <a:pt x="2074213" y="8796"/>
                  <a:pt x="2200936" y="0"/>
                </a:cubicBezTo>
                <a:cubicBezTo>
                  <a:pt x="2327659" y="-8796"/>
                  <a:pt x="2436338" y="7792"/>
                  <a:pt x="2596265" y="0"/>
                </a:cubicBezTo>
                <a:cubicBezTo>
                  <a:pt x="2756192" y="-7792"/>
                  <a:pt x="3181833" y="33808"/>
                  <a:pt x="3373291" y="0"/>
                </a:cubicBezTo>
                <a:cubicBezTo>
                  <a:pt x="3564749" y="-33808"/>
                  <a:pt x="3932765" y="-6734"/>
                  <a:pt x="4150318" y="0"/>
                </a:cubicBezTo>
                <a:cubicBezTo>
                  <a:pt x="4367871" y="6734"/>
                  <a:pt x="4585349" y="-8450"/>
                  <a:pt x="4831919" y="0"/>
                </a:cubicBezTo>
                <a:cubicBezTo>
                  <a:pt x="5078489" y="8450"/>
                  <a:pt x="5153511" y="-4482"/>
                  <a:pt x="5418097" y="0"/>
                </a:cubicBezTo>
                <a:cubicBezTo>
                  <a:pt x="5682683" y="4482"/>
                  <a:pt x="5802971" y="25544"/>
                  <a:pt x="6004275" y="0"/>
                </a:cubicBezTo>
                <a:cubicBezTo>
                  <a:pt x="6205579" y="-25544"/>
                  <a:pt x="6243706" y="-14041"/>
                  <a:pt x="6399604" y="0"/>
                </a:cubicBezTo>
                <a:cubicBezTo>
                  <a:pt x="6555502" y="14041"/>
                  <a:pt x="7015125" y="-38484"/>
                  <a:pt x="7176630" y="0"/>
                </a:cubicBezTo>
                <a:cubicBezTo>
                  <a:pt x="7338135" y="38484"/>
                  <a:pt x="7564649" y="-6187"/>
                  <a:pt x="7762807" y="0"/>
                </a:cubicBezTo>
                <a:cubicBezTo>
                  <a:pt x="7960965" y="6187"/>
                  <a:pt x="8271004" y="-5818"/>
                  <a:pt x="8635258" y="0"/>
                </a:cubicBezTo>
                <a:cubicBezTo>
                  <a:pt x="8999512" y="5818"/>
                  <a:pt x="8859631" y="-18908"/>
                  <a:pt x="9030587" y="0"/>
                </a:cubicBezTo>
                <a:cubicBezTo>
                  <a:pt x="9201543" y="18908"/>
                  <a:pt x="9612694" y="-25388"/>
                  <a:pt x="9903037" y="0"/>
                </a:cubicBezTo>
                <a:cubicBezTo>
                  <a:pt x="10193380" y="25388"/>
                  <a:pt x="10247549" y="-14665"/>
                  <a:pt x="10571007" y="0"/>
                </a:cubicBezTo>
                <a:cubicBezTo>
                  <a:pt x="11093145" y="-90923"/>
                  <a:pt x="11573677" y="599982"/>
                  <a:pt x="11599588" y="1028581"/>
                </a:cubicBezTo>
                <a:cubicBezTo>
                  <a:pt x="11569255" y="1237424"/>
                  <a:pt x="11617369" y="1498022"/>
                  <a:pt x="11599588" y="1755423"/>
                </a:cubicBezTo>
                <a:cubicBezTo>
                  <a:pt x="11581807" y="2012824"/>
                  <a:pt x="11611430" y="2148768"/>
                  <a:pt x="11599588" y="2399982"/>
                </a:cubicBezTo>
                <a:cubicBezTo>
                  <a:pt x="11587746" y="2651196"/>
                  <a:pt x="11582879" y="2727820"/>
                  <a:pt x="11599588" y="2962256"/>
                </a:cubicBezTo>
                <a:cubicBezTo>
                  <a:pt x="11616297" y="3196692"/>
                  <a:pt x="11596156" y="3342721"/>
                  <a:pt x="11599588" y="3647956"/>
                </a:cubicBezTo>
                <a:cubicBezTo>
                  <a:pt x="11603020" y="3953191"/>
                  <a:pt x="11626709" y="4070619"/>
                  <a:pt x="11599588" y="4210231"/>
                </a:cubicBezTo>
                <a:cubicBezTo>
                  <a:pt x="11572467" y="4349844"/>
                  <a:pt x="11570747" y="4937938"/>
                  <a:pt x="11599588" y="5142783"/>
                </a:cubicBezTo>
                <a:cubicBezTo>
                  <a:pt x="11676133" y="5773570"/>
                  <a:pt x="11175136" y="6223247"/>
                  <a:pt x="10571007" y="6171364"/>
                </a:cubicBezTo>
                <a:cubicBezTo>
                  <a:pt x="10260574" y="6200471"/>
                  <a:pt x="9978925" y="6139068"/>
                  <a:pt x="9698557" y="6171364"/>
                </a:cubicBezTo>
                <a:cubicBezTo>
                  <a:pt x="9418189" y="6203661"/>
                  <a:pt x="9392805" y="6168119"/>
                  <a:pt x="9303228" y="6171364"/>
                </a:cubicBezTo>
                <a:cubicBezTo>
                  <a:pt x="9213651" y="6174609"/>
                  <a:pt x="8926639" y="6149585"/>
                  <a:pt x="8812474" y="6171364"/>
                </a:cubicBezTo>
                <a:cubicBezTo>
                  <a:pt x="8698309" y="6193143"/>
                  <a:pt x="8315571" y="6143961"/>
                  <a:pt x="7940024" y="6171364"/>
                </a:cubicBezTo>
                <a:cubicBezTo>
                  <a:pt x="7564477" y="6198768"/>
                  <a:pt x="7505606" y="6172667"/>
                  <a:pt x="7162998" y="6171364"/>
                </a:cubicBezTo>
                <a:cubicBezTo>
                  <a:pt x="6820390" y="6170061"/>
                  <a:pt x="6686127" y="6150608"/>
                  <a:pt x="6290547" y="6171364"/>
                </a:cubicBezTo>
                <a:cubicBezTo>
                  <a:pt x="5894967" y="6192120"/>
                  <a:pt x="6010431" y="6180728"/>
                  <a:pt x="5799794" y="6171364"/>
                </a:cubicBezTo>
                <a:cubicBezTo>
                  <a:pt x="5589157" y="6162000"/>
                  <a:pt x="5335663" y="6139721"/>
                  <a:pt x="5022768" y="6171364"/>
                </a:cubicBezTo>
                <a:cubicBezTo>
                  <a:pt x="4709873" y="6203007"/>
                  <a:pt x="4678022" y="6199141"/>
                  <a:pt x="4341166" y="6171364"/>
                </a:cubicBezTo>
                <a:cubicBezTo>
                  <a:pt x="4004310" y="6143587"/>
                  <a:pt x="3922819" y="6183870"/>
                  <a:pt x="3754988" y="6171364"/>
                </a:cubicBezTo>
                <a:cubicBezTo>
                  <a:pt x="3587157" y="6158858"/>
                  <a:pt x="3375302" y="6175007"/>
                  <a:pt x="3168811" y="6171364"/>
                </a:cubicBezTo>
                <a:cubicBezTo>
                  <a:pt x="2962320" y="6167721"/>
                  <a:pt x="2896930" y="6156762"/>
                  <a:pt x="2678057" y="6171364"/>
                </a:cubicBezTo>
                <a:cubicBezTo>
                  <a:pt x="2459184" y="6185966"/>
                  <a:pt x="2241654" y="6201269"/>
                  <a:pt x="1901031" y="6171364"/>
                </a:cubicBezTo>
                <a:cubicBezTo>
                  <a:pt x="1560408" y="6141459"/>
                  <a:pt x="1225101" y="6137537"/>
                  <a:pt x="1028581" y="6171364"/>
                </a:cubicBezTo>
                <a:cubicBezTo>
                  <a:pt x="446853" y="6157163"/>
                  <a:pt x="-44218" y="5651259"/>
                  <a:pt x="0" y="5142783"/>
                </a:cubicBezTo>
                <a:cubicBezTo>
                  <a:pt x="-2011" y="5003244"/>
                  <a:pt x="23025" y="4829493"/>
                  <a:pt x="0" y="4580509"/>
                </a:cubicBezTo>
                <a:cubicBezTo>
                  <a:pt x="-23025" y="4331525"/>
                  <a:pt x="27863" y="4131919"/>
                  <a:pt x="0" y="3977092"/>
                </a:cubicBezTo>
                <a:cubicBezTo>
                  <a:pt x="-27863" y="3822265"/>
                  <a:pt x="-34835" y="3489617"/>
                  <a:pt x="0" y="3209108"/>
                </a:cubicBezTo>
                <a:cubicBezTo>
                  <a:pt x="34835" y="2928599"/>
                  <a:pt x="-16246" y="2773300"/>
                  <a:pt x="0" y="2564550"/>
                </a:cubicBezTo>
                <a:cubicBezTo>
                  <a:pt x="16246" y="2355800"/>
                  <a:pt x="-6175" y="2176648"/>
                  <a:pt x="0" y="1796565"/>
                </a:cubicBezTo>
                <a:cubicBezTo>
                  <a:pt x="6175" y="1416483"/>
                  <a:pt x="30937" y="1296178"/>
                  <a:pt x="0" y="1028581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9E6EB-252D-F05F-6BFE-937FE02C6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2" y="748508"/>
            <a:ext cx="5820589" cy="4683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AE2549-6660-AB53-A312-2AA52B076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18" y="2827616"/>
            <a:ext cx="6971168" cy="37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4606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151A2F-FDB4-D8E0-3788-1559B714D5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t="25107" r="32429"/>
          <a:stretch/>
        </p:blipFill>
        <p:spPr>
          <a:xfrm>
            <a:off x="2138298" y="-533290"/>
            <a:ext cx="6696570" cy="494567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789" r="5789"/>
          <a:stretch/>
        </p:blipFill>
        <p:spPr>
          <a:xfrm>
            <a:off x="0" y="2468720"/>
            <a:ext cx="12192000" cy="441316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884D302-41E1-C84D-212D-F008CDCB02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5237"/>
          <a:stretch/>
        </p:blipFill>
        <p:spPr>
          <a:xfrm rot="21431949" flipH="1">
            <a:off x="1704682" y="3370698"/>
            <a:ext cx="8450965" cy="37688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0BCE08E-6C71-3162-1CCD-4FD054D0ED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2949" y="555538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17761C6-0C91-349E-1ADB-7F9E974950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0479" y="5364540"/>
            <a:ext cx="393395" cy="33177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417038A-192D-E26B-8425-1893AF9A70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0164" y="990600"/>
            <a:ext cx="5899923" cy="624843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5E7ECF9-B6BE-B0D7-4BBA-AB8D24E6C1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71500" y="2681848"/>
            <a:ext cx="729417" cy="107235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9ECD16F-2DA6-9953-5B9A-D7A5370C67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17753" y="2553565"/>
            <a:ext cx="528637" cy="947737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72DD59A2-7F24-0EEC-9FBD-C70A757272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93035" y="3043519"/>
            <a:ext cx="828439" cy="12426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F99F60-8C0C-1B4E-8843-5FCF330E2F4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07549" y="1466454"/>
            <a:ext cx="5681964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8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2116938" y="513236"/>
            <a:ext cx="7958124" cy="5831529"/>
          </a:xfrm>
          <a:custGeom>
            <a:avLst/>
            <a:gdLst>
              <a:gd name="connsiteX0" fmla="*/ 0 w 7958124"/>
              <a:gd name="connsiteY0" fmla="*/ 971941 h 5831529"/>
              <a:gd name="connsiteX1" fmla="*/ 971941 w 7958124"/>
              <a:gd name="connsiteY1" fmla="*/ 0 h 5831529"/>
              <a:gd name="connsiteX2" fmla="*/ 6986183 w 7958124"/>
              <a:gd name="connsiteY2" fmla="*/ 0 h 5831529"/>
              <a:gd name="connsiteX3" fmla="*/ 7958124 w 7958124"/>
              <a:gd name="connsiteY3" fmla="*/ 971941 h 5831529"/>
              <a:gd name="connsiteX4" fmla="*/ 7958124 w 7958124"/>
              <a:gd name="connsiteY4" fmla="*/ 4859588 h 5831529"/>
              <a:gd name="connsiteX5" fmla="*/ 6986183 w 7958124"/>
              <a:gd name="connsiteY5" fmla="*/ 5831529 h 5831529"/>
              <a:gd name="connsiteX6" fmla="*/ 971941 w 7958124"/>
              <a:gd name="connsiteY6" fmla="*/ 5831529 h 5831529"/>
              <a:gd name="connsiteX7" fmla="*/ 0 w 7958124"/>
              <a:gd name="connsiteY7" fmla="*/ 4859588 h 5831529"/>
              <a:gd name="connsiteX8" fmla="*/ 0 w 7958124"/>
              <a:gd name="connsiteY8" fmla="*/ 971941 h 583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8124" h="5831529" fill="none" extrusionOk="0">
                <a:moveTo>
                  <a:pt x="0" y="971941"/>
                </a:moveTo>
                <a:cubicBezTo>
                  <a:pt x="-35522" y="403455"/>
                  <a:pt x="394590" y="25928"/>
                  <a:pt x="971941" y="0"/>
                </a:cubicBezTo>
                <a:cubicBezTo>
                  <a:pt x="2327296" y="-30893"/>
                  <a:pt x="6032884" y="99340"/>
                  <a:pt x="6986183" y="0"/>
                </a:cubicBezTo>
                <a:cubicBezTo>
                  <a:pt x="7552222" y="43844"/>
                  <a:pt x="7913749" y="501376"/>
                  <a:pt x="7958124" y="971941"/>
                </a:cubicBezTo>
                <a:cubicBezTo>
                  <a:pt x="7872546" y="1416756"/>
                  <a:pt x="7885760" y="4194090"/>
                  <a:pt x="7958124" y="4859588"/>
                </a:cubicBezTo>
                <a:cubicBezTo>
                  <a:pt x="7937640" y="5403718"/>
                  <a:pt x="7505378" y="5817911"/>
                  <a:pt x="6986183" y="5831529"/>
                </a:cubicBezTo>
                <a:cubicBezTo>
                  <a:pt x="6149010" y="5875597"/>
                  <a:pt x="1820326" y="5841795"/>
                  <a:pt x="971941" y="5831529"/>
                </a:cubicBezTo>
                <a:cubicBezTo>
                  <a:pt x="402068" y="5876575"/>
                  <a:pt x="87423" y="5339402"/>
                  <a:pt x="0" y="4859588"/>
                </a:cubicBezTo>
                <a:cubicBezTo>
                  <a:pt x="161883" y="4067634"/>
                  <a:pt x="71112" y="1752819"/>
                  <a:pt x="0" y="971941"/>
                </a:cubicBezTo>
                <a:close/>
              </a:path>
              <a:path w="7958124" h="5831529" stroke="0" extrusionOk="0">
                <a:moveTo>
                  <a:pt x="0" y="971941"/>
                </a:moveTo>
                <a:cubicBezTo>
                  <a:pt x="11388" y="444068"/>
                  <a:pt x="425324" y="-45062"/>
                  <a:pt x="971941" y="0"/>
                </a:cubicBezTo>
                <a:cubicBezTo>
                  <a:pt x="2979580" y="55113"/>
                  <a:pt x="4957746" y="-40744"/>
                  <a:pt x="6986183" y="0"/>
                </a:cubicBezTo>
                <a:cubicBezTo>
                  <a:pt x="7524545" y="-33706"/>
                  <a:pt x="7961871" y="392234"/>
                  <a:pt x="7958124" y="971941"/>
                </a:cubicBezTo>
                <a:cubicBezTo>
                  <a:pt x="8009796" y="2063763"/>
                  <a:pt x="7803348" y="3491545"/>
                  <a:pt x="7958124" y="4859588"/>
                </a:cubicBezTo>
                <a:cubicBezTo>
                  <a:pt x="7957819" y="5333668"/>
                  <a:pt x="7492103" y="5764638"/>
                  <a:pt x="6986183" y="5831529"/>
                </a:cubicBezTo>
                <a:cubicBezTo>
                  <a:pt x="4227215" y="5674404"/>
                  <a:pt x="3215536" y="5691026"/>
                  <a:pt x="971941" y="5831529"/>
                </a:cubicBezTo>
                <a:cubicBezTo>
                  <a:pt x="412107" y="5851724"/>
                  <a:pt x="-11611" y="5399318"/>
                  <a:pt x="0" y="4859588"/>
                </a:cubicBezTo>
                <a:cubicBezTo>
                  <a:pt x="-147270" y="4102702"/>
                  <a:pt x="164437" y="1827381"/>
                  <a:pt x="0" y="97194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EBCB4A-2645-E3F6-1574-52C6A548806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B5769BE-F938-BADE-D999-9597B099DA9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482" y="4223718"/>
            <a:ext cx="1706423" cy="2522541"/>
          </a:xfrm>
          <a:prstGeom prst="rect">
            <a:avLst/>
          </a:prstGeom>
        </p:spPr>
      </p:pic>
      <p:sp>
        <p:nvSpPr>
          <p:cNvPr id="2" name="文本框 18">
            <a:extLst>
              <a:ext uri="{FF2B5EF4-FFF2-40B4-BE49-F238E27FC236}">
                <a16:creationId xmlns:a16="http://schemas.microsoft.com/office/drawing/2014/main" id="{4FDA262B-D176-A550-ADD1-9C7217683D24}"/>
              </a:ext>
            </a:extLst>
          </p:cNvPr>
          <p:cNvSpPr txBox="1"/>
          <p:nvPr/>
        </p:nvSpPr>
        <p:spPr>
          <a:xfrm>
            <a:off x="2615541" y="882128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CDC54-9F22-ECAF-1723-04BE97436A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6591" y="1418615"/>
            <a:ext cx="8047417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52C172-5FC2-9F68-AF27-00923B9780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0089" y="2436318"/>
            <a:ext cx="6163590" cy="2164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EC6714-EFED-3BD7-5B83-3151BDB9FE66}"/>
              </a:ext>
            </a:extLst>
          </p:cNvPr>
          <p:cNvSpPr txBox="1"/>
          <p:nvPr/>
        </p:nvSpPr>
        <p:spPr>
          <a:xfrm>
            <a:off x="5558459" y="4194727"/>
            <a:ext cx="20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820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2116938" y="513236"/>
            <a:ext cx="7958124" cy="5831529"/>
          </a:xfrm>
          <a:custGeom>
            <a:avLst/>
            <a:gdLst>
              <a:gd name="connsiteX0" fmla="*/ 0 w 7958124"/>
              <a:gd name="connsiteY0" fmla="*/ 971941 h 5831529"/>
              <a:gd name="connsiteX1" fmla="*/ 971941 w 7958124"/>
              <a:gd name="connsiteY1" fmla="*/ 0 h 5831529"/>
              <a:gd name="connsiteX2" fmla="*/ 6986183 w 7958124"/>
              <a:gd name="connsiteY2" fmla="*/ 0 h 5831529"/>
              <a:gd name="connsiteX3" fmla="*/ 7958124 w 7958124"/>
              <a:gd name="connsiteY3" fmla="*/ 971941 h 5831529"/>
              <a:gd name="connsiteX4" fmla="*/ 7958124 w 7958124"/>
              <a:gd name="connsiteY4" fmla="*/ 4859588 h 5831529"/>
              <a:gd name="connsiteX5" fmla="*/ 6986183 w 7958124"/>
              <a:gd name="connsiteY5" fmla="*/ 5831529 h 5831529"/>
              <a:gd name="connsiteX6" fmla="*/ 971941 w 7958124"/>
              <a:gd name="connsiteY6" fmla="*/ 5831529 h 5831529"/>
              <a:gd name="connsiteX7" fmla="*/ 0 w 7958124"/>
              <a:gd name="connsiteY7" fmla="*/ 4859588 h 5831529"/>
              <a:gd name="connsiteX8" fmla="*/ 0 w 7958124"/>
              <a:gd name="connsiteY8" fmla="*/ 971941 h 583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8124" h="5831529" fill="none" extrusionOk="0">
                <a:moveTo>
                  <a:pt x="0" y="971941"/>
                </a:moveTo>
                <a:cubicBezTo>
                  <a:pt x="-35522" y="403455"/>
                  <a:pt x="394590" y="25928"/>
                  <a:pt x="971941" y="0"/>
                </a:cubicBezTo>
                <a:cubicBezTo>
                  <a:pt x="2327296" y="-30893"/>
                  <a:pt x="6032884" y="99340"/>
                  <a:pt x="6986183" y="0"/>
                </a:cubicBezTo>
                <a:cubicBezTo>
                  <a:pt x="7552222" y="43844"/>
                  <a:pt x="7913749" y="501376"/>
                  <a:pt x="7958124" y="971941"/>
                </a:cubicBezTo>
                <a:cubicBezTo>
                  <a:pt x="7872546" y="1416756"/>
                  <a:pt x="7885760" y="4194090"/>
                  <a:pt x="7958124" y="4859588"/>
                </a:cubicBezTo>
                <a:cubicBezTo>
                  <a:pt x="7937640" y="5403718"/>
                  <a:pt x="7505378" y="5817911"/>
                  <a:pt x="6986183" y="5831529"/>
                </a:cubicBezTo>
                <a:cubicBezTo>
                  <a:pt x="6149010" y="5875597"/>
                  <a:pt x="1820326" y="5841795"/>
                  <a:pt x="971941" y="5831529"/>
                </a:cubicBezTo>
                <a:cubicBezTo>
                  <a:pt x="402068" y="5876575"/>
                  <a:pt x="87423" y="5339402"/>
                  <a:pt x="0" y="4859588"/>
                </a:cubicBezTo>
                <a:cubicBezTo>
                  <a:pt x="161883" y="4067634"/>
                  <a:pt x="71112" y="1752819"/>
                  <a:pt x="0" y="971941"/>
                </a:cubicBezTo>
                <a:close/>
              </a:path>
              <a:path w="7958124" h="5831529" stroke="0" extrusionOk="0">
                <a:moveTo>
                  <a:pt x="0" y="971941"/>
                </a:moveTo>
                <a:cubicBezTo>
                  <a:pt x="11388" y="444068"/>
                  <a:pt x="425324" y="-45062"/>
                  <a:pt x="971941" y="0"/>
                </a:cubicBezTo>
                <a:cubicBezTo>
                  <a:pt x="2979580" y="55113"/>
                  <a:pt x="4957746" y="-40744"/>
                  <a:pt x="6986183" y="0"/>
                </a:cubicBezTo>
                <a:cubicBezTo>
                  <a:pt x="7524545" y="-33706"/>
                  <a:pt x="7961871" y="392234"/>
                  <a:pt x="7958124" y="971941"/>
                </a:cubicBezTo>
                <a:cubicBezTo>
                  <a:pt x="8009796" y="2063763"/>
                  <a:pt x="7803348" y="3491545"/>
                  <a:pt x="7958124" y="4859588"/>
                </a:cubicBezTo>
                <a:cubicBezTo>
                  <a:pt x="7957819" y="5333668"/>
                  <a:pt x="7492103" y="5764638"/>
                  <a:pt x="6986183" y="5831529"/>
                </a:cubicBezTo>
                <a:cubicBezTo>
                  <a:pt x="4227215" y="5674404"/>
                  <a:pt x="3215536" y="5691026"/>
                  <a:pt x="971941" y="5831529"/>
                </a:cubicBezTo>
                <a:cubicBezTo>
                  <a:pt x="412107" y="5851724"/>
                  <a:pt x="-11611" y="5399318"/>
                  <a:pt x="0" y="4859588"/>
                </a:cubicBezTo>
                <a:cubicBezTo>
                  <a:pt x="-147270" y="4102702"/>
                  <a:pt x="164437" y="1827381"/>
                  <a:pt x="0" y="97194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EBCB4A-2645-E3F6-1574-52C6A548806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B5769BE-F938-BADE-D999-9597B099DA9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482" y="4223718"/>
            <a:ext cx="1706423" cy="2522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8A7CB9-422A-BC6C-9DB1-9FF09AE44B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1721" y="318052"/>
            <a:ext cx="8725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524000" y="609600"/>
            <a:ext cx="1005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và nói về những hoạt động ở trường.</a:t>
            </a:r>
          </a:p>
          <a:p>
            <a:pPr lvl="0" algn="just" defTabSz="457200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hoạt động đó diễn ra ở đâu?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AE2F-59A0-44E5-9C10-297E9D9F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00" y="628650"/>
            <a:ext cx="937800" cy="93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27F9B2-4CB3-D74B-B645-2C75F093E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803" y="1814513"/>
            <a:ext cx="5548987" cy="4079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45C36-D167-97BF-8FCD-2DE46965B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886" y="1733963"/>
            <a:ext cx="4692305" cy="434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97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524000" y="609600"/>
            <a:ext cx="1005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sát hình và nói về những hoạt động ở trường.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hoạt động đó diễn ra ở đâu?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AE2F-59A0-44E5-9C10-297E9D9F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00" y="628650"/>
            <a:ext cx="937800" cy="93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68B22-612A-A19C-C94D-075028650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12" y="1901065"/>
            <a:ext cx="3855762" cy="4191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2C451B-07E5-56C7-B278-2B7A873C356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6" y="1927356"/>
            <a:ext cx="7237729" cy="398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78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315278" y="4776268"/>
            <a:ext cx="10058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khấu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1AEB13-9531-DCD7-14A2-462C2E5AA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055" y="631757"/>
            <a:ext cx="5548987" cy="40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5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066798" y="4816025"/>
            <a:ext cx="107011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sóc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102B89-299F-80C3-9665-3C3E52FFA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999" y="561146"/>
            <a:ext cx="4692305" cy="434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77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066798" y="4816025"/>
            <a:ext cx="10701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3458B-A5CA-F442-8ACF-B186F75D3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13" y="479770"/>
            <a:ext cx="3855762" cy="419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8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 l="-30000" t="-30000" r="-2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296206" y="348706"/>
            <a:ext cx="11599588" cy="6160588"/>
          </a:xfrm>
          <a:custGeom>
            <a:avLst/>
            <a:gdLst>
              <a:gd name="connsiteX0" fmla="*/ 0 w 11599588"/>
              <a:gd name="connsiteY0" fmla="*/ 1026785 h 6160588"/>
              <a:gd name="connsiteX1" fmla="*/ 1026785 w 11599588"/>
              <a:gd name="connsiteY1" fmla="*/ 0 h 6160588"/>
              <a:gd name="connsiteX2" fmla="*/ 1708643 w 11599588"/>
              <a:gd name="connsiteY2" fmla="*/ 0 h 6160588"/>
              <a:gd name="connsiteX3" fmla="*/ 2199581 w 11599588"/>
              <a:gd name="connsiteY3" fmla="*/ 0 h 6160588"/>
              <a:gd name="connsiteX4" fmla="*/ 3072360 w 11599588"/>
              <a:gd name="connsiteY4" fmla="*/ 0 h 6160588"/>
              <a:gd name="connsiteX5" fmla="*/ 3467838 w 11599588"/>
              <a:gd name="connsiteY5" fmla="*/ 0 h 6160588"/>
              <a:gd name="connsiteX6" fmla="*/ 4054236 w 11599588"/>
              <a:gd name="connsiteY6" fmla="*/ 0 h 6160588"/>
              <a:gd name="connsiteX7" fmla="*/ 4640635 w 11599588"/>
              <a:gd name="connsiteY7" fmla="*/ 0 h 6160588"/>
              <a:gd name="connsiteX8" fmla="*/ 5513413 w 11599588"/>
              <a:gd name="connsiteY8" fmla="*/ 0 h 6160588"/>
              <a:gd name="connsiteX9" fmla="*/ 6195272 w 11599588"/>
              <a:gd name="connsiteY9" fmla="*/ 0 h 6160588"/>
              <a:gd name="connsiteX10" fmla="*/ 7068051 w 11599588"/>
              <a:gd name="connsiteY10" fmla="*/ 0 h 6160588"/>
              <a:gd name="connsiteX11" fmla="*/ 7940829 w 11599588"/>
              <a:gd name="connsiteY11" fmla="*/ 0 h 6160588"/>
              <a:gd name="connsiteX12" fmla="*/ 8718148 w 11599588"/>
              <a:gd name="connsiteY12" fmla="*/ 0 h 6160588"/>
              <a:gd name="connsiteX13" fmla="*/ 9495467 w 11599588"/>
              <a:gd name="connsiteY13" fmla="*/ 0 h 6160588"/>
              <a:gd name="connsiteX14" fmla="*/ 9890945 w 11599588"/>
              <a:gd name="connsiteY14" fmla="*/ 0 h 6160588"/>
              <a:gd name="connsiteX15" fmla="*/ 10572803 w 11599588"/>
              <a:gd name="connsiteY15" fmla="*/ 0 h 6160588"/>
              <a:gd name="connsiteX16" fmla="*/ 11599588 w 11599588"/>
              <a:gd name="connsiteY16" fmla="*/ 1026785 h 6160588"/>
              <a:gd name="connsiteX17" fmla="*/ 11599588 w 11599588"/>
              <a:gd name="connsiteY17" fmla="*/ 1629148 h 6160588"/>
              <a:gd name="connsiteX18" fmla="*/ 11599588 w 11599588"/>
              <a:gd name="connsiteY18" fmla="*/ 2395791 h 6160588"/>
              <a:gd name="connsiteX19" fmla="*/ 11599588 w 11599588"/>
              <a:gd name="connsiteY19" fmla="*/ 3162434 h 6160588"/>
              <a:gd name="connsiteX20" fmla="*/ 11599588 w 11599588"/>
              <a:gd name="connsiteY20" fmla="*/ 3846937 h 6160588"/>
              <a:gd name="connsiteX21" fmla="*/ 11599588 w 11599588"/>
              <a:gd name="connsiteY21" fmla="*/ 4531440 h 6160588"/>
              <a:gd name="connsiteX22" fmla="*/ 11599588 w 11599588"/>
              <a:gd name="connsiteY22" fmla="*/ 5133803 h 6160588"/>
              <a:gd name="connsiteX23" fmla="*/ 10572803 w 11599588"/>
              <a:gd name="connsiteY23" fmla="*/ 6160588 h 6160588"/>
              <a:gd name="connsiteX24" fmla="*/ 9986405 w 11599588"/>
              <a:gd name="connsiteY24" fmla="*/ 6160588 h 6160588"/>
              <a:gd name="connsiteX25" fmla="*/ 9590927 w 11599588"/>
              <a:gd name="connsiteY25" fmla="*/ 6160588 h 6160588"/>
              <a:gd name="connsiteX26" fmla="*/ 8718148 w 11599588"/>
              <a:gd name="connsiteY26" fmla="*/ 6160588 h 6160588"/>
              <a:gd name="connsiteX27" fmla="*/ 8131750 w 11599588"/>
              <a:gd name="connsiteY27" fmla="*/ 6160588 h 6160588"/>
              <a:gd name="connsiteX28" fmla="*/ 7545352 w 11599588"/>
              <a:gd name="connsiteY28" fmla="*/ 6160588 h 6160588"/>
              <a:gd name="connsiteX29" fmla="*/ 6863493 w 11599588"/>
              <a:gd name="connsiteY29" fmla="*/ 6160588 h 6160588"/>
              <a:gd name="connsiteX30" fmla="*/ 6468015 w 11599588"/>
              <a:gd name="connsiteY30" fmla="*/ 6160588 h 6160588"/>
              <a:gd name="connsiteX31" fmla="*/ 5690697 w 11599588"/>
              <a:gd name="connsiteY31" fmla="*/ 6160588 h 6160588"/>
              <a:gd name="connsiteX32" fmla="*/ 4817918 w 11599588"/>
              <a:gd name="connsiteY32" fmla="*/ 6160588 h 6160588"/>
              <a:gd name="connsiteX33" fmla="*/ 4136059 w 11599588"/>
              <a:gd name="connsiteY33" fmla="*/ 6160588 h 6160588"/>
              <a:gd name="connsiteX34" fmla="*/ 3358741 w 11599588"/>
              <a:gd name="connsiteY34" fmla="*/ 6160588 h 6160588"/>
              <a:gd name="connsiteX35" fmla="*/ 2676882 w 11599588"/>
              <a:gd name="connsiteY35" fmla="*/ 6160588 h 6160588"/>
              <a:gd name="connsiteX36" fmla="*/ 1804104 w 11599588"/>
              <a:gd name="connsiteY36" fmla="*/ 6160588 h 6160588"/>
              <a:gd name="connsiteX37" fmla="*/ 1026785 w 11599588"/>
              <a:gd name="connsiteY37" fmla="*/ 6160588 h 6160588"/>
              <a:gd name="connsiteX38" fmla="*/ 0 w 11599588"/>
              <a:gd name="connsiteY38" fmla="*/ 5133803 h 6160588"/>
              <a:gd name="connsiteX39" fmla="*/ 0 w 11599588"/>
              <a:gd name="connsiteY39" fmla="*/ 4572511 h 6160588"/>
              <a:gd name="connsiteX40" fmla="*/ 0 w 11599588"/>
              <a:gd name="connsiteY40" fmla="*/ 3805867 h 6160588"/>
              <a:gd name="connsiteX41" fmla="*/ 0 w 11599588"/>
              <a:gd name="connsiteY41" fmla="*/ 3244575 h 6160588"/>
              <a:gd name="connsiteX42" fmla="*/ 0 w 11599588"/>
              <a:gd name="connsiteY42" fmla="*/ 2683282 h 6160588"/>
              <a:gd name="connsiteX43" fmla="*/ 0 w 11599588"/>
              <a:gd name="connsiteY43" fmla="*/ 1998779 h 6160588"/>
              <a:gd name="connsiteX44" fmla="*/ 0 w 11599588"/>
              <a:gd name="connsiteY44" fmla="*/ 1026785 h 6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99588" h="6160588" fill="none" extrusionOk="0">
                <a:moveTo>
                  <a:pt x="0" y="1026785"/>
                </a:moveTo>
                <a:cubicBezTo>
                  <a:pt x="-32555" y="454885"/>
                  <a:pt x="421374" y="-56338"/>
                  <a:pt x="1026785" y="0"/>
                </a:cubicBezTo>
                <a:cubicBezTo>
                  <a:pt x="1250956" y="25445"/>
                  <a:pt x="1514213" y="8006"/>
                  <a:pt x="1708643" y="0"/>
                </a:cubicBezTo>
                <a:cubicBezTo>
                  <a:pt x="1903073" y="-8006"/>
                  <a:pt x="1994911" y="-15405"/>
                  <a:pt x="2199581" y="0"/>
                </a:cubicBezTo>
                <a:cubicBezTo>
                  <a:pt x="2404251" y="15405"/>
                  <a:pt x="2818945" y="42003"/>
                  <a:pt x="3072360" y="0"/>
                </a:cubicBezTo>
                <a:cubicBezTo>
                  <a:pt x="3325775" y="-42003"/>
                  <a:pt x="3374563" y="-4862"/>
                  <a:pt x="3467838" y="0"/>
                </a:cubicBezTo>
                <a:cubicBezTo>
                  <a:pt x="3561113" y="4862"/>
                  <a:pt x="3782470" y="-18898"/>
                  <a:pt x="4054236" y="0"/>
                </a:cubicBezTo>
                <a:cubicBezTo>
                  <a:pt x="4326002" y="18898"/>
                  <a:pt x="4353136" y="-561"/>
                  <a:pt x="4640635" y="0"/>
                </a:cubicBezTo>
                <a:cubicBezTo>
                  <a:pt x="4928134" y="561"/>
                  <a:pt x="5236275" y="-36497"/>
                  <a:pt x="5513413" y="0"/>
                </a:cubicBezTo>
                <a:cubicBezTo>
                  <a:pt x="5790551" y="36497"/>
                  <a:pt x="5871800" y="19299"/>
                  <a:pt x="6195272" y="0"/>
                </a:cubicBezTo>
                <a:cubicBezTo>
                  <a:pt x="6518744" y="-19299"/>
                  <a:pt x="6648871" y="-7171"/>
                  <a:pt x="7068051" y="0"/>
                </a:cubicBezTo>
                <a:cubicBezTo>
                  <a:pt x="7487231" y="7171"/>
                  <a:pt x="7655633" y="-12330"/>
                  <a:pt x="7940829" y="0"/>
                </a:cubicBezTo>
                <a:cubicBezTo>
                  <a:pt x="8226025" y="12330"/>
                  <a:pt x="8493388" y="21278"/>
                  <a:pt x="8718148" y="0"/>
                </a:cubicBezTo>
                <a:cubicBezTo>
                  <a:pt x="8942908" y="-21278"/>
                  <a:pt x="9305855" y="3439"/>
                  <a:pt x="9495467" y="0"/>
                </a:cubicBezTo>
                <a:cubicBezTo>
                  <a:pt x="9685079" y="-3439"/>
                  <a:pt x="9726743" y="-2415"/>
                  <a:pt x="9890945" y="0"/>
                </a:cubicBezTo>
                <a:cubicBezTo>
                  <a:pt x="10055147" y="2415"/>
                  <a:pt x="10340244" y="22029"/>
                  <a:pt x="10572803" y="0"/>
                </a:cubicBezTo>
                <a:cubicBezTo>
                  <a:pt x="11117729" y="22489"/>
                  <a:pt x="11711094" y="387998"/>
                  <a:pt x="11599588" y="1026785"/>
                </a:cubicBezTo>
                <a:cubicBezTo>
                  <a:pt x="11602414" y="1310189"/>
                  <a:pt x="11595872" y="1454486"/>
                  <a:pt x="11599588" y="1629148"/>
                </a:cubicBezTo>
                <a:cubicBezTo>
                  <a:pt x="11603304" y="1803810"/>
                  <a:pt x="11567808" y="2196107"/>
                  <a:pt x="11599588" y="2395791"/>
                </a:cubicBezTo>
                <a:cubicBezTo>
                  <a:pt x="11631368" y="2595475"/>
                  <a:pt x="11626272" y="2818586"/>
                  <a:pt x="11599588" y="3162434"/>
                </a:cubicBezTo>
                <a:cubicBezTo>
                  <a:pt x="11572904" y="3506282"/>
                  <a:pt x="11579615" y="3594619"/>
                  <a:pt x="11599588" y="3846937"/>
                </a:cubicBezTo>
                <a:cubicBezTo>
                  <a:pt x="11619561" y="4099255"/>
                  <a:pt x="11565736" y="4327250"/>
                  <a:pt x="11599588" y="4531440"/>
                </a:cubicBezTo>
                <a:cubicBezTo>
                  <a:pt x="11633440" y="4735630"/>
                  <a:pt x="11597097" y="4961285"/>
                  <a:pt x="11599588" y="5133803"/>
                </a:cubicBezTo>
                <a:cubicBezTo>
                  <a:pt x="11573951" y="5773666"/>
                  <a:pt x="11104959" y="6043823"/>
                  <a:pt x="10572803" y="6160588"/>
                </a:cubicBezTo>
                <a:cubicBezTo>
                  <a:pt x="10406648" y="6152394"/>
                  <a:pt x="10278080" y="6189177"/>
                  <a:pt x="9986405" y="6160588"/>
                </a:cubicBezTo>
                <a:cubicBezTo>
                  <a:pt x="9694730" y="6131999"/>
                  <a:pt x="9758045" y="6149525"/>
                  <a:pt x="9590927" y="6160588"/>
                </a:cubicBezTo>
                <a:cubicBezTo>
                  <a:pt x="9423809" y="6171651"/>
                  <a:pt x="9104951" y="6135350"/>
                  <a:pt x="8718148" y="6160588"/>
                </a:cubicBezTo>
                <a:cubicBezTo>
                  <a:pt x="8331345" y="6185826"/>
                  <a:pt x="8358343" y="6140052"/>
                  <a:pt x="8131750" y="6160588"/>
                </a:cubicBezTo>
                <a:cubicBezTo>
                  <a:pt x="7905157" y="6181124"/>
                  <a:pt x="7705027" y="6131817"/>
                  <a:pt x="7545352" y="6160588"/>
                </a:cubicBezTo>
                <a:cubicBezTo>
                  <a:pt x="7385677" y="6189359"/>
                  <a:pt x="7065596" y="6141542"/>
                  <a:pt x="6863493" y="6160588"/>
                </a:cubicBezTo>
                <a:cubicBezTo>
                  <a:pt x="6661390" y="6179634"/>
                  <a:pt x="6581627" y="6173512"/>
                  <a:pt x="6468015" y="6160588"/>
                </a:cubicBezTo>
                <a:cubicBezTo>
                  <a:pt x="6354403" y="6147664"/>
                  <a:pt x="5920875" y="6194262"/>
                  <a:pt x="5690697" y="6160588"/>
                </a:cubicBezTo>
                <a:cubicBezTo>
                  <a:pt x="5460519" y="6126914"/>
                  <a:pt x="5192177" y="6161392"/>
                  <a:pt x="4817918" y="6160588"/>
                </a:cubicBezTo>
                <a:cubicBezTo>
                  <a:pt x="4443659" y="6159784"/>
                  <a:pt x="4321509" y="6135546"/>
                  <a:pt x="4136059" y="6160588"/>
                </a:cubicBezTo>
                <a:cubicBezTo>
                  <a:pt x="3950609" y="6185630"/>
                  <a:pt x="3625524" y="6166774"/>
                  <a:pt x="3358741" y="6160588"/>
                </a:cubicBezTo>
                <a:cubicBezTo>
                  <a:pt x="3091958" y="6154402"/>
                  <a:pt x="2893099" y="6148089"/>
                  <a:pt x="2676882" y="6160588"/>
                </a:cubicBezTo>
                <a:cubicBezTo>
                  <a:pt x="2460665" y="6173087"/>
                  <a:pt x="2006959" y="6162277"/>
                  <a:pt x="1804104" y="6160588"/>
                </a:cubicBezTo>
                <a:cubicBezTo>
                  <a:pt x="1601249" y="6158899"/>
                  <a:pt x="1281217" y="6180636"/>
                  <a:pt x="1026785" y="6160588"/>
                </a:cubicBezTo>
                <a:cubicBezTo>
                  <a:pt x="541202" y="6129671"/>
                  <a:pt x="-28698" y="5629251"/>
                  <a:pt x="0" y="5133803"/>
                </a:cubicBezTo>
                <a:cubicBezTo>
                  <a:pt x="20659" y="5006496"/>
                  <a:pt x="970" y="4809074"/>
                  <a:pt x="0" y="4572511"/>
                </a:cubicBezTo>
                <a:cubicBezTo>
                  <a:pt x="-970" y="4335948"/>
                  <a:pt x="-18391" y="4114991"/>
                  <a:pt x="0" y="3805867"/>
                </a:cubicBezTo>
                <a:cubicBezTo>
                  <a:pt x="18391" y="3496743"/>
                  <a:pt x="-17827" y="3470731"/>
                  <a:pt x="0" y="3244575"/>
                </a:cubicBezTo>
                <a:cubicBezTo>
                  <a:pt x="17827" y="3018419"/>
                  <a:pt x="9317" y="2894555"/>
                  <a:pt x="0" y="2683282"/>
                </a:cubicBezTo>
                <a:cubicBezTo>
                  <a:pt x="-9317" y="2472009"/>
                  <a:pt x="-10725" y="2187068"/>
                  <a:pt x="0" y="1998779"/>
                </a:cubicBezTo>
                <a:cubicBezTo>
                  <a:pt x="10725" y="1810490"/>
                  <a:pt x="-19997" y="1378034"/>
                  <a:pt x="0" y="1026785"/>
                </a:cubicBezTo>
                <a:close/>
              </a:path>
              <a:path w="11599588" h="6160588" stroke="0" extrusionOk="0">
                <a:moveTo>
                  <a:pt x="0" y="1026785"/>
                </a:moveTo>
                <a:cubicBezTo>
                  <a:pt x="-20405" y="338560"/>
                  <a:pt x="405784" y="29546"/>
                  <a:pt x="1026785" y="0"/>
                </a:cubicBezTo>
                <a:cubicBezTo>
                  <a:pt x="1260637" y="-2387"/>
                  <a:pt x="1430726" y="4188"/>
                  <a:pt x="1708643" y="0"/>
                </a:cubicBezTo>
                <a:cubicBezTo>
                  <a:pt x="1986560" y="-4188"/>
                  <a:pt x="2029510" y="-3323"/>
                  <a:pt x="2199581" y="0"/>
                </a:cubicBezTo>
                <a:cubicBezTo>
                  <a:pt x="2369652" y="3323"/>
                  <a:pt x="2440194" y="14826"/>
                  <a:pt x="2595059" y="0"/>
                </a:cubicBezTo>
                <a:cubicBezTo>
                  <a:pt x="2749924" y="-14826"/>
                  <a:pt x="3190617" y="37857"/>
                  <a:pt x="3372378" y="0"/>
                </a:cubicBezTo>
                <a:cubicBezTo>
                  <a:pt x="3554139" y="-37857"/>
                  <a:pt x="3939800" y="-24790"/>
                  <a:pt x="4149697" y="0"/>
                </a:cubicBezTo>
                <a:cubicBezTo>
                  <a:pt x="4359594" y="24790"/>
                  <a:pt x="4572159" y="22598"/>
                  <a:pt x="4831555" y="0"/>
                </a:cubicBezTo>
                <a:cubicBezTo>
                  <a:pt x="5090951" y="-22598"/>
                  <a:pt x="5275971" y="-6001"/>
                  <a:pt x="5417953" y="0"/>
                </a:cubicBezTo>
                <a:cubicBezTo>
                  <a:pt x="5559935" y="6001"/>
                  <a:pt x="5803484" y="-1607"/>
                  <a:pt x="6004352" y="0"/>
                </a:cubicBezTo>
                <a:cubicBezTo>
                  <a:pt x="6205220" y="1607"/>
                  <a:pt x="6233001" y="11914"/>
                  <a:pt x="6399829" y="0"/>
                </a:cubicBezTo>
                <a:cubicBezTo>
                  <a:pt x="6566657" y="-11914"/>
                  <a:pt x="6803480" y="-37718"/>
                  <a:pt x="7177148" y="0"/>
                </a:cubicBezTo>
                <a:cubicBezTo>
                  <a:pt x="7550816" y="37718"/>
                  <a:pt x="7553502" y="12075"/>
                  <a:pt x="7763546" y="0"/>
                </a:cubicBezTo>
                <a:cubicBezTo>
                  <a:pt x="7973590" y="-12075"/>
                  <a:pt x="8297172" y="5933"/>
                  <a:pt x="8636325" y="0"/>
                </a:cubicBezTo>
                <a:cubicBezTo>
                  <a:pt x="8975478" y="-5933"/>
                  <a:pt x="8836493" y="5801"/>
                  <a:pt x="9031803" y="0"/>
                </a:cubicBezTo>
                <a:cubicBezTo>
                  <a:pt x="9227113" y="-5801"/>
                  <a:pt x="9714930" y="38999"/>
                  <a:pt x="9904582" y="0"/>
                </a:cubicBezTo>
                <a:cubicBezTo>
                  <a:pt x="10094234" y="-38999"/>
                  <a:pt x="10290332" y="8344"/>
                  <a:pt x="10572803" y="0"/>
                </a:cubicBezTo>
                <a:cubicBezTo>
                  <a:pt x="11113199" y="-52817"/>
                  <a:pt x="11591624" y="502575"/>
                  <a:pt x="11599588" y="1026785"/>
                </a:cubicBezTo>
                <a:cubicBezTo>
                  <a:pt x="11571515" y="1178996"/>
                  <a:pt x="11589999" y="1505367"/>
                  <a:pt x="11599588" y="1752358"/>
                </a:cubicBezTo>
                <a:cubicBezTo>
                  <a:pt x="11609177" y="1999349"/>
                  <a:pt x="11624527" y="2155487"/>
                  <a:pt x="11599588" y="2395791"/>
                </a:cubicBezTo>
                <a:cubicBezTo>
                  <a:pt x="11574649" y="2636095"/>
                  <a:pt x="11577492" y="2807294"/>
                  <a:pt x="11599588" y="2957083"/>
                </a:cubicBezTo>
                <a:cubicBezTo>
                  <a:pt x="11621684" y="3106872"/>
                  <a:pt x="11605825" y="3446610"/>
                  <a:pt x="11599588" y="3641586"/>
                </a:cubicBezTo>
                <a:cubicBezTo>
                  <a:pt x="11593351" y="3836562"/>
                  <a:pt x="11612604" y="3963038"/>
                  <a:pt x="11599588" y="4202879"/>
                </a:cubicBezTo>
                <a:cubicBezTo>
                  <a:pt x="11586572" y="4442720"/>
                  <a:pt x="11597450" y="4782708"/>
                  <a:pt x="11599588" y="5133803"/>
                </a:cubicBezTo>
                <a:cubicBezTo>
                  <a:pt x="11690057" y="5775006"/>
                  <a:pt x="11185623" y="6226402"/>
                  <a:pt x="10572803" y="6160588"/>
                </a:cubicBezTo>
                <a:cubicBezTo>
                  <a:pt x="10314566" y="6125521"/>
                  <a:pt x="10125678" y="6154287"/>
                  <a:pt x="9700024" y="6160588"/>
                </a:cubicBezTo>
                <a:cubicBezTo>
                  <a:pt x="9274370" y="6166889"/>
                  <a:pt x="9400192" y="6172245"/>
                  <a:pt x="9304546" y="6160588"/>
                </a:cubicBezTo>
                <a:cubicBezTo>
                  <a:pt x="9208900" y="6148931"/>
                  <a:pt x="8977271" y="6176447"/>
                  <a:pt x="8813608" y="6160588"/>
                </a:cubicBezTo>
                <a:cubicBezTo>
                  <a:pt x="8649945" y="6144729"/>
                  <a:pt x="8135442" y="6153781"/>
                  <a:pt x="7940829" y="6160588"/>
                </a:cubicBezTo>
                <a:cubicBezTo>
                  <a:pt x="7746216" y="6167395"/>
                  <a:pt x="7454549" y="6174377"/>
                  <a:pt x="7163511" y="6160588"/>
                </a:cubicBezTo>
                <a:cubicBezTo>
                  <a:pt x="6872473" y="6146799"/>
                  <a:pt x="6676266" y="6155415"/>
                  <a:pt x="6290732" y="6160588"/>
                </a:cubicBezTo>
                <a:cubicBezTo>
                  <a:pt x="5905198" y="6165761"/>
                  <a:pt x="6037192" y="6167107"/>
                  <a:pt x="5799794" y="6160588"/>
                </a:cubicBezTo>
                <a:cubicBezTo>
                  <a:pt x="5562396" y="6154069"/>
                  <a:pt x="5302121" y="6169168"/>
                  <a:pt x="5022475" y="6160588"/>
                </a:cubicBezTo>
                <a:cubicBezTo>
                  <a:pt x="4742829" y="6152008"/>
                  <a:pt x="4637545" y="6163968"/>
                  <a:pt x="4340617" y="6160588"/>
                </a:cubicBezTo>
                <a:cubicBezTo>
                  <a:pt x="4043689" y="6157208"/>
                  <a:pt x="3999329" y="6162227"/>
                  <a:pt x="3754219" y="6160588"/>
                </a:cubicBezTo>
                <a:cubicBezTo>
                  <a:pt x="3509109" y="6158949"/>
                  <a:pt x="3377238" y="6187037"/>
                  <a:pt x="3167820" y="6160588"/>
                </a:cubicBezTo>
                <a:cubicBezTo>
                  <a:pt x="2958402" y="6134139"/>
                  <a:pt x="2775116" y="6142068"/>
                  <a:pt x="2676882" y="6160588"/>
                </a:cubicBezTo>
                <a:cubicBezTo>
                  <a:pt x="2578648" y="6179108"/>
                  <a:pt x="2220005" y="6123025"/>
                  <a:pt x="1899564" y="6160588"/>
                </a:cubicBezTo>
                <a:cubicBezTo>
                  <a:pt x="1579123" y="6198151"/>
                  <a:pt x="1318040" y="6127218"/>
                  <a:pt x="1026785" y="6160588"/>
                </a:cubicBezTo>
                <a:cubicBezTo>
                  <a:pt x="398496" y="6096944"/>
                  <a:pt x="-44237" y="5641261"/>
                  <a:pt x="0" y="5133803"/>
                </a:cubicBezTo>
                <a:cubicBezTo>
                  <a:pt x="-21476" y="4937480"/>
                  <a:pt x="-18138" y="4767906"/>
                  <a:pt x="0" y="4572511"/>
                </a:cubicBezTo>
                <a:cubicBezTo>
                  <a:pt x="18138" y="4377116"/>
                  <a:pt x="-7773" y="4191496"/>
                  <a:pt x="0" y="3970148"/>
                </a:cubicBezTo>
                <a:cubicBezTo>
                  <a:pt x="7773" y="3748800"/>
                  <a:pt x="-20440" y="3424429"/>
                  <a:pt x="0" y="3203505"/>
                </a:cubicBezTo>
                <a:cubicBezTo>
                  <a:pt x="20440" y="2982581"/>
                  <a:pt x="-30185" y="2743629"/>
                  <a:pt x="0" y="2560072"/>
                </a:cubicBezTo>
                <a:cubicBezTo>
                  <a:pt x="30185" y="2376515"/>
                  <a:pt x="25457" y="2023687"/>
                  <a:pt x="0" y="1793428"/>
                </a:cubicBezTo>
                <a:cubicBezTo>
                  <a:pt x="-25457" y="1563169"/>
                  <a:pt x="-31812" y="1184181"/>
                  <a:pt x="0" y="1026785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1BD44-5E87-4E04-BBDD-CF7E2ADD8C74}"/>
              </a:ext>
            </a:extLst>
          </p:cNvPr>
          <p:cNvSpPr/>
          <p:nvPr/>
        </p:nvSpPr>
        <p:spPr>
          <a:xfrm>
            <a:off x="1066798" y="4816025"/>
            <a:ext cx="107011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28D89-AEE5-9D6E-F90F-A6C4BD12A0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38" y="625330"/>
            <a:ext cx="7237729" cy="398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0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3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4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7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153</Words>
  <Application>Microsoft Office PowerPoint</Application>
  <PresentationFormat>Widescreen</PresentationFormat>
  <Paragraphs>37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#9Slide02 Noi dung dai</vt:lpstr>
      <vt:lpstr>#9Slide02 Tieu de dai</vt:lpstr>
      <vt:lpstr>Arial</vt:lpstr>
      <vt:lpstr>Calibri</vt:lpstr>
      <vt:lpstr>Lato</vt:lpstr>
      <vt:lpstr>1_Office Theme</vt:lpstr>
      <vt:lpstr>3_Office Theme</vt:lpstr>
      <vt:lpstr>4_Office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Hồng Đỗ</cp:lastModifiedBy>
  <cp:revision>12</cp:revision>
  <dcterms:created xsi:type="dcterms:W3CDTF">2023-05-24T09:45:29Z</dcterms:created>
  <dcterms:modified xsi:type="dcterms:W3CDTF">2024-11-06T14:25:48Z</dcterms:modified>
</cp:coreProperties>
</file>