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embeddedFontLst>
    <p:embeddedFont>
      <p:font typeface="Cookie" panose="020B0604020202020204" charset="-93"/>
      <p:regular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iVayu9wnEefGnDXE14CDgy/JRC4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8" name="Google Shape;259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9" name="Google Shape;25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9" name="Google Shape;2609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0" name="Google Shape;26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3" name="Google Shape;261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4" name="Google Shape;26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6" name="Google Shape;264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7" name="Google Shape;264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" name="Google Shape;268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3" name="Google Shape;268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1" name="Google Shape;2691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2" name="Google Shape;269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bg>
      <p:bgPr>
        <a:solidFill>
          <a:srgbClr val="4F6128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14;p14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5" name="Google Shape;15;p1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" name="Google Shape;16;p1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7" name="Google Shape;17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" name="Google Shape;18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" name="Google Shape;19;p1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" name="Google Shape;20;p1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1" name="Google Shape;21;p1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" name="Google Shape;22;p1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" name="Google Shape;23;p1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24;p1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" name="Google Shape;25;p1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" name="Google Shape;26;p1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7" name="Google Shape;27;p1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" name="Google Shape;28;p1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9" name="Google Shape;29;p1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30" name="Google Shape;30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2" name="Google Shape;32;p1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33" name="Google Shape;33;p1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" name="Google Shape;34;p1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5" name="Google Shape;35;p1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1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7" name="Google Shape;37;p14"/>
          <p:cNvGrpSpPr/>
          <p:nvPr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8" name="Google Shape;38;p14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14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0" name="Google Shape;40;p14"/>
          <p:cNvGrpSpPr/>
          <p:nvPr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41" name="Google Shape;41;p14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14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14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14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14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14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14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14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14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14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1" name="Google Shape;51;p14"/>
          <p:cNvGrpSpPr/>
          <p:nvPr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52" name="Google Shape;52;p1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1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" name="Google Shape;54;p14"/>
          <p:cNvSpPr/>
          <p:nvPr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4"/>
          <p:cNvSpPr/>
          <p:nvPr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6" name="Google Shape;56;p14"/>
          <p:cNvGrpSpPr/>
          <p:nvPr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7" name="Google Shape;57;p1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1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9" name="Google Shape;59;p14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4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4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4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4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4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4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4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4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4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4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4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4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4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4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4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14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4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4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4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4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4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4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4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4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4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4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4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4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4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4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4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4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4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4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4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4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4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4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5" name="Google Shape;105;p14"/>
          <p:cNvGrpSpPr/>
          <p:nvPr/>
        </p:nvGrpSpPr>
        <p:grpSpPr>
          <a:xfrm>
            <a:off x="896619" y="1566374"/>
            <a:ext cx="9867486" cy="4807426"/>
            <a:chOff x="741115" y="853968"/>
            <a:chExt cx="7691377" cy="4021392"/>
          </a:xfrm>
        </p:grpSpPr>
        <p:sp>
          <p:nvSpPr>
            <p:cNvPr id="106" name="Google Shape;106;p14"/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7" name="Google Shape;107;p14"/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</p:grpSpPr>
          <p:sp>
            <p:nvSpPr>
              <p:cNvPr id="108" name="Google Shape;108;p14"/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" name="Google Shape;109;p14"/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" name="Google Shape;110;p14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11" name="Google Shape;111;p14"/>
          <p:cNvGrpSpPr/>
          <p:nvPr/>
        </p:nvGrpSpPr>
        <p:grpSpPr>
          <a:xfrm>
            <a:off x="8391927" y="4047629"/>
            <a:ext cx="2301387" cy="1593766"/>
            <a:chOff x="4799733" y="3457797"/>
            <a:chExt cx="2301387" cy="1593766"/>
          </a:xfrm>
        </p:grpSpPr>
        <p:sp>
          <p:nvSpPr>
            <p:cNvPr id="112" name="Google Shape;112;p14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4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4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4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4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4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4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4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4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4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4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4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4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4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4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4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4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4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4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4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4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4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4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4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14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4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4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4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14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4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4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14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14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4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4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4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4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4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14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14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14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14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14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14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14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14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14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14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14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14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14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14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14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14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14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14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8" name="Google Shape;168;p14"/>
          <p:cNvGrpSpPr/>
          <p:nvPr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169" name="Google Shape;169;p14"/>
            <p:cNvGrpSpPr/>
            <p:nvPr/>
          </p:nvGrpSpPr>
          <p:grpSpPr>
            <a:xfrm>
              <a:off x="1598355" y="4368136"/>
              <a:ext cx="868989" cy="1258447"/>
              <a:chOff x="3235834" y="3793115"/>
              <a:chExt cx="868989" cy="1258447"/>
            </a:xfrm>
          </p:grpSpPr>
          <p:sp>
            <p:nvSpPr>
              <p:cNvPr id="170" name="Google Shape;170;p14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71" name="Google Shape;171;p14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172" name="Google Shape;172;p14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3" name="Google Shape;173;p14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4" name="Google Shape;174;p14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5" name="Google Shape;175;p14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6" name="Google Shape;176;p14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7" name="Google Shape;177;p14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8" name="Google Shape;178;p14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9" name="Google Shape;179;p14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0" name="Google Shape;180;p14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1" name="Google Shape;181;p14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2" name="Google Shape;182;p14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3" name="Google Shape;183;p14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4" name="Google Shape;184;p14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5" name="Google Shape;185;p14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6" name="Google Shape;186;p14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7" name="Google Shape;187;p14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8" name="Google Shape;188;p14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89" name="Google Shape;189;p14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0" name="Google Shape;190;p14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1" name="Google Shape;191;p14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2" name="Google Shape;192;p14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3" name="Google Shape;193;p14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4" name="Google Shape;194;p14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95" name="Google Shape;195;p14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196" name="Google Shape;196;p14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14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14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14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14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14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14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14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14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" name="Google Shape;205;p14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" name="Google Shape;206;p14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14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8" name="Google Shape;208;p14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9" name="Google Shape;209;p14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14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14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14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14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14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14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14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14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14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14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14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14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14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14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14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14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14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14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8" name="Google Shape;228;p14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14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0" name="Google Shape;230;p14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1" name="Google Shape;231;p14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14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" name="Google Shape;233;p14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" name="Google Shape;234;p14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" name="Google Shape;235;p14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6" name="Google Shape;236;p14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37" name="Google Shape;237;p14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8" name="Google Shape;238;p14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9" name="Google Shape;239;p14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40" name="Google Shape;240;p14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1" name="Google Shape;241;p14"/>
          <p:cNvGrpSpPr/>
          <p:nvPr/>
        </p:nvGrpSpPr>
        <p:grpSpPr>
          <a:xfrm>
            <a:off x="1524301" y="5626805"/>
            <a:ext cx="9320239" cy="1231194"/>
            <a:chOff x="1524301" y="5626805"/>
            <a:chExt cx="9320239" cy="1231194"/>
          </a:xfrm>
        </p:grpSpPr>
        <p:sp>
          <p:nvSpPr>
            <p:cNvPr id="242" name="Google Shape;242;p14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43" name="Google Shape;243;p14"/>
            <p:cNvGrpSpPr/>
            <p:nvPr/>
          </p:nvGrpSpPr>
          <p:grpSpPr>
            <a:xfrm>
              <a:off x="1524301" y="5626805"/>
              <a:ext cx="9320239" cy="1231194"/>
              <a:chOff x="929285" y="5051507"/>
              <a:chExt cx="7315206" cy="1231194"/>
            </a:xfrm>
          </p:grpSpPr>
          <p:sp>
            <p:nvSpPr>
              <p:cNvPr id="244" name="Google Shape;244;p14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5" name="Google Shape;245;p14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6" name="Google Shape;246;p14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7" name="Google Shape;247;p14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8" name="Google Shape;248;p14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9" name="Google Shape;249;p14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3_Title and Content">
  <p:cSld name="13_Title and Content">
    <p:bg>
      <p:bgPr>
        <a:solidFill>
          <a:srgbClr val="002060"/>
        </a:solidFill>
        <a:effectLst/>
      </p:bgPr>
    </p:bg>
    <p:spTree>
      <p:nvGrpSpPr>
        <p:cNvPr id="1" name="Shape 1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4" name="Google Shape;1694;p25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695" name="Google Shape;1695;p25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696" name="Google Shape;1696;p25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697" name="Google Shape;1697;p2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98" name="Google Shape;1698;p2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99" name="Google Shape;1699;p25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00" name="Google Shape;1700;p25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701" name="Google Shape;1701;p25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02" name="Google Shape;1702;p25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03" name="Google Shape;1703;p25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704" name="Google Shape;1704;p25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05" name="Google Shape;1705;p25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06" name="Google Shape;1706;p25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707" name="Google Shape;1707;p25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08" name="Google Shape;1708;p25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09" name="Google Shape;1709;p25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710" name="Google Shape;1710;p2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11" name="Google Shape;1711;p2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12" name="Google Shape;1712;p25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713" name="Google Shape;1713;p2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14" name="Google Shape;1714;p2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15" name="Google Shape;1715;p25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6" name="Google Shape;1716;p25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17" name="Google Shape;1717;p25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8" name="Google Shape;1718;p25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9" name="Google Shape;1719;p25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0" name="Google Shape;1720;p25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1" name="Google Shape;1721;p25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2" name="Google Shape;1722;p25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3" name="Google Shape;1723;p25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4" name="Google Shape;1724;p25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5" name="Google Shape;1725;p25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6" name="Google Shape;1726;p25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7" name="Google Shape;1727;p25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8" name="Google Shape;1728;p25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9" name="Google Shape;1729;p25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0" name="Google Shape;1730;p25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1" name="Google Shape;1731;p25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2" name="Google Shape;1732;p25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3" name="Google Shape;1733;p25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4" name="Google Shape;1734;p25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5" name="Google Shape;1735;p25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6" name="Google Shape;1736;p25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7" name="Google Shape;1737;p25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8" name="Google Shape;1738;p25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9" name="Google Shape;1739;p25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0" name="Google Shape;1740;p25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1" name="Google Shape;1741;p25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2" name="Google Shape;1742;p25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3" name="Google Shape;1743;p25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4" name="Google Shape;1744;p25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5" name="Google Shape;1745;p25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6" name="Google Shape;1746;p25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7" name="Google Shape;1747;p25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8" name="Google Shape;1748;p25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9" name="Google Shape;1749;p25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0" name="Google Shape;1750;p25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1" name="Google Shape;1751;p25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2" name="Google Shape;1752;p25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3" name="Google Shape;1753;p25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4" name="Google Shape;1754;p25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5" name="Google Shape;1755;p25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6" name="Google Shape;1756;p25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7" name="Google Shape;1757;p25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8" name="Google Shape;1758;p25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9" name="Google Shape;1759;p25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0" name="Google Shape;1760;p25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1" name="Google Shape;1761;p25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62" name="Google Shape;1762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69345" y="364703"/>
            <a:ext cx="2069886" cy="10349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1_Title and Content">
  <p:cSld name="21_Title and Content">
    <p:bg>
      <p:bgPr>
        <a:solidFill>
          <a:srgbClr val="002060"/>
        </a:solidFill>
        <a:effectLst/>
      </p:bgPr>
    </p:bg>
    <p:spTree>
      <p:nvGrpSpPr>
        <p:cNvPr id="1" name="Shape 1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64" name="Google Shape;1764;p26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765" name="Google Shape;1765;p26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66" name="Google Shape;1766;p26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767" name="Google Shape;1767;p2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8" name="Google Shape;1768;p2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69" name="Google Shape;1769;p26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770" name="Google Shape;1770;p26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771" name="Google Shape;1771;p26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2" name="Google Shape;1772;p26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73" name="Google Shape;1773;p26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774" name="Google Shape;1774;p26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5" name="Google Shape;1775;p26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76" name="Google Shape;1776;p26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777" name="Google Shape;1777;p26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8" name="Google Shape;1778;p26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79" name="Google Shape;1779;p26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780" name="Google Shape;1780;p2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1" name="Google Shape;1781;p2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2" name="Google Shape;1782;p26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783" name="Google Shape;1783;p2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84" name="Google Shape;1784;p2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785" name="Google Shape;1785;p26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6" name="Google Shape;1786;p26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87" name="Google Shape;1787;p26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8" name="Google Shape;1788;p26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9" name="Google Shape;1789;p26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0" name="Google Shape;1790;p26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1" name="Google Shape;1791;p26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2" name="Google Shape;1792;p26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3" name="Google Shape;1793;p26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4" name="Google Shape;1794;p26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5" name="Google Shape;1795;p26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6" name="Google Shape;1796;p26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7" name="Google Shape;1797;p26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8" name="Google Shape;1798;p26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9" name="Google Shape;1799;p26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0" name="Google Shape;1800;p26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1" name="Google Shape;1801;p26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2" name="Google Shape;1802;p26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3" name="Google Shape;1803;p26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4" name="Google Shape;1804;p26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5" name="Google Shape;1805;p26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6" name="Google Shape;1806;p26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7" name="Google Shape;1807;p26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8" name="Google Shape;1808;p26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9" name="Google Shape;1809;p26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0" name="Google Shape;1810;p26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1" name="Google Shape;1811;p26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2" name="Google Shape;1812;p26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3" name="Google Shape;1813;p26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4" name="Google Shape;1814;p26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5" name="Google Shape;1815;p26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6" name="Google Shape;1816;p26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7" name="Google Shape;1817;p26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8" name="Google Shape;1818;p26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9" name="Google Shape;1819;p26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0" name="Google Shape;1820;p26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1" name="Google Shape;1821;p26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2" name="Google Shape;1822;p26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3" name="Google Shape;1823;p26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4" name="Google Shape;1824;p26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5" name="Google Shape;1825;p26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6" name="Google Shape;1826;p26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7" name="Google Shape;1827;p26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8" name="Google Shape;1828;p26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9" name="Google Shape;1829;p26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0" name="Google Shape;1830;p26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1" name="Google Shape;1831;p26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32" name="Google Shape;1832;p26" descr="C:\Users\TUAN\Downloads\Luyện tập 1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450429"/>
            <a:ext cx="2237784" cy="8634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3_Title and Content">
  <p:cSld name="23_Title and Content">
    <p:bg>
      <p:bgPr>
        <a:solidFill>
          <a:srgbClr val="002060"/>
        </a:solidFill>
        <a:effectLst/>
      </p:bgPr>
    </p:bg>
    <p:spTree>
      <p:nvGrpSpPr>
        <p:cNvPr id="1" name="Shape 1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34" name="Google Shape;1834;p27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835" name="Google Shape;1835;p2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836" name="Google Shape;1836;p2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837" name="Google Shape;1837;p2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8" name="Google Shape;1838;p2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839" name="Google Shape;1839;p2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840" name="Google Shape;1840;p2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841" name="Google Shape;1841;p2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2" name="Google Shape;1842;p2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43" name="Google Shape;1843;p2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844" name="Google Shape;1844;p2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5" name="Google Shape;1845;p2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46" name="Google Shape;1846;p2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847" name="Google Shape;1847;p2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48" name="Google Shape;1848;p2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49" name="Google Shape;1849;p2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850" name="Google Shape;1850;p2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1" name="Google Shape;1851;p2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52" name="Google Shape;1852;p2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53" name="Google Shape;1853;p2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54" name="Google Shape;1854;p2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855" name="Google Shape;1855;p2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6" name="Google Shape;1856;p2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57" name="Google Shape;1857;p27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8" name="Google Shape;1858;p27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9" name="Google Shape;1859;p27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0" name="Google Shape;1860;p27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1" name="Google Shape;1861;p27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2" name="Google Shape;1862;p27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3" name="Google Shape;1863;p27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4" name="Google Shape;1864;p27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5" name="Google Shape;1865;p27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6" name="Google Shape;1866;p27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7" name="Google Shape;1867;p27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8" name="Google Shape;1868;p27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9" name="Google Shape;1869;p27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0" name="Google Shape;1870;p27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1" name="Google Shape;1871;p27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2" name="Google Shape;1872;p27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3" name="Google Shape;1873;p27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4" name="Google Shape;1874;p27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5" name="Google Shape;1875;p27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6" name="Google Shape;1876;p27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7" name="Google Shape;1877;p27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8" name="Google Shape;1878;p27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9" name="Google Shape;1879;p27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0" name="Google Shape;1880;p27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1" name="Google Shape;1881;p27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2" name="Google Shape;1882;p27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3" name="Google Shape;1883;p27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4" name="Google Shape;1884;p27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5" name="Google Shape;1885;p27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6" name="Google Shape;1886;p27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7" name="Google Shape;1887;p27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8" name="Google Shape;1888;p27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9" name="Google Shape;1889;p27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0" name="Google Shape;1890;p27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1" name="Google Shape;1891;p27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2" name="Google Shape;1892;p27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3" name="Google Shape;1893;p27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4" name="Google Shape;1894;p27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5" name="Google Shape;1895;p27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6" name="Google Shape;1896;p27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7" name="Google Shape;1897;p27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8" name="Google Shape;1898;p27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9" name="Google Shape;1899;p27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0" name="Google Shape;1900;p27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1" name="Google Shape;1901;p27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02" name="Google Shape;1902;p27" descr="Không có mô tả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9013" y="438261"/>
            <a:ext cx="2330549" cy="88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Title and Content">
  <p:cSld name="22_Title and Content">
    <p:bg>
      <p:bgPr>
        <a:solidFill>
          <a:srgbClr val="002060"/>
        </a:solidFill>
        <a:effectLst/>
      </p:bgPr>
    </p:bg>
    <p:spTree>
      <p:nvGrpSpPr>
        <p:cNvPr id="1" name="Shape 1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4" name="Google Shape;1904;p28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905" name="Google Shape;1905;p28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06" name="Google Shape;1906;p28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907" name="Google Shape;1907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8" name="Google Shape;1908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09" name="Google Shape;1909;p28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10" name="Google Shape;1910;p28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911" name="Google Shape;1911;p28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2" name="Google Shape;1912;p28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13" name="Google Shape;1913;p28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914" name="Google Shape;1914;p28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5" name="Google Shape;1915;p28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16" name="Google Shape;1916;p28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917" name="Google Shape;1917;p28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8" name="Google Shape;1918;p28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19" name="Google Shape;1919;p28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920" name="Google Shape;1920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1" name="Google Shape;1921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22" name="Google Shape;1922;p28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923" name="Google Shape;1923;p28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4" name="Google Shape;1924;p28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25" name="Google Shape;1925;p28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6" name="Google Shape;1926;p28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27" name="Google Shape;1927;p28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8" name="Google Shape;1928;p28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9" name="Google Shape;1929;p28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0" name="Google Shape;1930;p28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1" name="Google Shape;1931;p28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2" name="Google Shape;1932;p28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3" name="Google Shape;1933;p28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4" name="Google Shape;1934;p28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5" name="Google Shape;1935;p28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6" name="Google Shape;1936;p28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7" name="Google Shape;1937;p28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8" name="Google Shape;1938;p28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9" name="Google Shape;1939;p28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0" name="Google Shape;1940;p28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1" name="Google Shape;1941;p28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2" name="Google Shape;1942;p28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3" name="Google Shape;1943;p28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4" name="Google Shape;1944;p28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5" name="Google Shape;1945;p28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6" name="Google Shape;1946;p28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7" name="Google Shape;1947;p28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8" name="Google Shape;1948;p28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9" name="Google Shape;1949;p28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0" name="Google Shape;1950;p28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1" name="Google Shape;1951;p28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2" name="Google Shape;1952;p28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3" name="Google Shape;1953;p28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4" name="Google Shape;1954;p28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5" name="Google Shape;1955;p28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6" name="Google Shape;1956;p28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7" name="Google Shape;1957;p28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8" name="Google Shape;1958;p28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9" name="Google Shape;1959;p28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0" name="Google Shape;1960;p28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1" name="Google Shape;1961;p28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2" name="Google Shape;1962;p28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3" name="Google Shape;1963;p28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4" name="Google Shape;1964;p28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5" name="Google Shape;1965;p28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6" name="Google Shape;1966;p28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7" name="Google Shape;1967;p28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8" name="Google Shape;1968;p28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9" name="Google Shape;1969;p28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0" name="Google Shape;1970;p28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1" name="Google Shape;1971;p28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72" name="Google Shape;1972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357971"/>
            <a:ext cx="2325467" cy="11627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0_Title and Content">
  <p:cSld name="20_Title and Content">
    <p:bg>
      <p:bgPr>
        <a:solidFill>
          <a:srgbClr val="002060"/>
        </a:solidFill>
        <a:effectLst/>
      </p:bgPr>
    </p:bg>
    <p:spTree>
      <p:nvGrpSpPr>
        <p:cNvPr id="1" name="Shape 1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74" name="Google Shape;1974;p29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975" name="Google Shape;1975;p29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76" name="Google Shape;1976;p29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977" name="Google Shape;1977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8" name="Google Shape;1978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79" name="Google Shape;1979;p29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80" name="Google Shape;1980;p29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981" name="Google Shape;1981;p29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2" name="Google Shape;1982;p29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3" name="Google Shape;1983;p29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984" name="Google Shape;1984;p29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5" name="Google Shape;1985;p29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6" name="Google Shape;1986;p29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987" name="Google Shape;1987;p29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8" name="Google Shape;1988;p29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9" name="Google Shape;1989;p29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990" name="Google Shape;1990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1" name="Google Shape;1991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92" name="Google Shape;1992;p29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993" name="Google Shape;1993;p29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94" name="Google Shape;1994;p29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995" name="Google Shape;1995;p29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6" name="Google Shape;1996;p29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997" name="Google Shape;1997;p29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8" name="Google Shape;1998;p29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9" name="Google Shape;1999;p29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0" name="Google Shape;2000;p29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1" name="Google Shape;2001;p29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2" name="Google Shape;2002;p29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3" name="Google Shape;2003;p29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4" name="Google Shape;2004;p29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5" name="Google Shape;2005;p29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6" name="Google Shape;2006;p29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7" name="Google Shape;2007;p29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8" name="Google Shape;2008;p29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9" name="Google Shape;2009;p29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0" name="Google Shape;2010;p29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1" name="Google Shape;2011;p29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2" name="Google Shape;2012;p29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3" name="Google Shape;2013;p29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4" name="Google Shape;2014;p29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5" name="Google Shape;2015;p29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6" name="Google Shape;2016;p29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7" name="Google Shape;2017;p29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8" name="Google Shape;2018;p29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9" name="Google Shape;2019;p29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0" name="Google Shape;2020;p29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1" name="Google Shape;2021;p29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2" name="Google Shape;2022;p29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3" name="Google Shape;2023;p29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4" name="Google Shape;2024;p29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5" name="Google Shape;2025;p29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6" name="Google Shape;2026;p29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7" name="Google Shape;2027;p29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8" name="Google Shape;2028;p29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9" name="Google Shape;2029;p29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0" name="Google Shape;2030;p29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1" name="Google Shape;2031;p29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2" name="Google Shape;2032;p29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3" name="Google Shape;2033;p29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4" name="Google Shape;2034;p29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5" name="Google Shape;2035;p29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6" name="Google Shape;2036;p29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7" name="Google Shape;2037;p29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8" name="Google Shape;2038;p29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9" name="Google Shape;2039;p29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0" name="Google Shape;2040;p29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1" name="Google Shape;2041;p29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and Content">
  <p:cSld name="6_Title and Content">
    <p:bg>
      <p:bgPr>
        <a:solidFill>
          <a:srgbClr val="4F6128"/>
        </a:solidFill>
        <a:effectLst/>
      </p:bgPr>
    </p:bg>
    <p:spTree>
      <p:nvGrpSpPr>
        <p:cNvPr id="1" name="Shape 20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3" name="Google Shape;2043;p30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044" name="Google Shape;2044;p30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45" name="Google Shape;2045;p30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046" name="Google Shape;2046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47" name="Google Shape;2047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48" name="Google Shape;2048;p30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049" name="Google Shape;2049;p30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050" name="Google Shape;2050;p30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1" name="Google Shape;2051;p30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2" name="Google Shape;2052;p30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053" name="Google Shape;2053;p30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4" name="Google Shape;2054;p30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5" name="Google Shape;2055;p30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056" name="Google Shape;2056;p30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7" name="Google Shape;2057;p30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8" name="Google Shape;2058;p30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59" name="Google Shape;2059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0" name="Google Shape;2060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61" name="Google Shape;2061;p30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062" name="Google Shape;2062;p3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3" name="Google Shape;2063;p3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064" name="Google Shape;2064;p30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65" name="Google Shape;2065;p30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066" name="Google Shape;2066;p30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7" name="Google Shape;2067;p30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8" name="Google Shape;2068;p30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9" name="Google Shape;2069;p30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0" name="Google Shape;2070;p30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1" name="Google Shape;2071;p30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2" name="Google Shape;2072;p30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3" name="Google Shape;2073;p30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4" name="Google Shape;2074;p30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5" name="Google Shape;2075;p30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6" name="Google Shape;2076;p30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7" name="Google Shape;2077;p30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8" name="Google Shape;2078;p30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9" name="Google Shape;2079;p30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0" name="Google Shape;2080;p30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1" name="Google Shape;2081;p30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2" name="Google Shape;2082;p30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3" name="Google Shape;2083;p30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4" name="Google Shape;2084;p30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5" name="Google Shape;2085;p30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6" name="Google Shape;2086;p30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7" name="Google Shape;2087;p30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8" name="Google Shape;2088;p30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9" name="Google Shape;2089;p30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0" name="Google Shape;2090;p30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1" name="Google Shape;2091;p30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2" name="Google Shape;2092;p30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3" name="Google Shape;2093;p30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4" name="Google Shape;2094;p30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5" name="Google Shape;2095;p30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6" name="Google Shape;2096;p30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7" name="Google Shape;2097;p30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8" name="Google Shape;2098;p30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9" name="Google Shape;2099;p30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0" name="Google Shape;2100;p30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1" name="Google Shape;2101;p30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2" name="Google Shape;2102;p30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3" name="Google Shape;2103;p30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4" name="Google Shape;2104;p30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5" name="Google Shape;2105;p30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6" name="Google Shape;2106;p30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7" name="Google Shape;2107;p30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8" name="Google Shape;2108;p30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9" name="Google Shape;2109;p30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0" name="Google Shape;2110;p30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1" name="Google Shape;2111;p30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2" name="Google Shape;2112;p30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3" name="Google Shape;2113;p30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14" name="Google Shape;2114;p30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115" name="Google Shape;2115;p30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6" name="Google Shape;2116;p30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17" name="Google Shape;2117;p30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118" name="Google Shape;2118;p30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9" name="Google Shape;2119;p30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0" name="Google Shape;2120;p30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1" name="Google Shape;2121;p30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2" name="Google Shape;2122;p30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3" name="Google Shape;2123;p30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4" name="Google Shape;2124;p30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5" name="Google Shape;2125;p30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6" name="Google Shape;2126;p30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7" name="Google Shape;2127;p30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28" name="Google Shape;2128;p30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29" name="Google Shape;2129;p30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0" name="Google Shape;2130;p30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31" name="Google Shape;2131;p30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2" name="Google Shape;2132;p30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33" name="Google Shape;2133;p30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134" name="Google Shape;2134;p30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5" name="Google Shape;2135;p30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136" name="Google Shape;2136;p30"/>
          <p:cNvGrpSpPr/>
          <p:nvPr/>
        </p:nvGrpSpPr>
        <p:grpSpPr>
          <a:xfrm>
            <a:off x="2548289" y="3588080"/>
            <a:ext cx="2599447" cy="2521829"/>
            <a:chOff x="5641385" y="2381306"/>
            <a:chExt cx="2599447" cy="2521829"/>
          </a:xfrm>
        </p:grpSpPr>
        <p:sp>
          <p:nvSpPr>
            <p:cNvPr id="2137" name="Google Shape;2137;p30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138" name="Google Shape;2138;p30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7" cy="1593766"/>
            </a:xfrm>
          </p:grpSpPr>
          <p:sp>
            <p:nvSpPr>
              <p:cNvPr id="2139" name="Google Shape;2139;p30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0" name="Google Shape;2140;p30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1" name="Google Shape;2141;p30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2" name="Google Shape;2142;p30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3" name="Google Shape;2143;p30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4" name="Google Shape;2144;p30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5" name="Google Shape;2145;p30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6" name="Google Shape;2146;p30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7" name="Google Shape;2147;p30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8" name="Google Shape;2148;p30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9" name="Google Shape;2149;p30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0" name="Google Shape;2150;p30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1" name="Google Shape;2151;p30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2" name="Google Shape;2152;p30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3" name="Google Shape;2153;p30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4" name="Google Shape;2154;p30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5" name="Google Shape;2155;p30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6" name="Google Shape;2156;p30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7" name="Google Shape;2157;p30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8" name="Google Shape;2158;p30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59" name="Google Shape;2159;p30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0" name="Google Shape;2160;p30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1" name="Google Shape;2161;p30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2" name="Google Shape;2162;p30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3" name="Google Shape;2163;p30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4" name="Google Shape;2164;p30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5" name="Google Shape;2165;p30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6" name="Google Shape;2166;p30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7" name="Google Shape;2167;p30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8" name="Google Shape;2168;p30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9" name="Google Shape;2169;p30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0" name="Google Shape;2170;p30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1" name="Google Shape;2171;p30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2" name="Google Shape;2172;p30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3" name="Google Shape;2173;p30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4" name="Google Shape;2174;p30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5" name="Google Shape;2175;p30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6" name="Google Shape;2176;p30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7" name="Google Shape;2177;p30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8" name="Google Shape;2178;p30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9" name="Google Shape;2179;p30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0" name="Google Shape;2180;p30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1" name="Google Shape;2181;p30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2" name="Google Shape;2182;p30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3" name="Google Shape;2183;p30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4" name="Google Shape;2184;p30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5" name="Google Shape;2185;p30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6" name="Google Shape;2186;p30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7" name="Google Shape;2187;p30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8" name="Google Shape;2188;p30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9" name="Google Shape;2189;p30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0" name="Google Shape;2190;p30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1" name="Google Shape;2191;p30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2" name="Google Shape;2192;p30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3" name="Google Shape;2193;p30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94" name="Google Shape;2194;p30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195" name="Google Shape;2195;p30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6" name="Google Shape;2196;p30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7" name="Google Shape;2197;p30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8" name="Google Shape;2198;p30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9" name="Google Shape;2199;p30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0" name="Google Shape;2200;p30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1" name="Google Shape;2201;p30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2" name="Google Shape;2202;p30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3" name="Google Shape;2203;p30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4" name="Google Shape;2204;p30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5" name="Google Shape;2205;p30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6" name="Google Shape;2206;p30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7" name="Google Shape;2207;p30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8" name="Google Shape;2208;p30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9" name="Google Shape;2209;p30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0" name="Google Shape;2210;p30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1" name="Google Shape;2211;p30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2" name="Google Shape;2212;p30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3" name="Google Shape;2213;p30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4" name="Google Shape;2214;p30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5" name="Google Shape;2215;p30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6" name="Google Shape;2216;p30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7" name="Google Shape;2217;p30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8" name="Google Shape;2218;p30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9" name="Google Shape;2219;p30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0" name="Google Shape;2220;p30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1" name="Google Shape;2221;p30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2" name="Google Shape;2222;p30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3" name="Google Shape;2223;p30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4" name="Google Shape;2224;p30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5" name="Google Shape;2225;p30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6" name="Google Shape;2226;p30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7" name="Google Shape;2227;p30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8" name="Google Shape;2228;p30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9" name="Google Shape;2229;p30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0" name="Google Shape;2230;p30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1" name="Google Shape;2231;p30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2" name="Google Shape;2232;p30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3" name="Google Shape;2233;p30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4" name="Google Shape;2234;p30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5" name="Google Shape;2235;p30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6" name="Google Shape;2236;p30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7" name="Google Shape;2237;p30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8" name="Google Shape;2238;p30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9" name="Google Shape;2239;p30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0" name="Google Shape;2240;p30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1" name="Google Shape;2241;p30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2" name="Google Shape;2242;p30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3" name="Google Shape;2243;p30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4" name="Google Shape;2244;p30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5" name="Google Shape;2245;p30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6" name="Google Shape;2246;p30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7" name="Google Shape;2247;p30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8" name="Google Shape;2248;p30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49" name="Google Shape;2249;p30"/>
          <p:cNvSpPr txBox="1"/>
          <p:nvPr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974806"/>
                </a:solidFill>
                <a:latin typeface="Cookie"/>
                <a:ea typeface="Cookie"/>
                <a:cs typeface="Cookie"/>
                <a:sym typeface="Cookie"/>
              </a:rPr>
              <a:t>KHÁM PHÁ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Title and Content">
  <p:cSld name="7_Title and Content">
    <p:bg>
      <p:bgPr>
        <a:solidFill>
          <a:srgbClr val="4F6128"/>
        </a:solidFill>
        <a:effectLst/>
      </p:bgPr>
    </p:bg>
    <p:spTree>
      <p:nvGrpSpPr>
        <p:cNvPr id="1" name="Shape 2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1" name="Google Shape;2251;p31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252" name="Google Shape;2252;p31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53" name="Google Shape;2253;p31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254" name="Google Shape;2254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55" name="Google Shape;2255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56" name="Google Shape;2256;p31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257" name="Google Shape;2257;p31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258" name="Google Shape;2258;p31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59" name="Google Shape;2259;p31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0" name="Google Shape;2260;p31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261" name="Google Shape;2261;p31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2" name="Google Shape;2262;p31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3" name="Google Shape;2263;p31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64" name="Google Shape;2264;p31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5" name="Google Shape;2265;p31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6" name="Google Shape;2266;p31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267" name="Google Shape;2267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8" name="Google Shape;2268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69" name="Google Shape;2269;p31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270" name="Google Shape;2270;p3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71" name="Google Shape;2271;p3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272" name="Google Shape;2272;p31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3" name="Google Shape;2273;p31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74" name="Google Shape;2274;p31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5" name="Google Shape;2275;p31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6" name="Google Shape;2276;p31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7" name="Google Shape;2277;p31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8" name="Google Shape;2278;p31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9" name="Google Shape;2279;p31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0" name="Google Shape;2280;p31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1" name="Google Shape;2281;p31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2" name="Google Shape;2282;p31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3" name="Google Shape;2283;p31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4" name="Google Shape;2284;p31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5" name="Google Shape;2285;p31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6" name="Google Shape;2286;p31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7" name="Google Shape;2287;p31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8" name="Google Shape;2288;p31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9" name="Google Shape;2289;p31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0" name="Google Shape;2290;p31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1" name="Google Shape;2291;p31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2" name="Google Shape;2292;p31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3" name="Google Shape;2293;p31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4" name="Google Shape;2294;p31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5" name="Google Shape;2295;p31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6" name="Google Shape;2296;p31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7" name="Google Shape;2297;p31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8" name="Google Shape;2298;p31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9" name="Google Shape;2299;p31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0" name="Google Shape;2300;p31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1" name="Google Shape;2301;p31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2" name="Google Shape;2302;p31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3" name="Google Shape;2303;p31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4" name="Google Shape;2304;p31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5" name="Google Shape;2305;p31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6" name="Google Shape;2306;p31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7" name="Google Shape;2307;p31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8" name="Google Shape;2308;p31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9" name="Google Shape;2309;p31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0" name="Google Shape;2310;p31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1" name="Google Shape;2311;p31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2" name="Google Shape;2312;p31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3" name="Google Shape;2313;p31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4" name="Google Shape;2314;p31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5" name="Google Shape;2315;p31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6" name="Google Shape;2316;p31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7" name="Google Shape;2317;p31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8" name="Google Shape;2318;p31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9" name="Google Shape;2319;p31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BD4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0" name="Google Shape;2320;p31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B2A0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1" name="Google Shape;2321;p31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22" name="Google Shape;2322;p31"/>
          <p:cNvGrpSpPr/>
          <p:nvPr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23" name="Google Shape;2323;p31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4" name="Google Shape;2324;p31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5" name="Google Shape;2325;p31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6" name="Google Shape;2326;p31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7" name="Google Shape;2327;p31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8" name="Google Shape;2328;p31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9" name="Google Shape;2329;p31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0" name="Google Shape;2330;p31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1" name="Google Shape;2331;p31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2" name="Google Shape;2332;p31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3" name="Google Shape;2333;p31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4" name="Google Shape;2334;p31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5" name="Google Shape;2335;p31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6" name="Google Shape;2336;p31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7" name="Google Shape;2337;p31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8" name="Google Shape;2338;p31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39" name="Google Shape;2339;p31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0" name="Google Shape;2340;p31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1" name="Google Shape;2341;p31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2" name="Google Shape;2342;p31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3" name="Google Shape;2343;p31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4" name="Google Shape;2344;p31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5" name="Google Shape;2345;p31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6" name="Google Shape;2346;p31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7" name="Google Shape;2347;p31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8" name="Google Shape;2348;p31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49" name="Google Shape;2349;p31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0" name="Google Shape;2350;p31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1" name="Google Shape;2351;p31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2" name="Google Shape;2352;p31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3" name="Google Shape;2353;p31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4" name="Google Shape;2354;p31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5" name="Google Shape;2355;p31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6" name="Google Shape;2356;p31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7" name="Google Shape;2357;p31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8" name="Google Shape;2358;p31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59" name="Google Shape;2359;p31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0" name="Google Shape;2360;p31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1" name="Google Shape;2361;p31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2" name="Google Shape;2362;p31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3" name="Google Shape;2363;p31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64" name="Google Shape;2364;p31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365" name="Google Shape;2365;p31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6" name="Google Shape;2366;p31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67" name="Google Shape;2367;p31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368" name="Google Shape;2368;p31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69" name="Google Shape;2369;p31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0" name="Google Shape;2370;p31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1" name="Google Shape;2371;p31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2" name="Google Shape;2372;p31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3" name="Google Shape;2373;p31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4" name="Google Shape;2374;p31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5" name="Google Shape;2375;p31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6" name="Google Shape;2376;p31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77" name="Google Shape;2377;p31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378" name="Google Shape;2378;p31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379" name="Google Shape;2379;p31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0" name="Google Shape;2380;p31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81" name="Google Shape;2381;p31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2" name="Google Shape;2382;p31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383" name="Google Shape;2383;p31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384" name="Google Shape;2384;p31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5" name="Google Shape;2385;p31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86" name="Google Shape;2386;p31"/>
          <p:cNvSpPr txBox="1"/>
          <p:nvPr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C00000"/>
                </a:solidFill>
                <a:latin typeface="Cookie"/>
                <a:ea typeface="Cookie"/>
                <a:cs typeface="Cookie"/>
                <a:sym typeface="Cookie"/>
              </a:rPr>
              <a:t>HOẠT ĐỘNG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Title and Content">
  <p:cSld name="14_Title and Content">
    <p:bg>
      <p:bgPr>
        <a:solidFill>
          <a:srgbClr val="4F6128"/>
        </a:solidFill>
        <a:effectLst/>
      </p:bgPr>
    </p:bg>
    <p:spTree>
      <p:nvGrpSpPr>
        <p:cNvPr id="1" name="Shape 2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8" name="Google Shape;2388;p32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389" name="Google Shape;2389;p32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90" name="Google Shape;2390;p32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391" name="Google Shape;2391;p3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92" name="Google Shape;2392;p3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93" name="Google Shape;2393;p32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394" name="Google Shape;2394;p32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395" name="Google Shape;2395;p32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96" name="Google Shape;2396;p32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97" name="Google Shape;2397;p32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398" name="Google Shape;2398;p32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99" name="Google Shape;2399;p32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00" name="Google Shape;2400;p32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401" name="Google Shape;2401;p32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02" name="Google Shape;2402;p32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03" name="Google Shape;2403;p32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404" name="Google Shape;2404;p3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05" name="Google Shape;2405;p3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06" name="Google Shape;2406;p32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407" name="Google Shape;2407;p3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08" name="Google Shape;2408;p3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409" name="Google Shape;2409;p32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0" name="Google Shape;2410;p32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11" name="Google Shape;2411;p32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2" name="Google Shape;2412;p32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3" name="Google Shape;2413;p32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4" name="Google Shape;2414;p32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5" name="Google Shape;2415;p32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6" name="Google Shape;2416;p32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7" name="Google Shape;2417;p32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8" name="Google Shape;2418;p32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9" name="Google Shape;2419;p32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0" name="Google Shape;2420;p32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1" name="Google Shape;2421;p32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2" name="Google Shape;2422;p32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3" name="Google Shape;2423;p32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4" name="Google Shape;2424;p32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5" name="Google Shape;2425;p32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6" name="Google Shape;2426;p32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7" name="Google Shape;2427;p32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8" name="Google Shape;2428;p32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9" name="Google Shape;2429;p32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0" name="Google Shape;2430;p32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1" name="Google Shape;2431;p32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2" name="Google Shape;2432;p32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3" name="Google Shape;2433;p32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4" name="Google Shape;2434;p32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5" name="Google Shape;2435;p32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6" name="Google Shape;2436;p32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7" name="Google Shape;2437;p32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8" name="Google Shape;2438;p32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9" name="Google Shape;2439;p32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0" name="Google Shape;2440;p32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1" name="Google Shape;2441;p32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2" name="Google Shape;2442;p32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3" name="Google Shape;2443;p32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4" name="Google Shape;2444;p32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5" name="Google Shape;2445;p32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6" name="Google Shape;2446;p32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7" name="Google Shape;2447;p32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8" name="Google Shape;2448;p32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9" name="Google Shape;2449;p32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0" name="Google Shape;2450;p32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1" name="Google Shape;2451;p32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2" name="Google Shape;2452;p32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3" name="Google Shape;2453;p32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4" name="Google Shape;2454;p32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5" name="Google Shape;2455;p32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56" name="Google Shape;2456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69345" y="364703"/>
            <a:ext cx="2069886" cy="10349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6_Title and Content">
  <p:cSld name="16_Title and Content">
    <p:bg>
      <p:bgPr>
        <a:solidFill>
          <a:srgbClr val="4F6128"/>
        </a:solidFill>
        <a:effectLst/>
      </p:bgPr>
    </p:bg>
    <p:spTree>
      <p:nvGrpSpPr>
        <p:cNvPr id="1" name="Shape 2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8" name="Google Shape;2458;p33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459" name="Google Shape;2459;p33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460" name="Google Shape;2460;p33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461" name="Google Shape;2461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62" name="Google Shape;2462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463" name="Google Shape;2463;p33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464" name="Google Shape;2464;p33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465" name="Google Shape;2465;p33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66" name="Google Shape;2466;p33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67" name="Google Shape;2467;p33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68" name="Google Shape;2468;p33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69" name="Google Shape;2469;p33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70" name="Google Shape;2470;p33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471" name="Google Shape;2471;p33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72" name="Google Shape;2472;p33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73" name="Google Shape;2473;p33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474" name="Google Shape;2474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75" name="Google Shape;2475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76" name="Google Shape;2476;p33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477" name="Google Shape;2477;p3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78" name="Google Shape;2478;p3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479" name="Google Shape;2479;p33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0" name="Google Shape;2480;p33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481" name="Google Shape;2481;p33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2" name="Google Shape;2482;p33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3" name="Google Shape;2483;p33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4" name="Google Shape;2484;p33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5" name="Google Shape;2485;p33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6" name="Google Shape;2486;p33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7" name="Google Shape;2487;p33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8" name="Google Shape;2488;p33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9" name="Google Shape;2489;p33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0" name="Google Shape;2490;p33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1" name="Google Shape;2491;p33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2" name="Google Shape;2492;p33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3" name="Google Shape;2493;p33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4" name="Google Shape;2494;p33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5" name="Google Shape;2495;p33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6" name="Google Shape;2496;p33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7" name="Google Shape;2497;p33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8" name="Google Shape;2498;p33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9" name="Google Shape;2499;p33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0" name="Google Shape;2500;p33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1" name="Google Shape;2501;p33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2" name="Google Shape;2502;p33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3" name="Google Shape;2503;p33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4" name="Google Shape;2504;p33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5" name="Google Shape;2505;p33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6" name="Google Shape;2506;p33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7" name="Google Shape;2507;p33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8" name="Google Shape;2508;p33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9" name="Google Shape;2509;p33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0" name="Google Shape;2510;p33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1" name="Google Shape;2511;p33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2" name="Google Shape;2512;p33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3" name="Google Shape;2513;p33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4" name="Google Shape;2514;p33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5" name="Google Shape;2515;p33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6" name="Google Shape;2516;p33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7" name="Google Shape;2517;p33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8" name="Google Shape;2518;p33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9" name="Google Shape;2519;p33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0" name="Google Shape;2520;p33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1" name="Google Shape;2521;p33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2" name="Google Shape;2522;p33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3" name="Google Shape;2523;p33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4" name="Google Shape;2524;p33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5" name="Google Shape;2525;p33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26" name="Google Shape;2526;p33" descr="Không có mô tả.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39013" y="438261"/>
            <a:ext cx="2330549" cy="8878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Title and Content">
  <p:cSld name="17_Title and Content">
    <p:bg>
      <p:bgPr>
        <a:solidFill>
          <a:srgbClr val="4F6128"/>
        </a:solidFill>
        <a:effectLst/>
      </p:bgPr>
    </p:bg>
    <p:spTree>
      <p:nvGrpSpPr>
        <p:cNvPr id="1" name="Shape 2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8" name="Google Shape;2528;p34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529" name="Google Shape;2529;p3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30" name="Google Shape;2530;p3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531" name="Google Shape;2531;p3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2" name="Google Shape;2532;p3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33" name="Google Shape;2533;p3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34" name="Google Shape;2534;p3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535" name="Google Shape;2535;p3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6" name="Google Shape;2536;p3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37" name="Google Shape;2537;p3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538" name="Google Shape;2538;p3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9" name="Google Shape;2539;p3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40" name="Google Shape;2540;p3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541" name="Google Shape;2541;p3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2" name="Google Shape;2542;p3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43" name="Google Shape;2543;p3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544" name="Google Shape;2544;p3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5" name="Google Shape;2545;p3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46" name="Google Shape;2546;p3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547" name="Google Shape;2547;p3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48" name="Google Shape;2548;p3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49" name="Google Shape;2549;p3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0" name="Google Shape;2550;p3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51" name="Google Shape;2551;p34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2" name="Google Shape;2552;p34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3" name="Google Shape;2553;p34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4" name="Google Shape;2554;p34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5" name="Google Shape;2555;p34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6" name="Google Shape;2556;p34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7" name="Google Shape;2557;p34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8" name="Google Shape;2558;p34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9" name="Google Shape;2559;p34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0" name="Google Shape;2560;p34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1" name="Google Shape;2561;p34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2" name="Google Shape;2562;p34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3" name="Google Shape;2563;p34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4" name="Google Shape;2564;p34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5" name="Google Shape;2565;p34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6" name="Google Shape;2566;p34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7" name="Google Shape;2567;p34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8" name="Google Shape;2568;p34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9" name="Google Shape;2569;p34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0" name="Google Shape;2570;p34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1" name="Google Shape;2571;p34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2" name="Google Shape;2572;p34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3" name="Google Shape;2573;p34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4" name="Google Shape;2574;p34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5" name="Google Shape;2575;p34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6" name="Google Shape;2576;p34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7" name="Google Shape;2577;p34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8" name="Google Shape;2578;p34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9" name="Google Shape;2579;p34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0" name="Google Shape;2580;p34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1" name="Google Shape;2581;p34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2" name="Google Shape;2582;p34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3" name="Google Shape;2583;p34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4" name="Google Shape;2584;p34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5" name="Google Shape;2585;p34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6" name="Google Shape;2586;p34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7" name="Google Shape;2587;p34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8" name="Google Shape;2588;p34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9" name="Google Shape;2589;p34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0" name="Google Shape;2590;p34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1" name="Google Shape;2591;p34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2" name="Google Shape;2592;p34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3" name="Google Shape;2593;p34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4" name="Google Shape;2594;p34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5" name="Google Shape;2595;p34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96" name="Google Shape;2596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357971"/>
            <a:ext cx="2325467" cy="11627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Title and Content">
  <p:cSld name="8_Title and Content">
    <p:bg>
      <p:bgPr>
        <a:solidFill>
          <a:srgbClr val="4F6128"/>
        </a:solidFill>
        <a:effectLst/>
      </p:bgPr>
    </p:bg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1" name="Google Shape;251;p15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252" name="Google Shape;252;p15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3" name="Google Shape;253;p15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54" name="Google Shape;254;p1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5" name="Google Shape;255;p1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56" name="Google Shape;256;p15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57" name="Google Shape;257;p15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58" name="Google Shape;258;p15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9" name="Google Shape;259;p15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0" name="Google Shape;260;p15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61" name="Google Shape;261;p15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2" name="Google Shape;262;p15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3" name="Google Shape;263;p15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64" name="Google Shape;264;p15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5" name="Google Shape;265;p15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6" name="Google Shape;266;p15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67" name="Google Shape;267;p1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8" name="Google Shape;268;p1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9" name="Google Shape;269;p15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270" name="Google Shape;270;p15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1" name="Google Shape;271;p15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72" name="Google Shape;272;p15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15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4" name="Google Shape;274;p15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15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15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15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15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15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15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15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15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15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15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15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15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15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15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15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15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15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15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15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15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15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15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15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15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15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15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15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15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15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15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15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15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15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15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15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15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15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15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15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15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15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15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15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15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15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15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15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22" name="Google Shape;322;p15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323" name="Google Shape;323;p15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15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15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15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15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15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15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15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15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15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15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15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15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15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15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15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15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Google Shape;340;p15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15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2" name="Google Shape;342;p15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15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15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15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6" name="Google Shape;346;p15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15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8" name="Google Shape;348;p15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15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0" name="Google Shape;350;p15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15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2" name="Google Shape;352;p15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15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4" name="Google Shape;354;p15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5" name="Google Shape;355;p15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6" name="Google Shape;356;p15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7" name="Google Shape;357;p15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8" name="Google Shape;358;p15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15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0" name="Google Shape;360;p15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1" name="Google Shape;361;p15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2" name="Google Shape;362;p15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15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15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Google Shape;365;p15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15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15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15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15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15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15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15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15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15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15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15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15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15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15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15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15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15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15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4" name="Google Shape;384;p15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5" name="Google Shape;385;p15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86" name="Google Shape;386;p15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387" name="Google Shape;387;p15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8" name="Google Shape;388;p15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89" name="Google Shape;389;p15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390" name="Google Shape;390;p15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1" name="Google Shape;391;p15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2" name="Google Shape;392;p15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3" name="Google Shape;393;p15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4" name="Google Shape;394;p15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5" name="Google Shape;395;p15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p15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5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8" name="Google Shape;398;p15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9" name="Google Shape;399;p15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00" name="Google Shape;400;p15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401" name="Google Shape;401;p15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15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3" name="Google Shape;403;p15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p15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05" name="Google Shape;405;p15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406" name="Google Shape;406;p15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5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8" name="Google Shape;408;p15"/>
          <p:cNvSpPr txBox="1"/>
          <p:nvPr/>
        </p:nvSpPr>
        <p:spPr>
          <a:xfrm>
            <a:off x="3604226" y="1596479"/>
            <a:ext cx="4752083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 b="0" i="0" u="none" strike="noStrike" cap="none">
                <a:solidFill>
                  <a:srgbClr val="002060"/>
                </a:solidFill>
                <a:latin typeface="Cookie"/>
                <a:ea typeface="Cookie"/>
                <a:cs typeface="Cookie"/>
                <a:sym typeface="Cookie"/>
              </a:rPr>
              <a:t>LUYỆN TẬP</a:t>
            </a:r>
            <a:endParaRPr sz="11500" b="0" i="0" u="none" strike="noStrike" cap="none">
              <a:solidFill>
                <a:srgbClr val="002060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5_Title and Content">
  <p:cSld name="15_Title and Content">
    <p:bg>
      <p:bgPr>
        <a:solidFill>
          <a:srgbClr val="4F6128"/>
        </a:solidFill>
        <a:effectLst/>
      </p:bgPr>
    </p:bg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" name="Google Shape;410;p16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411" name="Google Shape;411;p16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12" name="Google Shape;412;p16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413" name="Google Shape;413;p1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4" name="Google Shape;414;p1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15" name="Google Shape;415;p16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16" name="Google Shape;416;p16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417" name="Google Shape;417;p16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8" name="Google Shape;418;p16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19" name="Google Shape;419;p16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420" name="Google Shape;420;p16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1" name="Google Shape;421;p16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22" name="Google Shape;422;p16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423" name="Google Shape;423;p16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4" name="Google Shape;424;p16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25" name="Google Shape;425;p16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426" name="Google Shape;426;p1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7" name="Google Shape;427;p1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28" name="Google Shape;428;p16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429" name="Google Shape;429;p16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0" name="Google Shape;430;p16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31" name="Google Shape;431;p16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6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6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p16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5" name="Google Shape;435;p16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6" name="Google Shape;436;p16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p16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p16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9" name="Google Shape;439;p16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16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p16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p16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p16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" name="Google Shape;444;p16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5" name="Google Shape;445;p16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6" name="Google Shape;446;p16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p16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Google Shape;448;p16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" name="Google Shape;449;p16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p16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p16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p16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" name="Google Shape;453;p16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p16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5" name="Google Shape;455;p16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6" name="Google Shape;456;p16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7" name="Google Shape;457;p16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Google Shape;458;p16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p16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p16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Google Shape;461;p16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Google Shape;462;p16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Google Shape;463;p16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4" name="Google Shape;464;p16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Google Shape;465;p16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6" name="Google Shape;466;p16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16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Google Shape;468;p16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9" name="Google Shape;469;p16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Google Shape;470;p16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1" name="Google Shape;471;p16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2" name="Google Shape;472;p16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" name="Google Shape;473;p16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4" name="Google Shape;474;p16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p16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6" name="Google Shape;476;p16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Google Shape;477;p16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8" name="Google Shape;478;p16" descr="C:\Users\TUAN\Downloads\Luyện tập 1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85396" y="450429"/>
            <a:ext cx="2237784" cy="8634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Title and Content">
  <p:cSld name="18_Title and Content">
    <p:bg>
      <p:bgPr>
        <a:solidFill>
          <a:srgbClr val="4F6128"/>
        </a:solidFill>
        <a:effectLst/>
      </p:bgPr>
    </p:bg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7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481" name="Google Shape;481;p17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E36C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82" name="Google Shape;482;p17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483" name="Google Shape;483;p1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4" name="Google Shape;484;p1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85" name="Google Shape;485;p17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86" name="Google Shape;486;p17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487" name="Google Shape;487;p17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88" name="Google Shape;488;p17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89" name="Google Shape;489;p17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490" name="Google Shape;490;p17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1" name="Google Shape;491;p17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92" name="Google Shape;492;p17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493" name="Google Shape;493;p17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4" name="Google Shape;494;p17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95" name="Google Shape;495;p17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496" name="Google Shape;496;p1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97" name="Google Shape;497;p1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98" name="Google Shape;498;p17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499" name="Google Shape;499;p17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00" name="Google Shape;500;p17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01" name="Google Shape;501;p17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17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3" name="Google Shape;503;p17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p17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17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Google Shape;506;p17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7" name="Google Shape;507;p17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8" name="Google Shape;508;p17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p17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0" name="Google Shape;510;p17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1" name="Google Shape;511;p17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p17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17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17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5" name="Google Shape;515;p17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6" name="Google Shape;516;p17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17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8" name="Google Shape;518;p17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9" name="Google Shape;519;p17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p17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p17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17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3" name="Google Shape;523;p17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" name="Google Shape;524;p17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5" name="Google Shape;525;p17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6" name="Google Shape;526;p17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7" name="Google Shape;527;p17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8" name="Google Shape;528;p17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9" name="Google Shape;529;p17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0" name="Google Shape;530;p17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1" name="Google Shape;531;p17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2" name="Google Shape;532;p17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3" name="Google Shape;533;p17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" name="Google Shape;534;p17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7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6" name="Google Shape;536;p17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7" name="Google Shape;537;p17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7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9" name="Google Shape;539;p17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0" name="Google Shape;540;p17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7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2" name="Google Shape;542;p17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3" name="Google Shape;543;p17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7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" name="Google Shape;545;p17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6" name="Google Shape;546;p17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7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002060"/>
        </a:solidFill>
        <a:effectLst/>
      </p:bgPr>
    </p:bg>
    <p:spTree>
      <p:nvGrpSpPr>
        <p:cNvPr id="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2" name="Google Shape;752;p20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753" name="Google Shape;753;p20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54" name="Google Shape;754;p20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755" name="Google Shape;755;p2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6" name="Google Shape;756;p2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57" name="Google Shape;757;p20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58" name="Google Shape;758;p20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759" name="Google Shape;759;p20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0" name="Google Shape;760;p20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61" name="Google Shape;761;p20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762" name="Google Shape;762;p20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3" name="Google Shape;763;p20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64" name="Google Shape;764;p20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765" name="Google Shape;765;p20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6" name="Google Shape;766;p20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67" name="Google Shape;767;p20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768" name="Google Shape;768;p2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9" name="Google Shape;769;p2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70" name="Google Shape;770;p20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771" name="Google Shape;771;p20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72" name="Google Shape;772;p20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773" name="Google Shape;773;p20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4" name="Google Shape;774;p20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75" name="Google Shape;775;p20"/>
          <p:cNvGrpSpPr/>
          <p:nvPr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776" name="Google Shape;776;p20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7" name="Google Shape;777;p20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78" name="Google Shape;778;p20"/>
          <p:cNvGrpSpPr/>
          <p:nvPr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779" name="Google Shape;779;p20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0" name="Google Shape;780;p20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1" name="Google Shape;781;p20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2" name="Google Shape;782;p20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3" name="Google Shape;783;p20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4" name="Google Shape;784;p20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5" name="Google Shape;785;p20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6" name="Google Shape;786;p20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7" name="Google Shape;787;p20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8" name="Google Shape;788;p20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89" name="Google Shape;789;p20"/>
          <p:cNvGrpSpPr/>
          <p:nvPr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790" name="Google Shape;790;p20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1" name="Google Shape;791;p20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92" name="Google Shape;792;p20"/>
          <p:cNvSpPr/>
          <p:nvPr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20"/>
          <p:cNvSpPr/>
          <p:nvPr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94" name="Google Shape;794;p20"/>
          <p:cNvGrpSpPr/>
          <p:nvPr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795" name="Google Shape;795;p20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6" name="Google Shape;796;p20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97" name="Google Shape;797;p20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8" name="Google Shape;798;p20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9" name="Google Shape;799;p20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0" name="Google Shape;800;p20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1" name="Google Shape;801;p20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2" name="Google Shape;802;p20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3" name="Google Shape;803;p20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4" name="Google Shape;804;p20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20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6" name="Google Shape;806;p20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7" name="Google Shape;807;p20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8" name="Google Shape;808;p20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9" name="Google Shape;809;p20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0" name="Google Shape;810;p20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20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20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20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20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20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20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7" name="Google Shape;817;p20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8" name="Google Shape;818;p20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9" name="Google Shape;819;p20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0" name="Google Shape;820;p20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1" name="Google Shape;821;p20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2" name="Google Shape;822;p20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3" name="Google Shape;823;p20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4" name="Google Shape;824;p20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5" name="Google Shape;825;p20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6" name="Google Shape;826;p20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7" name="Google Shape;827;p20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20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20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20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20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20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3" name="Google Shape;833;p20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4" name="Google Shape;834;p20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5" name="Google Shape;835;p20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6" name="Google Shape;836;p20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7" name="Google Shape;837;p20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8" name="Google Shape;838;p20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9" name="Google Shape;839;p20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0" name="Google Shape;840;p20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1" name="Google Shape;841;p20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42" name="Google Shape;842;p20"/>
          <p:cNvGrpSpPr/>
          <p:nvPr/>
        </p:nvGrpSpPr>
        <p:grpSpPr>
          <a:xfrm>
            <a:off x="896619" y="1603301"/>
            <a:ext cx="9867486" cy="4770499"/>
            <a:chOff x="741115" y="865258"/>
            <a:chExt cx="7691377" cy="4010102"/>
          </a:xfrm>
        </p:grpSpPr>
        <p:sp>
          <p:nvSpPr>
            <p:cNvPr id="843" name="Google Shape;843;p20"/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solidFill>
              <a:srgbClr val="318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44" name="Google Shape;844;p20"/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</p:grpSpPr>
          <p:sp>
            <p:nvSpPr>
              <p:cNvPr id="845" name="Google Shape;845;p20"/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6" name="Google Shape;846;p20"/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47" name="Google Shape;847;p20"/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solidFill>
                <a:srgbClr val="31859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848" name="Google Shape;848;p20"/>
          <p:cNvGrpSpPr/>
          <p:nvPr/>
        </p:nvGrpSpPr>
        <p:grpSpPr>
          <a:xfrm>
            <a:off x="8391927" y="4047629"/>
            <a:ext cx="2301387" cy="1593766"/>
            <a:chOff x="4799733" y="3457797"/>
            <a:chExt cx="2301387" cy="1593766"/>
          </a:xfrm>
        </p:grpSpPr>
        <p:sp>
          <p:nvSpPr>
            <p:cNvPr id="849" name="Google Shape;849;p20"/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0" name="Google Shape;850;p20"/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1" name="Google Shape;851;p20"/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2" name="Google Shape;852;p20"/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3" name="Google Shape;853;p20"/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4" name="Google Shape;854;p20"/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5" name="Google Shape;855;p20"/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6" name="Google Shape;856;p20"/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7" name="Google Shape;857;p20"/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8" name="Google Shape;858;p20"/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9" name="Google Shape;859;p20"/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0" name="Google Shape;860;p20"/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1" name="Google Shape;861;p20"/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2" name="Google Shape;862;p20"/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3" name="Google Shape;863;p20"/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4" name="Google Shape;864;p20"/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5" name="Google Shape;865;p20"/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6" name="Google Shape;866;p20"/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7" name="Google Shape;867;p20"/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8" name="Google Shape;868;p20"/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9" name="Google Shape;869;p20"/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0" name="Google Shape;870;p20"/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1" name="Google Shape;871;p20"/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2" name="Google Shape;872;p20"/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3" name="Google Shape;873;p20"/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4" name="Google Shape;874;p20"/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5" name="Google Shape;875;p20"/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6" name="Google Shape;876;p20"/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7" name="Google Shape;877;p20"/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8" name="Google Shape;878;p20"/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9" name="Google Shape;879;p20"/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0" name="Google Shape;880;p20"/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1" name="Google Shape;881;p20"/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2" name="Google Shape;882;p20"/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3" name="Google Shape;883;p20"/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4" name="Google Shape;884;p20"/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5" name="Google Shape;885;p20"/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6" name="Google Shape;886;p20"/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7" name="Google Shape;887;p20"/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8" name="Google Shape;888;p20"/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9" name="Google Shape;889;p20"/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0" name="Google Shape;890;p20"/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1" name="Google Shape;891;p20"/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2" name="Google Shape;892;p20"/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3" name="Google Shape;893;p20"/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4" name="Google Shape;894;p20"/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5" name="Google Shape;895;p20"/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6" name="Google Shape;896;p20"/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7" name="Google Shape;897;p20"/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8" name="Google Shape;898;p20"/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9" name="Google Shape;899;p20"/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0" name="Google Shape;900;p20"/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1" name="Google Shape;901;p20"/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2" name="Google Shape;902;p20"/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3" name="Google Shape;903;p20"/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4" name="Google Shape;904;p20"/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05" name="Google Shape;905;p20"/>
          <p:cNvGrpSpPr/>
          <p:nvPr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906" name="Google Shape;906;p20"/>
            <p:cNvGrpSpPr/>
            <p:nvPr/>
          </p:nvGrpSpPr>
          <p:grpSpPr>
            <a:xfrm>
              <a:off x="1598355" y="4368136"/>
              <a:ext cx="868989" cy="1258447"/>
              <a:chOff x="3235834" y="3793115"/>
              <a:chExt cx="868989" cy="1258447"/>
            </a:xfrm>
          </p:grpSpPr>
          <p:sp>
            <p:nvSpPr>
              <p:cNvPr id="907" name="Google Shape;907;p20"/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908" name="Google Shape;908;p20"/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909" name="Google Shape;909;p20"/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0" name="Google Shape;910;p20"/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1" name="Google Shape;911;p20"/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2" name="Google Shape;912;p20"/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3" name="Google Shape;913;p20"/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4" name="Google Shape;914;p20"/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5" name="Google Shape;915;p20"/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6" name="Google Shape;916;p20"/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7" name="Google Shape;917;p20"/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8" name="Google Shape;918;p20"/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19" name="Google Shape;919;p20"/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0" name="Google Shape;920;p20"/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1" name="Google Shape;921;p20"/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2" name="Google Shape;922;p20"/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3" name="Google Shape;923;p20"/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4" name="Google Shape;924;p20"/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5" name="Google Shape;925;p20"/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6" name="Google Shape;926;p20"/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7" name="Google Shape;927;p20"/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8" name="Google Shape;928;p20"/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29" name="Google Shape;929;p20"/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30" name="Google Shape;930;p20"/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31" name="Google Shape;931;p20"/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32" name="Google Shape;932;p20"/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800"/>
                    <a:buFont typeface="Arial"/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sp>
          <p:nvSpPr>
            <p:cNvPr id="933" name="Google Shape;933;p20"/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4" name="Google Shape;934;p20"/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5" name="Google Shape;935;p20"/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6" name="Google Shape;936;p20"/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7" name="Google Shape;937;p20"/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8" name="Google Shape;938;p20"/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9" name="Google Shape;939;p20"/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0" name="Google Shape;940;p20"/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1" name="Google Shape;941;p20"/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2" name="Google Shape;942;p20"/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3" name="Google Shape;943;p20"/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4" name="Google Shape;944;p20"/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5" name="Google Shape;945;p20"/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6" name="Google Shape;946;p20"/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7" name="Google Shape;947;p20"/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8" name="Google Shape;948;p20"/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9" name="Google Shape;949;p20"/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0" name="Google Shape;950;p20"/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1" name="Google Shape;951;p20"/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2" name="Google Shape;952;p20"/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3" name="Google Shape;953;p20"/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4" name="Google Shape;954;p20"/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5" name="Google Shape;955;p20"/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6" name="Google Shape;956;p20"/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7" name="Google Shape;957;p20"/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8" name="Google Shape;958;p20"/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9" name="Google Shape;959;p20"/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0" name="Google Shape;960;p20"/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1" name="Google Shape;961;p20"/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2" name="Google Shape;962;p20"/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3" name="Google Shape;963;p20"/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4" name="Google Shape;964;p20"/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5" name="Google Shape;965;p20"/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6" name="Google Shape;966;p20"/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7" name="Google Shape;967;p20"/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8" name="Google Shape;968;p20"/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9" name="Google Shape;969;p20"/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0" name="Google Shape;970;p20"/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1" name="Google Shape;971;p20"/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2" name="Google Shape;972;p20"/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73" name="Google Shape;973;p20"/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974" name="Google Shape;974;p20"/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75" name="Google Shape;975;p20"/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76" name="Google Shape;976;p20"/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77" name="Google Shape;977;p20"/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78" name="Google Shape;978;p20"/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79" name="Google Shape;979;p20"/>
          <p:cNvGrpSpPr/>
          <p:nvPr/>
        </p:nvGrpSpPr>
        <p:grpSpPr>
          <a:xfrm>
            <a:off x="1524301" y="5626805"/>
            <a:ext cx="9320239" cy="1231194"/>
            <a:chOff x="1524301" y="5626805"/>
            <a:chExt cx="9320239" cy="1231194"/>
          </a:xfrm>
        </p:grpSpPr>
        <p:sp>
          <p:nvSpPr>
            <p:cNvPr id="980" name="Google Shape;980;p20"/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81" name="Google Shape;981;p20"/>
            <p:cNvGrpSpPr/>
            <p:nvPr/>
          </p:nvGrpSpPr>
          <p:grpSpPr>
            <a:xfrm>
              <a:off x="1524301" y="5626805"/>
              <a:ext cx="9320239" cy="1231194"/>
              <a:chOff x="929285" y="5051507"/>
              <a:chExt cx="7315206" cy="1231194"/>
            </a:xfrm>
          </p:grpSpPr>
          <p:sp>
            <p:nvSpPr>
              <p:cNvPr id="982" name="Google Shape;982;p20"/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3" name="Google Shape;983;p20"/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4" name="Google Shape;984;p20"/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5" name="Google Shape;985;p20"/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6" name="Google Shape;986;p20"/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87" name="Google Shape;987;p20"/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bg>
      <p:bgPr>
        <a:solidFill>
          <a:srgbClr val="002060"/>
        </a:solidFill>
        <a:effectLst/>
      </p:bgPr>
    </p:bg>
    <p:spTree>
      <p:nvGrpSpPr>
        <p:cNvPr id="1" name="Shape 9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9" name="Google Shape;989;p21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990" name="Google Shape;990;p21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91" name="Google Shape;991;p21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992" name="Google Shape;992;p2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93" name="Google Shape;993;p2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94" name="Google Shape;994;p21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95" name="Google Shape;995;p21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996" name="Google Shape;996;p21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97" name="Google Shape;997;p21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98" name="Google Shape;998;p21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999" name="Google Shape;999;p21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00" name="Google Shape;1000;p21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01" name="Google Shape;1001;p21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002" name="Google Shape;1002;p21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03" name="Google Shape;1003;p21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04" name="Google Shape;1004;p21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005" name="Google Shape;1005;p2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06" name="Google Shape;1006;p2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07" name="Google Shape;1007;p21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008" name="Google Shape;1008;p21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09" name="Google Shape;1009;p21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010" name="Google Shape;1010;p21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1" name="Google Shape;1011;p21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12" name="Google Shape;1012;p21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3" name="Google Shape;1013;p21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4" name="Google Shape;1014;p21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5" name="Google Shape;1015;p21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6" name="Google Shape;1016;p21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7" name="Google Shape;1017;p21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8" name="Google Shape;1018;p21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9" name="Google Shape;1019;p21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0" name="Google Shape;1020;p21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1" name="Google Shape;1021;p21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2" name="Google Shape;1022;p21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3" name="Google Shape;1023;p21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4" name="Google Shape;1024;p21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5" name="Google Shape;1025;p21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6" name="Google Shape;1026;p21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7" name="Google Shape;1027;p21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21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21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21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21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2" name="Google Shape;1032;p21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3" name="Google Shape;1033;p21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4" name="Google Shape;1034;p21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5" name="Google Shape;1035;p21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6" name="Google Shape;1036;p21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21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8" name="Google Shape;1038;p21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9" name="Google Shape;1039;p21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0" name="Google Shape;1040;p21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1" name="Google Shape;1041;p21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2" name="Google Shape;1042;p21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3" name="Google Shape;1043;p21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4" name="Google Shape;1044;p21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5" name="Google Shape;1045;p21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6" name="Google Shape;1046;p21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7" name="Google Shape;1047;p21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8" name="Google Shape;1048;p21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9" name="Google Shape;1049;p21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21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1" name="Google Shape;1051;p21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2" name="Google Shape;1052;p21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3" name="Google Shape;1053;p21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4" name="Google Shape;1054;p21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5" name="Google Shape;1055;p21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21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7" name="Google Shape;1057;p21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8" name="Google Shape;1058;p21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9" name="Google Shape;1059;p21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60" name="Google Shape;1060;p21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61" name="Google Shape;1061;p21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2" name="Google Shape;1062;p21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63" name="Google Shape;1063;p21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64" name="Google Shape;1064;p21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5" name="Google Shape;1065;p21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6" name="Google Shape;1066;p21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7" name="Google Shape;1067;p21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8" name="Google Shape;1068;p21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9" name="Google Shape;1069;p21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0" name="Google Shape;1070;p21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1" name="Google Shape;1071;p21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2" name="Google Shape;1072;p21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3" name="Google Shape;1073;p21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74" name="Google Shape;1074;p21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075" name="Google Shape;1075;p21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6" name="Google Shape;1076;p21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77" name="Google Shape;1077;p21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8" name="Google Shape;1078;p21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79" name="Google Shape;1079;p21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080" name="Google Shape;1080;p21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1" name="Google Shape;1081;p21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82" name="Google Shape;1082;p21"/>
          <p:cNvGrpSpPr/>
          <p:nvPr/>
        </p:nvGrpSpPr>
        <p:grpSpPr>
          <a:xfrm>
            <a:off x="2548289" y="3588080"/>
            <a:ext cx="2599447" cy="2521829"/>
            <a:chOff x="5641385" y="2381306"/>
            <a:chExt cx="2599447" cy="2521829"/>
          </a:xfrm>
        </p:grpSpPr>
        <p:sp>
          <p:nvSpPr>
            <p:cNvPr id="1083" name="Google Shape;1083;p21"/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84" name="Google Shape;1084;p21"/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7" cy="1593766"/>
            </a:xfrm>
          </p:grpSpPr>
          <p:sp>
            <p:nvSpPr>
              <p:cNvPr id="1085" name="Google Shape;1085;p21"/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6" name="Google Shape;1086;p21"/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7" name="Google Shape;1087;p21"/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8" name="Google Shape;1088;p21"/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89" name="Google Shape;1089;p21"/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0" name="Google Shape;1090;p21"/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1" name="Google Shape;1091;p21"/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2" name="Google Shape;1092;p21"/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3" name="Google Shape;1093;p21"/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4" name="Google Shape;1094;p21"/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5" name="Google Shape;1095;p21"/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6" name="Google Shape;1096;p21"/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7" name="Google Shape;1097;p21"/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8" name="Google Shape;1098;p21"/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99" name="Google Shape;1099;p21"/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0" name="Google Shape;1100;p21"/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1" name="Google Shape;1101;p21"/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2" name="Google Shape;1102;p21"/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3" name="Google Shape;1103;p21"/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4" name="Google Shape;1104;p21"/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5" name="Google Shape;1105;p21"/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6" name="Google Shape;1106;p21"/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7" name="Google Shape;1107;p21"/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8" name="Google Shape;1108;p21"/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09" name="Google Shape;1109;p21"/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0" name="Google Shape;1110;p21"/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1" name="Google Shape;1111;p21"/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2" name="Google Shape;1112;p21"/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3" name="Google Shape;1113;p21"/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4" name="Google Shape;1114;p21"/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5" name="Google Shape;1115;p21"/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6" name="Google Shape;1116;p21"/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7" name="Google Shape;1117;p21"/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8" name="Google Shape;1118;p21"/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19" name="Google Shape;1119;p21"/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0" name="Google Shape;1120;p21"/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1" name="Google Shape;1121;p21"/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2" name="Google Shape;1122;p21"/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3" name="Google Shape;1123;p21"/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4" name="Google Shape;1124;p21"/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5" name="Google Shape;1125;p21"/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6" name="Google Shape;1126;p21"/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7" name="Google Shape;1127;p21"/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8" name="Google Shape;1128;p21"/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29" name="Google Shape;1129;p21"/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0" name="Google Shape;1130;p21"/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1" name="Google Shape;1131;p21"/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2" name="Google Shape;1132;p21"/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3" name="Google Shape;1133;p21"/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4" name="Google Shape;1134;p21"/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5" name="Google Shape;1135;p21"/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6" name="Google Shape;1136;p21"/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7" name="Google Shape;1137;p21"/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8" name="Google Shape;1138;p21"/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39" name="Google Shape;1139;p21"/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40" name="Google Shape;1140;p21"/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141" name="Google Shape;1141;p21"/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2" name="Google Shape;1142;p21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3" name="Google Shape;1143;p21"/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4" name="Google Shape;1144;p21"/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5" name="Google Shape;1145;p21"/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6" name="Google Shape;1146;p21"/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7" name="Google Shape;1147;p21"/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8" name="Google Shape;1148;p21"/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9" name="Google Shape;1149;p21"/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0" name="Google Shape;1150;p21"/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1" name="Google Shape;1151;p21"/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2" name="Google Shape;1152;p21"/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3" name="Google Shape;1153;p21"/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4" name="Google Shape;1154;p21"/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5" name="Google Shape;1155;p21"/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6" name="Google Shape;1156;p21"/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7" name="Google Shape;1157;p21"/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8" name="Google Shape;1158;p21"/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9" name="Google Shape;1159;p21"/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0" name="Google Shape;1160;p21"/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1" name="Google Shape;1161;p21"/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2" name="Google Shape;1162;p21"/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3" name="Google Shape;1163;p21"/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4" name="Google Shape;1164;p21"/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5" name="Google Shape;1165;p21"/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21"/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21"/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21"/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21"/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21"/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21"/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21"/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21"/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4" name="Google Shape;1174;p21"/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5" name="Google Shape;1175;p21"/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21"/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21"/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21"/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21"/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0" name="Google Shape;1180;p21"/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21"/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21"/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3" name="Google Shape;1183;p21"/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4" name="Google Shape;1184;p21"/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5" name="Google Shape;1185;p21"/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6" name="Google Shape;1186;p21"/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7" name="Google Shape;1187;p21"/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8" name="Google Shape;1188;p21"/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9" name="Google Shape;1189;p21"/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0" name="Google Shape;1190;p21"/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1" name="Google Shape;1191;p21"/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2" name="Google Shape;1192;p21"/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3" name="Google Shape;1193;p21"/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4" name="Google Shape;1194;p21"/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95" name="Google Shape;1195;p21"/>
          <p:cNvSpPr txBox="1"/>
          <p:nvPr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974806"/>
                </a:solidFill>
                <a:latin typeface="Cookie"/>
                <a:ea typeface="Cookie"/>
                <a:cs typeface="Cookie"/>
                <a:sym typeface="Cookie"/>
              </a:rPr>
              <a:t>KHÁM PHÁ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>
  <p:cSld name="4_Title and Content">
    <p:bg>
      <p:bgPr>
        <a:solidFill>
          <a:srgbClr val="002060"/>
        </a:solidFill>
        <a:effectLst/>
      </p:bgPr>
    </p:bg>
    <p:spTree>
      <p:nvGrpSpPr>
        <p:cNvPr id="1" name="Shape 1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7" name="Google Shape;1197;p22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198" name="Google Shape;1198;p22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199" name="Google Shape;1199;p22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200" name="Google Shape;1200;p2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01" name="Google Shape;1201;p2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02" name="Google Shape;1202;p22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03" name="Google Shape;1203;p22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204" name="Google Shape;1204;p22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05" name="Google Shape;1205;p22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06" name="Google Shape;1206;p22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207" name="Google Shape;1207;p22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08" name="Google Shape;1208;p22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09" name="Google Shape;1209;p22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210" name="Google Shape;1210;p22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1" name="Google Shape;1211;p22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12" name="Google Shape;1212;p22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213" name="Google Shape;1213;p2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4" name="Google Shape;1214;p2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15" name="Google Shape;1215;p22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216" name="Google Shape;1216;p22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7" name="Google Shape;1217;p22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218" name="Google Shape;1218;p22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9" name="Google Shape;1219;p22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20" name="Google Shape;1220;p22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2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2" name="Google Shape;1222;p22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3" name="Google Shape;1223;p22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4" name="Google Shape;1224;p22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5" name="Google Shape;1225;p22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2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7" name="Google Shape;1227;p22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8" name="Google Shape;1228;p22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2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0" name="Google Shape;1230;p22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1" name="Google Shape;1231;p22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2" name="Google Shape;1232;p22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3" name="Google Shape;1233;p22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2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5" name="Google Shape;1235;p22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6" name="Google Shape;1236;p22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7" name="Google Shape;1237;p22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8" name="Google Shape;1238;p22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9" name="Google Shape;1239;p22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0" name="Google Shape;1240;p22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1" name="Google Shape;1241;p22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2" name="Google Shape;1242;p22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3" name="Google Shape;1243;p22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4" name="Google Shape;1244;p22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5" name="Google Shape;1245;p22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6" name="Google Shape;1246;p22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7" name="Google Shape;1247;p22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8" name="Google Shape;1248;p22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9" name="Google Shape;1249;p22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0" name="Google Shape;1250;p22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1" name="Google Shape;1251;p22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2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2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4" name="Google Shape;1254;p22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5" name="Google Shape;1255;p22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6" name="Google Shape;1256;p22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7" name="Google Shape;1257;p22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8" name="Google Shape;1258;p22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9" name="Google Shape;1259;p22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0" name="Google Shape;1260;p22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1" name="Google Shape;1261;p22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2" name="Google Shape;1262;p22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3" name="Google Shape;1263;p22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4" name="Google Shape;1264;p22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5" name="Google Shape;1265;p22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BD4B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6" name="Google Shape;1266;p22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B2A0C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7" name="Google Shape;1267;p22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68" name="Google Shape;1268;p22"/>
          <p:cNvGrpSpPr/>
          <p:nvPr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1269" name="Google Shape;1269;p22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0" name="Google Shape;1270;p22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1" name="Google Shape;1271;p22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2" name="Google Shape;1272;p22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3" name="Google Shape;1273;p22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4" name="Google Shape;1274;p22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5" name="Google Shape;1275;p22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6" name="Google Shape;1276;p22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7" name="Google Shape;1277;p22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8" name="Google Shape;1278;p22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9" name="Google Shape;1279;p22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0" name="Google Shape;1280;p22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1" name="Google Shape;1281;p22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2" name="Google Shape;1282;p22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3" name="Google Shape;1283;p22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4" name="Google Shape;1284;p22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5" name="Google Shape;1285;p22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6" name="Google Shape;1286;p22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7" name="Google Shape;1287;p22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8" name="Google Shape;1288;p22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9" name="Google Shape;1289;p22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0" name="Google Shape;1290;p22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1" name="Google Shape;1291;p22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2" name="Google Shape;1292;p22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3" name="Google Shape;1293;p22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4" name="Google Shape;1294;p22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5" name="Google Shape;1295;p22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6" name="Google Shape;1296;p22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7" name="Google Shape;1297;p22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8" name="Google Shape;1298;p22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9" name="Google Shape;1299;p22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0" name="Google Shape;1300;p22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1" name="Google Shape;1301;p22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2" name="Google Shape;1302;p22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3" name="Google Shape;1303;p22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4" name="Google Shape;1304;p22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5" name="Google Shape;1305;p22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6" name="Google Shape;1306;p22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7" name="Google Shape;1307;p22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8" name="Google Shape;1308;p22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9" name="Google Shape;1309;p22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10" name="Google Shape;1310;p22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311" name="Google Shape;1311;p22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2" name="Google Shape;1312;p22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13" name="Google Shape;1313;p22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314" name="Google Shape;1314;p22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5" name="Google Shape;1315;p22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6" name="Google Shape;1316;p22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7" name="Google Shape;1317;p22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8" name="Google Shape;1318;p22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9" name="Google Shape;1319;p22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0" name="Google Shape;1320;p22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1" name="Google Shape;1321;p22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2" name="Google Shape;1322;p22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3" name="Google Shape;1323;p22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24" name="Google Shape;1324;p22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325" name="Google Shape;1325;p22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6" name="Google Shape;1326;p22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27" name="Google Shape;1327;p22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8" name="Google Shape;1328;p22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29" name="Google Shape;1329;p22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330" name="Google Shape;1330;p22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1" name="Google Shape;1331;p22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32" name="Google Shape;1332;p22"/>
          <p:cNvSpPr txBox="1"/>
          <p:nvPr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C00000"/>
                </a:solidFill>
                <a:latin typeface="Cookie"/>
                <a:ea typeface="Cookie"/>
                <a:cs typeface="Cookie"/>
                <a:sym typeface="Cookie"/>
              </a:rPr>
              <a:t>HOẠT ĐỘNG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and Content">
  <p:cSld name="5_Title and Content">
    <p:bg>
      <p:bgPr>
        <a:solidFill>
          <a:srgbClr val="002060"/>
        </a:solidFill>
        <a:effectLst/>
      </p:bgPr>
    </p:bg>
    <p:spTree>
      <p:nvGrpSpPr>
        <p:cNvPr id="1" name="Shape 1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4" name="Google Shape;1334;p23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335" name="Google Shape;1335;p23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36" name="Google Shape;1336;p23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337" name="Google Shape;1337;p2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38" name="Google Shape;1338;p2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339" name="Google Shape;1339;p23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340" name="Google Shape;1340;p23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341" name="Google Shape;1341;p23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2" name="Google Shape;1342;p23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43" name="Google Shape;1343;p23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344" name="Google Shape;1344;p23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5" name="Google Shape;1345;p23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46" name="Google Shape;1346;p23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347" name="Google Shape;1347;p23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8" name="Google Shape;1348;p23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49" name="Google Shape;1349;p23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350" name="Google Shape;1350;p2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1" name="Google Shape;1351;p2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352" name="Google Shape;1352;p23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353" name="Google Shape;1353;p23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4" name="Google Shape;1354;p23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355" name="Google Shape;1355;p23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6" name="Google Shape;1356;p23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57" name="Google Shape;1357;p23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3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9" name="Google Shape;1359;p23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0" name="Google Shape;1360;p23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1" name="Google Shape;1361;p23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2" name="Google Shape;1362;p23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3" name="Google Shape;1363;p23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4" name="Google Shape;1364;p23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5" name="Google Shape;1365;p23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6" name="Google Shape;1366;p23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7" name="Google Shape;1367;p23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3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9" name="Google Shape;1369;p23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0" name="Google Shape;1370;p23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1" name="Google Shape;1371;p23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2" name="Google Shape;1372;p23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3" name="Google Shape;1373;p23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4" name="Google Shape;1374;p23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5" name="Google Shape;1375;p23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6" name="Google Shape;1376;p23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7" name="Google Shape;1377;p23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8" name="Google Shape;1378;p23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9" name="Google Shape;1379;p23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0" name="Google Shape;1380;p23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1" name="Google Shape;1381;p23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2" name="Google Shape;1382;p23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3" name="Google Shape;1383;p23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4" name="Google Shape;1384;p23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5" name="Google Shape;1385;p23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6" name="Google Shape;1386;p23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7" name="Google Shape;1387;p23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8" name="Google Shape;1388;p23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9" name="Google Shape;1389;p23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0" name="Google Shape;1390;p23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1" name="Google Shape;1391;p23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2" name="Google Shape;1392;p23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3" name="Google Shape;1393;p23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4" name="Google Shape;1394;p23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5" name="Google Shape;1395;p23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6" name="Google Shape;1396;p23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7" name="Google Shape;1397;p23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8" name="Google Shape;1398;p23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9" name="Google Shape;1399;p23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0" name="Google Shape;1400;p23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1" name="Google Shape;1401;p23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2" name="Google Shape;1402;p23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3" name="Google Shape;1403;p23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4" name="Google Shape;1404;p23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05" name="Google Shape;1405;p23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406" name="Google Shape;1406;p23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7" name="Google Shape;1407;p23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8" name="Google Shape;1408;p23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9" name="Google Shape;1409;p23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0" name="Google Shape;1410;p23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1" name="Google Shape;1411;p23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2" name="Google Shape;1412;p23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3" name="Google Shape;1413;p23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4" name="Google Shape;1414;p23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5" name="Google Shape;1415;p23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6" name="Google Shape;1416;p23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7" name="Google Shape;1417;p23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8" name="Google Shape;1418;p23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9" name="Google Shape;1419;p23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0" name="Google Shape;1420;p23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1" name="Google Shape;1421;p23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2" name="Google Shape;1422;p23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3" name="Google Shape;1423;p23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4" name="Google Shape;1424;p23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5" name="Google Shape;1425;p23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6" name="Google Shape;1426;p23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7" name="Google Shape;1427;p23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8" name="Google Shape;1428;p23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9" name="Google Shape;1429;p23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0" name="Google Shape;1430;p23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1" name="Google Shape;1431;p23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2" name="Google Shape;1432;p23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3" name="Google Shape;1433;p23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4" name="Google Shape;1434;p23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5" name="Google Shape;1435;p23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6" name="Google Shape;1436;p23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7" name="Google Shape;1437;p23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8" name="Google Shape;1438;p23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9" name="Google Shape;1439;p23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0" name="Google Shape;1440;p23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1" name="Google Shape;1441;p23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2" name="Google Shape;1442;p23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3" name="Google Shape;1443;p23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4" name="Google Shape;1444;p23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5" name="Google Shape;1445;p23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6" name="Google Shape;1446;p23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7" name="Google Shape;1447;p23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8" name="Google Shape;1448;p23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9" name="Google Shape;1449;p23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0" name="Google Shape;1450;p23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1" name="Google Shape;1451;p23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2" name="Google Shape;1452;p23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3" name="Google Shape;1453;p23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4" name="Google Shape;1454;p23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5" name="Google Shape;1455;p23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6" name="Google Shape;1456;p23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7" name="Google Shape;1457;p23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8" name="Google Shape;1458;p23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9" name="Google Shape;1459;p23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0" name="Google Shape;1460;p23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1" name="Google Shape;1461;p23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2" name="Google Shape;1462;p23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3" name="Google Shape;1463;p23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4" name="Google Shape;1464;p23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5" name="Google Shape;1465;p23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6" name="Google Shape;1466;p23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7" name="Google Shape;1467;p23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8" name="Google Shape;1468;p23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69" name="Google Shape;1469;p23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470" name="Google Shape;1470;p23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1" name="Google Shape;1471;p23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72" name="Google Shape;1472;p23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473" name="Google Shape;1473;p23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4" name="Google Shape;1474;p23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5" name="Google Shape;1475;p23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6" name="Google Shape;1476;p23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7" name="Google Shape;1477;p23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8" name="Google Shape;1478;p23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9" name="Google Shape;1479;p23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0" name="Google Shape;1480;p23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1" name="Google Shape;1481;p23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2" name="Google Shape;1482;p23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83" name="Google Shape;1483;p23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484" name="Google Shape;1484;p2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5" name="Google Shape;1485;p2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86" name="Google Shape;1486;p23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7" name="Google Shape;1487;p23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488" name="Google Shape;1488;p23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489" name="Google Shape;1489;p23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0" name="Google Shape;1490;p23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91" name="Google Shape;1491;p23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002060"/>
                </a:solidFill>
                <a:latin typeface="Cookie"/>
                <a:ea typeface="Cookie"/>
                <a:cs typeface="Cookie"/>
                <a:sym typeface="Cookie"/>
              </a:rPr>
              <a:t>LUYỆN TẬP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Title and Content">
  <p:cSld name="9_Title and Content">
    <p:bg>
      <p:bgPr>
        <a:solidFill>
          <a:srgbClr val="002060"/>
        </a:solidFill>
        <a:effectLst/>
      </p:bgPr>
    </p:bg>
    <p:spTree>
      <p:nvGrpSpPr>
        <p:cNvPr id="1" name="Shape 1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3" name="Google Shape;1493;p24"/>
          <p:cNvGrpSpPr/>
          <p:nvPr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1494" name="Google Shape;1494;p24"/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rgbClr val="C2D5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95" name="Google Shape;1495;p24"/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1496" name="Google Shape;1496;p2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97" name="Google Shape;1497;p2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498" name="Google Shape;1498;p24"/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0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499" name="Google Shape;1499;p24"/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1500" name="Google Shape;1500;p24"/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01" name="Google Shape;1501;p24"/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02" name="Google Shape;1502;p24"/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1503" name="Google Shape;1503;p24"/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04" name="Google Shape;1504;p24"/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05" name="Google Shape;1505;p24"/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1506" name="Google Shape;1506;p24"/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07" name="Google Shape;1507;p24"/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08" name="Google Shape;1508;p24"/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1509" name="Google Shape;1509;p2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10" name="Google Shape;1510;p2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11" name="Google Shape;1511;p24"/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512" name="Google Shape;1512;p24"/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0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13" name="Google Shape;1513;p24"/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514" name="Google Shape;1514;p24"/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5" name="Google Shape;1515;p24"/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16" name="Google Shape;1516;p24"/>
          <p:cNvSpPr/>
          <p:nvPr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7" name="Google Shape;1517;p24"/>
          <p:cNvSpPr/>
          <p:nvPr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8" name="Google Shape;1518;p24"/>
          <p:cNvSpPr/>
          <p:nvPr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9" name="Google Shape;1519;p24"/>
          <p:cNvSpPr/>
          <p:nvPr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0" name="Google Shape;1520;p24"/>
          <p:cNvSpPr/>
          <p:nvPr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1" name="Google Shape;1521;p24"/>
          <p:cNvSpPr/>
          <p:nvPr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2" name="Google Shape;1522;p24"/>
          <p:cNvSpPr/>
          <p:nvPr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p24"/>
          <p:cNvSpPr/>
          <p:nvPr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4" name="Google Shape;1524;p24"/>
          <p:cNvSpPr/>
          <p:nvPr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5" name="Google Shape;1525;p24"/>
          <p:cNvSpPr/>
          <p:nvPr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6" name="Google Shape;1526;p24"/>
          <p:cNvSpPr/>
          <p:nvPr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p24"/>
          <p:cNvSpPr/>
          <p:nvPr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8" name="Google Shape;1528;p24"/>
          <p:cNvSpPr/>
          <p:nvPr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9" name="Google Shape;1529;p24"/>
          <p:cNvSpPr/>
          <p:nvPr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0" name="Google Shape;1530;p24"/>
          <p:cNvSpPr/>
          <p:nvPr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1" name="Google Shape;1531;p24"/>
          <p:cNvSpPr/>
          <p:nvPr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2" name="Google Shape;1532;p24"/>
          <p:cNvSpPr/>
          <p:nvPr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3" name="Google Shape;1533;p24"/>
          <p:cNvSpPr/>
          <p:nvPr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4" name="Google Shape;1534;p24"/>
          <p:cNvSpPr/>
          <p:nvPr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5" name="Google Shape;1535;p24"/>
          <p:cNvSpPr/>
          <p:nvPr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6" name="Google Shape;1536;p24"/>
          <p:cNvSpPr/>
          <p:nvPr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7" name="Google Shape;1537;p24"/>
          <p:cNvSpPr/>
          <p:nvPr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8" name="Google Shape;1538;p24"/>
          <p:cNvSpPr/>
          <p:nvPr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9" name="Google Shape;1539;p24"/>
          <p:cNvSpPr/>
          <p:nvPr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0" name="Google Shape;1540;p24"/>
          <p:cNvSpPr/>
          <p:nvPr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1" name="Google Shape;1541;p24"/>
          <p:cNvSpPr/>
          <p:nvPr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2" name="Google Shape;1542;p24"/>
          <p:cNvSpPr/>
          <p:nvPr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3" name="Google Shape;1543;p24"/>
          <p:cNvSpPr/>
          <p:nvPr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4" name="Google Shape;1544;p24"/>
          <p:cNvSpPr/>
          <p:nvPr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5" name="Google Shape;1545;p24"/>
          <p:cNvSpPr/>
          <p:nvPr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6" name="Google Shape;1546;p24"/>
          <p:cNvSpPr/>
          <p:nvPr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7" name="Google Shape;1547;p24"/>
          <p:cNvSpPr/>
          <p:nvPr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8" name="Google Shape;1548;p24"/>
          <p:cNvSpPr/>
          <p:nvPr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9" name="Google Shape;1549;p24"/>
          <p:cNvSpPr/>
          <p:nvPr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0" name="Google Shape;1550;p24"/>
          <p:cNvSpPr/>
          <p:nvPr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1" name="Google Shape;1551;p24"/>
          <p:cNvSpPr/>
          <p:nvPr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2" name="Google Shape;1552;p24"/>
          <p:cNvSpPr/>
          <p:nvPr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3" name="Google Shape;1553;p24"/>
          <p:cNvSpPr/>
          <p:nvPr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4" name="Google Shape;1554;p24"/>
          <p:cNvSpPr/>
          <p:nvPr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5" name="Google Shape;1555;p24"/>
          <p:cNvSpPr/>
          <p:nvPr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6" name="Google Shape;1556;p24"/>
          <p:cNvSpPr/>
          <p:nvPr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7" name="Google Shape;1557;p24"/>
          <p:cNvSpPr/>
          <p:nvPr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8" name="Google Shape;1558;p24"/>
          <p:cNvSpPr/>
          <p:nvPr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9" name="Google Shape;1559;p24"/>
          <p:cNvSpPr/>
          <p:nvPr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0" name="Google Shape;1560;p24"/>
          <p:cNvSpPr/>
          <p:nvPr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1" name="Google Shape;1561;p24"/>
          <p:cNvSpPr/>
          <p:nvPr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B2C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2" name="Google Shape;1562;p24"/>
          <p:cNvSpPr/>
          <p:nvPr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8064A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3" name="Google Shape;1563;p24"/>
          <p:cNvSpPr/>
          <p:nvPr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F3575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00"/>
              <a:buFont typeface="Arial"/>
              <a:buNone/>
            </a:pPr>
            <a:endParaRPr sz="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64" name="Google Shape;1564;p24"/>
          <p:cNvGrpSpPr/>
          <p:nvPr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565" name="Google Shape;1565;p24"/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6" name="Google Shape;1566;p24"/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7" name="Google Shape;1567;p24"/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8" name="Google Shape;1568;p24"/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9" name="Google Shape;1569;p24"/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0" name="Google Shape;1570;p24"/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1" name="Google Shape;1571;p24"/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2" name="Google Shape;1572;p24"/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3" name="Google Shape;1573;p24"/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4" name="Google Shape;1574;p24"/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5" name="Google Shape;1575;p24"/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6" name="Google Shape;1576;p24"/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7" name="Google Shape;1577;p24"/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8" name="Google Shape;1578;p24"/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9" name="Google Shape;1579;p24"/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0" name="Google Shape;1580;p24"/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1" name="Google Shape;1581;p24"/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2" name="Google Shape;1582;p24"/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3" name="Google Shape;1583;p24"/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4" name="Google Shape;1584;p24"/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5" name="Google Shape;1585;p24"/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6" name="Google Shape;1586;p24"/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7" name="Google Shape;1587;p24"/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8" name="Google Shape;1588;p24"/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9" name="Google Shape;1589;p24"/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0" name="Google Shape;1590;p24"/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1" name="Google Shape;1591;p24"/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2" name="Google Shape;1592;p24"/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3" name="Google Shape;1593;p24"/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4" name="Google Shape;1594;p24"/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5" name="Google Shape;1595;p24"/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6" name="Google Shape;1596;p24"/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7" name="Google Shape;1597;p24"/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8" name="Google Shape;1598;p24"/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9" name="Google Shape;1599;p24"/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0" name="Google Shape;1600;p24"/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1" name="Google Shape;1601;p24"/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2" name="Google Shape;1602;p24"/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3" name="Google Shape;1603;p24"/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4" name="Google Shape;1604;p24"/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5" name="Google Shape;1605;p24"/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6" name="Google Shape;1606;p24"/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7" name="Google Shape;1607;p24"/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8" name="Google Shape;1608;p24"/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9" name="Google Shape;1609;p24"/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0" name="Google Shape;1610;p24"/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1" name="Google Shape;1611;p24"/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2" name="Google Shape;1612;p24"/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3" name="Google Shape;1613;p24"/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4" name="Google Shape;1614;p24"/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5" name="Google Shape;1615;p24"/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6" name="Google Shape;1616;p24"/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7" name="Google Shape;1617;p24"/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8" name="Google Shape;1618;p24"/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9" name="Google Shape;1619;p24"/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0" name="Google Shape;1620;p24"/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1" name="Google Shape;1621;p24"/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2" name="Google Shape;1622;p24"/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3" name="Google Shape;1623;p24"/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4" name="Google Shape;1624;p24"/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5" name="Google Shape;1625;p24"/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6" name="Google Shape;1626;p24"/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7" name="Google Shape;1627;p24"/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28" name="Google Shape;1628;p24"/>
          <p:cNvGrpSpPr/>
          <p:nvPr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629" name="Google Shape;1629;p24"/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0" name="Google Shape;1630;p24"/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31" name="Google Shape;1631;p24"/>
          <p:cNvGrpSpPr/>
          <p:nvPr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632" name="Google Shape;1632;p24"/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3" name="Google Shape;1633;p24"/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4" name="Google Shape;1634;p24"/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5" name="Google Shape;1635;p24"/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6" name="Google Shape;1636;p24"/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7" name="Google Shape;1637;p24"/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8" name="Google Shape;1638;p24"/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9" name="Google Shape;1639;p24"/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0" name="Google Shape;1640;p24"/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1" name="Google Shape;1641;p24"/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642" name="Google Shape;1642;p24"/>
          <p:cNvGrpSpPr/>
          <p:nvPr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643" name="Google Shape;1643;p2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4" name="Google Shape;1644;p2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45" name="Google Shape;1645;p24"/>
          <p:cNvSpPr/>
          <p:nvPr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6" name="Google Shape;1646;p24"/>
          <p:cNvSpPr/>
          <p:nvPr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647" name="Google Shape;1647;p24"/>
          <p:cNvGrpSpPr/>
          <p:nvPr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648" name="Google Shape;1648;p24"/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9" name="Google Shape;1649;p24"/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50" name="Google Shape;1650;p24"/>
          <p:cNvSpPr txBox="1"/>
          <p:nvPr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500">
                <a:solidFill>
                  <a:srgbClr val="FABF8E"/>
                </a:solidFill>
                <a:latin typeface="Cookie"/>
                <a:ea typeface="Cookie"/>
                <a:cs typeface="Cookie"/>
                <a:sym typeface="Cookie"/>
              </a:rPr>
              <a:t>TRÒ CHƠI</a:t>
            </a:r>
            <a:endParaRPr sz="11500">
              <a:solidFill>
                <a:srgbClr val="FABF8E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grpSp>
        <p:nvGrpSpPr>
          <p:cNvPr id="1651" name="Google Shape;1651;p24"/>
          <p:cNvGrpSpPr/>
          <p:nvPr/>
        </p:nvGrpSpPr>
        <p:grpSpPr>
          <a:xfrm flipH="1">
            <a:off x="7919467" y="3656003"/>
            <a:ext cx="1245605" cy="2486166"/>
            <a:chOff x="961250" y="234750"/>
            <a:chExt cx="1222525" cy="2320700"/>
          </a:xfrm>
        </p:grpSpPr>
        <p:sp>
          <p:nvSpPr>
            <p:cNvPr id="1652" name="Google Shape;1652;p24"/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3" name="Google Shape;1653;p24"/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4" name="Google Shape;1654;p24"/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5" name="Google Shape;1655;p24"/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6" name="Google Shape;1656;p24"/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7" name="Google Shape;1657;p24"/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8" name="Google Shape;1658;p24"/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9" name="Google Shape;1659;p24"/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0" name="Google Shape;1660;p24"/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1" name="Google Shape;1661;p24"/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2" name="Google Shape;1662;p24"/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3" name="Google Shape;1663;p24"/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4" name="Google Shape;1664;p24"/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5" name="Google Shape;1665;p24"/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6" name="Google Shape;1666;p24"/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7" name="Google Shape;1667;p24"/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8" name="Google Shape;1668;p24"/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9" name="Google Shape;1669;p24"/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0" name="Google Shape;1670;p24"/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1" name="Google Shape;1671;p24"/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2" name="Google Shape;1672;p24"/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3" name="Google Shape;1673;p24"/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4" name="Google Shape;1674;p24"/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5" name="Google Shape;1675;p24"/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6" name="Google Shape;1676;p24"/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7" name="Google Shape;1677;p24"/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8" name="Google Shape;1678;p24"/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9" name="Google Shape;1679;p24"/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0" name="Google Shape;1680;p24"/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1" name="Google Shape;1681;p24"/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2" name="Google Shape;1682;p24"/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3" name="Google Shape;1683;p24"/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4" name="Google Shape;1684;p24"/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5" name="Google Shape;1685;p24"/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6" name="Google Shape;1686;p24"/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7" name="Google Shape;1687;p24"/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8" name="Google Shape;1688;p24"/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9" name="Google Shape;1689;p24"/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0" name="Google Shape;1690;p24"/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1" name="Google Shape;1691;p24"/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2" name="Google Shape;1692;p24"/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okie"/>
              <a:buNone/>
              <a:defRPr sz="4400" b="0" i="0" u="none" strike="noStrike" cap="none">
                <a:solidFill>
                  <a:schemeClr val="dk1"/>
                </a:solidFill>
                <a:latin typeface="Cookie"/>
                <a:ea typeface="Cookie"/>
                <a:cs typeface="Cookie"/>
                <a:sym typeface="Cooki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3"/>
          <p:cNvSpPr/>
          <p:nvPr/>
        </p:nvSpPr>
        <p:spPr>
          <a:xfrm>
            <a:off x="9762629" y="6492875"/>
            <a:ext cx="1612942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FeistyForwarders_0968120672</a:t>
            </a:r>
            <a:endParaRPr sz="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1" name="Google Shape;2601;p1"/>
          <p:cNvGrpSpPr/>
          <p:nvPr/>
        </p:nvGrpSpPr>
        <p:grpSpPr>
          <a:xfrm>
            <a:off x="1137602" y="223582"/>
            <a:ext cx="2190751" cy="980661"/>
            <a:chOff x="1523998" y="0"/>
            <a:chExt cx="2190751" cy="980661"/>
          </a:xfrm>
        </p:grpSpPr>
        <p:grpSp>
          <p:nvGrpSpPr>
            <p:cNvPr id="2602" name="Google Shape;2602;p1"/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2603" name="Google Shape;2603;p1"/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>
                  <a:gd name="adj1" fmla="val 16667"/>
                  <a:gd name="adj2" fmla="val 0"/>
                </a:avLst>
              </a:prstGeom>
              <a:solidFill>
                <a:srgbClr val="76923C"/>
              </a:solidFill>
              <a:ln w="12700" cap="flat" cmpd="sng">
                <a:solidFill>
                  <a:srgbClr val="4F6128"/>
                </a:solidFill>
                <a:prstDash val="solid"/>
                <a:miter lim="800000"/>
                <a:headEnd type="none" w="sm" len="sm"/>
                <a:tailEnd type="none" w="sm" len="sm"/>
              </a:ln>
              <a:effectLst>
                <a:outerShdw blurRad="63500" sx="102000" sy="102000" algn="ctr" rotWithShape="0">
                  <a:srgbClr val="000000">
                    <a:alpha val="40000"/>
                  </a:srgbClr>
                </a:outerShdw>
              </a:effectLst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04" name="Google Shape;2604;p1"/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>
                  <a:gd name="adj1" fmla="val 16667"/>
                  <a:gd name="adj2" fmla="val 0"/>
                </a:avLst>
              </a:prstGeom>
              <a:solidFill>
                <a:schemeClr val="lt1"/>
              </a:solidFill>
              <a:ln w="12700" cap="flat" cmpd="sng">
                <a:solidFill>
                  <a:srgbClr val="4F6128"/>
                </a:solidFill>
                <a:prstDash val="lgDash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00206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605" name="Google Shape;2605;p1"/>
            <p:cNvSpPr txBox="1"/>
            <p:nvPr/>
          </p:nvSpPr>
          <p:spPr>
            <a:xfrm>
              <a:off x="1588934" y="197943"/>
              <a:ext cx="2125815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b="0" i="0" u="none" strike="noStrike" cap="none">
                  <a:solidFill>
                    <a:srgbClr val="76923C"/>
                  </a:solidFill>
                  <a:latin typeface="Cookie"/>
                  <a:ea typeface="Cookie"/>
                  <a:cs typeface="Cookie"/>
                  <a:sym typeface="Cookie"/>
                </a:rPr>
                <a:t>CHỦ ĐỀ 12</a:t>
              </a:r>
              <a:endParaRPr sz="3200" b="0" i="0" u="none" strike="noStrike" cap="none">
                <a:solidFill>
                  <a:srgbClr val="76923C"/>
                </a:solidFill>
                <a:latin typeface="Cookie"/>
                <a:ea typeface="Cookie"/>
                <a:cs typeface="Cookie"/>
                <a:sym typeface="Cookie"/>
              </a:endParaRPr>
            </a:p>
          </p:txBody>
        </p:sp>
      </p:grpSp>
      <p:sp>
        <p:nvSpPr>
          <p:cNvPr id="2606" name="Google Shape;2606;p1"/>
          <p:cNvSpPr txBox="1"/>
          <p:nvPr/>
        </p:nvSpPr>
        <p:spPr>
          <a:xfrm>
            <a:off x="3107421" y="290067"/>
            <a:ext cx="6755037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1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rgbClr val="4F6128"/>
                </a:solidFill>
                <a:latin typeface="Cookie"/>
                <a:ea typeface="Cookie"/>
                <a:cs typeface="Cookie"/>
                <a:sym typeface="Cookie"/>
              </a:rPr>
              <a:t>PHÉP CỘNG, PHÉP TRỪ TRONG PHẠM VI 1000</a:t>
            </a:r>
            <a:endParaRPr sz="3600" b="0" i="0" u="none" strike="noStrike" cap="none">
              <a:solidFill>
                <a:srgbClr val="4F6128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  <p:sp>
        <p:nvSpPr>
          <p:cNvPr id="2607" name="Google Shape;2607;p1"/>
          <p:cNvSpPr txBox="1"/>
          <p:nvPr/>
        </p:nvSpPr>
        <p:spPr>
          <a:xfrm>
            <a:off x="2579143" y="2142314"/>
            <a:ext cx="6949441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0" i="0" u="none" strike="noStrike" cap="none">
                <a:solidFill>
                  <a:schemeClr val="lt1"/>
                </a:solidFill>
                <a:latin typeface="Cookie"/>
                <a:ea typeface="Cookie"/>
                <a:cs typeface="Cookie"/>
                <a:sym typeface="Cookie"/>
              </a:rPr>
              <a:t>BÀI 63: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0" i="0" u="none" strike="noStrike" cap="none">
                <a:solidFill>
                  <a:schemeClr val="lt1"/>
                </a:solidFill>
                <a:latin typeface="Cookie"/>
                <a:ea typeface="Cookie"/>
                <a:cs typeface="Cookie"/>
                <a:sym typeface="Cookie"/>
              </a:rPr>
              <a:t>LUYỆN TẬP CHUNG</a:t>
            </a:r>
            <a:endParaRPr sz="6000" b="0" i="0" u="none" strike="noStrike" cap="none">
              <a:solidFill>
                <a:schemeClr val="lt1"/>
              </a:solidFill>
              <a:latin typeface="Cookie"/>
              <a:ea typeface="Cookie"/>
              <a:cs typeface="Cookie"/>
              <a:sym typeface="Cooki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6" name="Google Shape;2616;p3"/>
          <p:cNvSpPr/>
          <p:nvPr/>
        </p:nvSpPr>
        <p:spPr>
          <a:xfrm>
            <a:off x="1100429" y="1859202"/>
            <a:ext cx="9964218" cy="1592431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17" name="Google Shape;2617;p3"/>
          <p:cNvGrpSpPr/>
          <p:nvPr/>
        </p:nvGrpSpPr>
        <p:grpSpPr>
          <a:xfrm>
            <a:off x="995882" y="1477770"/>
            <a:ext cx="3614218" cy="570588"/>
            <a:chOff x="1296327" y="1647588"/>
            <a:chExt cx="3614218" cy="570588"/>
          </a:xfrm>
        </p:grpSpPr>
        <p:sp>
          <p:nvSpPr>
            <p:cNvPr id="2618" name="Google Shape;2618;p3"/>
            <p:cNvSpPr txBox="1"/>
            <p:nvPr/>
          </p:nvSpPr>
          <p:spPr>
            <a:xfrm>
              <a:off x="1866915" y="1694956"/>
              <a:ext cx="304363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Đặt tính rồi tính ?</a:t>
              </a:r>
              <a:endParaRPr/>
            </a:p>
          </p:txBody>
        </p:sp>
        <p:sp>
          <p:nvSpPr>
            <p:cNvPr id="2619" name="Google Shape;2619;p3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20" name="Google Shape;2620;p3"/>
          <p:cNvGrpSpPr/>
          <p:nvPr/>
        </p:nvGrpSpPr>
        <p:grpSpPr>
          <a:xfrm>
            <a:off x="1566470" y="3103664"/>
            <a:ext cx="1147790" cy="1384995"/>
            <a:chOff x="1566470" y="2095726"/>
            <a:chExt cx="1147790" cy="1384995"/>
          </a:xfrm>
        </p:grpSpPr>
        <p:grpSp>
          <p:nvGrpSpPr>
            <p:cNvPr id="2621" name="Google Shape;2621;p3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2622" name="Google Shape;2622;p3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267</a:t>
                </a:r>
                <a:endParaRPr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731</a:t>
                </a:r>
                <a:endParaRPr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23" name="Google Shape;2623;p3"/>
              <p:cNvSpPr txBox="1"/>
              <p:nvPr/>
            </p:nvSpPr>
            <p:spPr>
              <a:xfrm>
                <a:off x="1697011" y="2418890"/>
                <a:ext cx="23776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+</a:t>
                </a:r>
                <a:endParaRPr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2624" name="Google Shape;2624;p3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2625" name="Google Shape;2625;p3"/>
          <p:cNvGrpSpPr/>
          <p:nvPr/>
        </p:nvGrpSpPr>
        <p:grpSpPr>
          <a:xfrm>
            <a:off x="4077687" y="3103664"/>
            <a:ext cx="1147790" cy="1384995"/>
            <a:chOff x="1566470" y="2095726"/>
            <a:chExt cx="1147790" cy="1384995"/>
          </a:xfrm>
        </p:grpSpPr>
        <p:grpSp>
          <p:nvGrpSpPr>
            <p:cNvPr id="2626" name="Google Shape;2626;p3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2627" name="Google Shape;2627;p3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328</a:t>
                </a:r>
                <a:endParaRPr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 56</a:t>
                </a:r>
                <a:endParaRPr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28" name="Google Shape;2628;p3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+</a:t>
                </a:r>
                <a:endParaRPr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2629" name="Google Shape;2629;p3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2630" name="Google Shape;2630;p3"/>
          <p:cNvGrpSpPr/>
          <p:nvPr/>
        </p:nvGrpSpPr>
        <p:grpSpPr>
          <a:xfrm>
            <a:off x="6804805" y="3103664"/>
            <a:ext cx="1147790" cy="1384995"/>
            <a:chOff x="1566470" y="2095726"/>
            <a:chExt cx="1147790" cy="1384995"/>
          </a:xfrm>
        </p:grpSpPr>
        <p:grpSp>
          <p:nvGrpSpPr>
            <p:cNvPr id="2631" name="Google Shape;2631;p3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2632" name="Google Shape;2632;p3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698</a:t>
                </a:r>
                <a:endParaRPr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  47</a:t>
                </a:r>
                <a:endParaRPr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33" name="Google Shape;2633;p3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2634" name="Google Shape;2634;p3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2635" name="Google Shape;2635;p3"/>
          <p:cNvGrpSpPr/>
          <p:nvPr/>
        </p:nvGrpSpPr>
        <p:grpSpPr>
          <a:xfrm>
            <a:off x="9249970" y="3103664"/>
            <a:ext cx="1147790" cy="1384995"/>
            <a:chOff x="1566470" y="2095726"/>
            <a:chExt cx="1147790" cy="1384995"/>
          </a:xfrm>
        </p:grpSpPr>
        <p:grpSp>
          <p:nvGrpSpPr>
            <p:cNvPr id="2636" name="Google Shape;2636;p3"/>
            <p:cNvGrpSpPr/>
            <p:nvPr/>
          </p:nvGrpSpPr>
          <p:grpSpPr>
            <a:xfrm>
              <a:off x="1566470" y="2095726"/>
              <a:ext cx="1147790" cy="1384995"/>
              <a:chOff x="1697011" y="2095726"/>
              <a:chExt cx="1147790" cy="1384995"/>
            </a:xfrm>
          </p:grpSpPr>
          <p:sp>
            <p:nvSpPr>
              <p:cNvPr id="2637" name="Google Shape;2637;p3"/>
              <p:cNvSpPr txBox="1"/>
              <p:nvPr/>
            </p:nvSpPr>
            <p:spPr>
              <a:xfrm>
                <a:off x="1934771" y="2095726"/>
                <a:ext cx="910030" cy="138499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721</a:t>
                </a:r>
                <a:endParaRPr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350</a:t>
                </a:r>
                <a:endParaRPr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38" name="Google Shape;2638;p3"/>
              <p:cNvSpPr txBox="1"/>
              <p:nvPr/>
            </p:nvSpPr>
            <p:spPr>
              <a:xfrm>
                <a:off x="1697011" y="2418890"/>
                <a:ext cx="363930" cy="65883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-</a:t>
                </a:r>
                <a:endParaRPr/>
              </a:p>
            </p:txBody>
          </p:sp>
        </p:grpSp>
        <p:cxnSp>
          <p:nvCxnSpPr>
            <p:cNvPr id="2639" name="Google Shape;2639;p3"/>
            <p:cNvCxnSpPr/>
            <p:nvPr/>
          </p:nvCxnSpPr>
          <p:spPr>
            <a:xfrm>
              <a:off x="1689100" y="3378200"/>
              <a:ext cx="8890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2640" name="Google Shape;2640;p3"/>
          <p:cNvSpPr txBox="1"/>
          <p:nvPr/>
        </p:nvSpPr>
        <p:spPr>
          <a:xfrm>
            <a:off x="1786950" y="4259348"/>
            <a:ext cx="910030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998</a:t>
            </a:r>
            <a:endParaRPr sz="280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1" name="Google Shape;2641;p3"/>
          <p:cNvSpPr txBox="1"/>
          <p:nvPr/>
        </p:nvSpPr>
        <p:spPr>
          <a:xfrm>
            <a:off x="4305459" y="4259348"/>
            <a:ext cx="825342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384</a:t>
            </a:r>
            <a:endParaRPr sz="280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2" name="Google Shape;2642;p3"/>
          <p:cNvSpPr txBox="1"/>
          <p:nvPr/>
        </p:nvSpPr>
        <p:spPr>
          <a:xfrm>
            <a:off x="7035799" y="4259348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652</a:t>
            </a:r>
            <a:endParaRPr sz="280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3" name="Google Shape;2643;p3"/>
          <p:cNvSpPr txBox="1"/>
          <p:nvPr/>
        </p:nvSpPr>
        <p:spPr>
          <a:xfrm>
            <a:off x="9497086" y="4259348"/>
            <a:ext cx="972636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rPr>
              <a:t>371</a:t>
            </a:r>
            <a:endParaRPr sz="2800">
              <a:solidFill>
                <a:srgbClr val="C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4" name="Google Shape;2644;p3"/>
          <p:cNvSpPr txBox="1"/>
          <p:nvPr/>
        </p:nvSpPr>
        <p:spPr>
          <a:xfrm>
            <a:off x="1281176" y="2396369"/>
            <a:ext cx="960272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267 + 731          328 + 56             698 – 47        721 - 350 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49" name="Google Shape;2649;p4"/>
          <p:cNvGrpSpPr/>
          <p:nvPr/>
        </p:nvGrpSpPr>
        <p:grpSpPr>
          <a:xfrm>
            <a:off x="956694" y="602558"/>
            <a:ext cx="3614218" cy="570588"/>
            <a:chOff x="1296327" y="1647588"/>
            <a:chExt cx="3614218" cy="570588"/>
          </a:xfrm>
        </p:grpSpPr>
        <p:sp>
          <p:nvSpPr>
            <p:cNvPr id="2650" name="Google Shape;2650;p4"/>
            <p:cNvSpPr txBox="1"/>
            <p:nvPr/>
          </p:nvSpPr>
          <p:spPr>
            <a:xfrm>
              <a:off x="1866915" y="1694956"/>
              <a:ext cx="304363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Quan sát hình</a:t>
              </a:r>
              <a:endPara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1" name="Google Shape;2651;p4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52" name="Google Shape;2652;p4"/>
          <p:cNvSpPr/>
          <p:nvPr/>
        </p:nvSpPr>
        <p:spPr>
          <a:xfrm>
            <a:off x="1358536" y="1591642"/>
            <a:ext cx="1661008" cy="1661008"/>
          </a:xfrm>
          <a:prstGeom prst="cube">
            <a:avLst>
              <a:gd name="adj" fmla="val 25000"/>
            </a:avLst>
          </a:prstGeom>
          <a:solidFill>
            <a:schemeClr val="accent3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3" name="Google Shape;2653;p4"/>
          <p:cNvSpPr/>
          <p:nvPr/>
        </p:nvSpPr>
        <p:spPr>
          <a:xfrm>
            <a:off x="3375660" y="1591641"/>
            <a:ext cx="2364378" cy="1661008"/>
          </a:xfrm>
          <a:prstGeom prst="cube">
            <a:avLst>
              <a:gd name="adj" fmla="val 25000"/>
            </a:avLst>
          </a:prstGeom>
          <a:solidFill>
            <a:srgbClr val="92CCDC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4" name="Google Shape;2654;p4"/>
          <p:cNvSpPr/>
          <p:nvPr/>
        </p:nvSpPr>
        <p:spPr>
          <a:xfrm>
            <a:off x="8987246" y="1393673"/>
            <a:ext cx="1397726" cy="1858976"/>
          </a:xfrm>
          <a:prstGeom prst="can">
            <a:avLst>
              <a:gd name="adj" fmla="val 25000"/>
            </a:avLst>
          </a:prstGeom>
          <a:solidFill>
            <a:srgbClr val="F49288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5" name="Google Shape;2655;p4"/>
          <p:cNvSpPr/>
          <p:nvPr/>
        </p:nvSpPr>
        <p:spPr>
          <a:xfrm>
            <a:off x="6392243" y="1393673"/>
            <a:ext cx="1858976" cy="1858976"/>
          </a:xfrm>
          <a:prstGeom prst="ellipse">
            <a:avLst/>
          </a:prstGeom>
          <a:solidFill>
            <a:srgbClr val="FFC000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656" name="Google Shape;2656;p4"/>
          <p:cNvGrpSpPr/>
          <p:nvPr/>
        </p:nvGrpSpPr>
        <p:grpSpPr>
          <a:xfrm>
            <a:off x="1560951" y="2272935"/>
            <a:ext cx="959430" cy="585288"/>
            <a:chOff x="1560951" y="2272935"/>
            <a:chExt cx="959430" cy="585288"/>
          </a:xfrm>
        </p:grpSpPr>
        <p:sp>
          <p:nvSpPr>
            <p:cNvPr id="2657" name="Google Shape;2657;p4"/>
            <p:cNvSpPr txBox="1"/>
            <p:nvPr/>
          </p:nvSpPr>
          <p:spPr>
            <a:xfrm>
              <a:off x="1565720" y="2272935"/>
              <a:ext cx="954661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523</a:t>
              </a:r>
              <a:endPara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58" name="Google Shape;2658;p4"/>
            <p:cNvSpPr txBox="1"/>
            <p:nvPr/>
          </p:nvSpPr>
          <p:spPr>
            <a:xfrm>
              <a:off x="1560951" y="2273448"/>
              <a:ext cx="867545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523</a:t>
              </a:r>
              <a:endPara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59" name="Google Shape;2659;p4"/>
          <p:cNvGrpSpPr/>
          <p:nvPr/>
        </p:nvGrpSpPr>
        <p:grpSpPr>
          <a:xfrm>
            <a:off x="3982348" y="2272934"/>
            <a:ext cx="954661" cy="584776"/>
            <a:chOff x="3982348" y="2272934"/>
            <a:chExt cx="954661" cy="584776"/>
          </a:xfrm>
        </p:grpSpPr>
        <p:sp>
          <p:nvSpPr>
            <p:cNvPr id="2660" name="Google Shape;2660;p4"/>
            <p:cNvSpPr txBox="1"/>
            <p:nvPr/>
          </p:nvSpPr>
          <p:spPr>
            <a:xfrm>
              <a:off x="3982348" y="2272935"/>
              <a:ext cx="954661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572</a:t>
              </a:r>
              <a:endPara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1" name="Google Shape;2661;p4"/>
            <p:cNvSpPr txBox="1"/>
            <p:nvPr/>
          </p:nvSpPr>
          <p:spPr>
            <a:xfrm>
              <a:off x="3987920" y="2272934"/>
              <a:ext cx="867545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572</a:t>
              </a:r>
              <a:endPara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62" name="Google Shape;2662;p4"/>
          <p:cNvGrpSpPr/>
          <p:nvPr/>
        </p:nvGrpSpPr>
        <p:grpSpPr>
          <a:xfrm>
            <a:off x="6895365" y="2090055"/>
            <a:ext cx="954661" cy="588823"/>
            <a:chOff x="6895365" y="2090055"/>
            <a:chExt cx="954661" cy="588823"/>
          </a:xfrm>
        </p:grpSpPr>
        <p:sp>
          <p:nvSpPr>
            <p:cNvPr id="2663" name="Google Shape;2663;p4"/>
            <p:cNvSpPr txBox="1"/>
            <p:nvPr/>
          </p:nvSpPr>
          <p:spPr>
            <a:xfrm>
              <a:off x="6895365" y="2090055"/>
              <a:ext cx="954661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365</a:t>
              </a:r>
              <a:endPara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4" name="Google Shape;2664;p4"/>
            <p:cNvSpPr txBox="1"/>
            <p:nvPr/>
          </p:nvSpPr>
          <p:spPr>
            <a:xfrm>
              <a:off x="6904103" y="2094103"/>
              <a:ext cx="867545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365</a:t>
              </a:r>
              <a:endPara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665" name="Google Shape;2665;p4"/>
          <p:cNvGrpSpPr/>
          <p:nvPr/>
        </p:nvGrpSpPr>
        <p:grpSpPr>
          <a:xfrm>
            <a:off x="9298931" y="2090055"/>
            <a:ext cx="954661" cy="588825"/>
            <a:chOff x="9298931" y="2090055"/>
            <a:chExt cx="954661" cy="588825"/>
          </a:xfrm>
        </p:grpSpPr>
        <p:sp>
          <p:nvSpPr>
            <p:cNvPr id="2666" name="Google Shape;2666;p4"/>
            <p:cNvSpPr txBox="1"/>
            <p:nvPr/>
          </p:nvSpPr>
          <p:spPr>
            <a:xfrm>
              <a:off x="9298931" y="2090055"/>
              <a:ext cx="954661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416</a:t>
              </a:r>
              <a:endPara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67" name="Google Shape;2667;p4"/>
            <p:cNvSpPr txBox="1"/>
            <p:nvPr/>
          </p:nvSpPr>
          <p:spPr>
            <a:xfrm>
              <a:off x="9298931" y="2094105"/>
              <a:ext cx="867545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416</a:t>
              </a:r>
              <a:endPara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68" name="Google Shape;2668;p4"/>
          <p:cNvSpPr txBox="1"/>
          <p:nvPr/>
        </p:nvSpPr>
        <p:spPr>
          <a:xfrm>
            <a:off x="956694" y="3539002"/>
            <a:ext cx="6146817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Tính tổng của hai số ghi trên khối lập phương và khối cầu.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Tính hiệu của hai số ghi trên khối hộp chữ nhật và khối trụ.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69" name="Google Shape;2669;p4"/>
          <p:cNvCxnSpPr/>
          <p:nvPr/>
        </p:nvCxnSpPr>
        <p:spPr>
          <a:xfrm>
            <a:off x="2043050" y="4101737"/>
            <a:ext cx="700150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70" name="Google Shape;2670;p4"/>
          <p:cNvCxnSpPr/>
          <p:nvPr/>
        </p:nvCxnSpPr>
        <p:spPr>
          <a:xfrm>
            <a:off x="1011083" y="4812515"/>
            <a:ext cx="1849683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71" name="Google Shape;2671;p4"/>
          <p:cNvCxnSpPr/>
          <p:nvPr/>
        </p:nvCxnSpPr>
        <p:spPr>
          <a:xfrm>
            <a:off x="3496850" y="4812515"/>
            <a:ext cx="1358615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72" name="Google Shape;2672;p4"/>
          <p:cNvSpPr txBox="1"/>
          <p:nvPr/>
        </p:nvSpPr>
        <p:spPr>
          <a:xfrm>
            <a:off x="7742826" y="3975157"/>
            <a:ext cx="42511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+</a:t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3" name="Google Shape;2673;p4"/>
          <p:cNvSpPr txBox="1"/>
          <p:nvPr/>
        </p:nvSpPr>
        <p:spPr>
          <a:xfrm>
            <a:off x="8912459" y="3975157"/>
            <a:ext cx="42511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4" name="Google Shape;2674;p4"/>
          <p:cNvSpPr txBox="1"/>
          <p:nvPr/>
        </p:nvSpPr>
        <p:spPr>
          <a:xfrm>
            <a:off x="9351144" y="3975157"/>
            <a:ext cx="103382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888</a:t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75" name="Google Shape;2675;p4"/>
          <p:cNvCxnSpPr/>
          <p:nvPr/>
        </p:nvCxnSpPr>
        <p:spPr>
          <a:xfrm>
            <a:off x="2043050" y="5416732"/>
            <a:ext cx="700150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76" name="Google Shape;2676;p4"/>
          <p:cNvCxnSpPr/>
          <p:nvPr/>
        </p:nvCxnSpPr>
        <p:spPr>
          <a:xfrm>
            <a:off x="956694" y="6079612"/>
            <a:ext cx="2165329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77" name="Google Shape;2677;p4"/>
          <p:cNvCxnSpPr/>
          <p:nvPr/>
        </p:nvCxnSpPr>
        <p:spPr>
          <a:xfrm>
            <a:off x="3731981" y="6071933"/>
            <a:ext cx="1123484" cy="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78" name="Google Shape;2678;p4"/>
          <p:cNvSpPr txBox="1"/>
          <p:nvPr/>
        </p:nvSpPr>
        <p:spPr>
          <a:xfrm>
            <a:off x="7742826" y="5321629"/>
            <a:ext cx="320922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</a:t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9" name="Google Shape;2679;p4"/>
          <p:cNvSpPr txBox="1"/>
          <p:nvPr/>
        </p:nvSpPr>
        <p:spPr>
          <a:xfrm>
            <a:off x="8912459" y="5321629"/>
            <a:ext cx="42511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0" name="Google Shape;2680;p4"/>
          <p:cNvSpPr txBox="1"/>
          <p:nvPr/>
        </p:nvSpPr>
        <p:spPr>
          <a:xfrm>
            <a:off x="9351144" y="5321629"/>
            <a:ext cx="103382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156</a:t>
            </a: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85" name="Google Shape;2685;p5"/>
          <p:cNvGrpSpPr/>
          <p:nvPr/>
        </p:nvGrpSpPr>
        <p:grpSpPr>
          <a:xfrm>
            <a:off x="943630" y="649926"/>
            <a:ext cx="6384633" cy="2246769"/>
            <a:chOff x="1296327" y="1616578"/>
            <a:chExt cx="6384633" cy="2246769"/>
          </a:xfrm>
        </p:grpSpPr>
        <p:sp>
          <p:nvSpPr>
            <p:cNvPr id="2686" name="Google Shape;2686;p5"/>
            <p:cNvSpPr txBox="1"/>
            <p:nvPr/>
          </p:nvSpPr>
          <p:spPr>
            <a:xfrm>
              <a:off x="1866914" y="1616578"/>
              <a:ext cx="5814046" cy="22467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Một cửa hàng, buổi sáng bán được 259 kg gạo, buổi chiều bán được 175 kg gạo. Hỏi cả hai buổi cửa hàng đó bán được bao nhiêu ki-lô-gam gạo?</a:t>
              </a:r>
              <a:endPara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87" name="Google Shape;2687;p5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88" name="Google Shape;2688;p5"/>
          <p:cNvSpPr txBox="1"/>
          <p:nvPr/>
        </p:nvSpPr>
        <p:spPr>
          <a:xfrm>
            <a:off x="7766971" y="649926"/>
            <a:ext cx="3427897" cy="2597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Tóm tắt: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Buổi sáng: 259 kg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Buổi chiều: 175 kg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Cả hai buổi: … kg ?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9" name="Google Shape;2689;p5"/>
          <p:cNvSpPr txBox="1"/>
          <p:nvPr/>
        </p:nvSpPr>
        <p:spPr>
          <a:xfrm>
            <a:off x="2286000" y="3247753"/>
            <a:ext cx="8255726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Bài giải</a:t>
            </a:r>
            <a:endParaRPr sz="2800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Cả hai buổi cửa hàng bán được số ki-lô-gam là: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               259 + 175 = 434 (kg)</a:t>
            </a:r>
            <a:endParaRPr/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E36C09"/>
                </a:solidFill>
                <a:latin typeface="Arial"/>
                <a:ea typeface="Arial"/>
                <a:cs typeface="Arial"/>
                <a:sym typeface="Arial"/>
              </a:rPr>
              <a:t>                           Đáp số: 434 kg gạo</a:t>
            </a:r>
            <a:endParaRPr sz="2800">
              <a:solidFill>
                <a:srgbClr val="E36C09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6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4" name="Google Shape;2694;p6" descr="Screen Clipp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1379" y="985382"/>
            <a:ext cx="9811456" cy="313743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95" name="Google Shape;2695;p6"/>
          <p:cNvGrpSpPr/>
          <p:nvPr/>
        </p:nvGrpSpPr>
        <p:grpSpPr>
          <a:xfrm>
            <a:off x="891379" y="550306"/>
            <a:ext cx="7116152" cy="570588"/>
            <a:chOff x="1296327" y="1647588"/>
            <a:chExt cx="7116152" cy="570588"/>
          </a:xfrm>
        </p:grpSpPr>
        <p:sp>
          <p:nvSpPr>
            <p:cNvPr id="2696" name="Google Shape;2696;p6"/>
            <p:cNvSpPr txBox="1"/>
            <p:nvPr/>
          </p:nvSpPr>
          <p:spPr>
            <a:xfrm>
              <a:off x="1866915" y="1694956"/>
              <a:ext cx="6545564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Quan sát tranh rồi trả lời câu hỏi.</a:t>
              </a:r>
              <a:endPara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97" name="Google Shape;2697;p6"/>
            <p:cNvSpPr/>
            <p:nvPr/>
          </p:nvSpPr>
          <p:spPr>
            <a:xfrm>
              <a:off x="1296327" y="1647588"/>
              <a:ext cx="570588" cy="570588"/>
            </a:xfrm>
            <a:prstGeom prst="ellipse">
              <a:avLst/>
            </a:prstGeom>
            <a:solidFill>
              <a:schemeClr val="accent4"/>
            </a:solidFill>
            <a:ln w="12700" cap="flat" cmpd="sng">
              <a:solidFill>
                <a:srgbClr val="D6E3BC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98" name="Google Shape;2698;p6"/>
          <p:cNvSpPr txBox="1"/>
          <p:nvPr/>
        </p:nvSpPr>
        <p:spPr>
          <a:xfrm>
            <a:off x="891379" y="4296286"/>
            <a:ext cx="10407992" cy="1305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Bạn nào cầm miếng bìa ghi phép tính có kết quả bé nhất?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Miếng bìa ghi phép tính có kết quả lớn nhất có dạng hình gì?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9" name="Google Shape;2699;p6"/>
          <p:cNvSpPr txBox="1"/>
          <p:nvPr/>
        </p:nvSpPr>
        <p:spPr>
          <a:xfrm>
            <a:off x="2194560" y="3987308"/>
            <a:ext cx="836023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C5160"/>
                </a:solidFill>
                <a:latin typeface="Arial"/>
                <a:ea typeface="Arial"/>
                <a:cs typeface="Arial"/>
                <a:sym typeface="Arial"/>
              </a:rPr>
              <a:t>332</a:t>
            </a:r>
            <a:endParaRPr sz="2800" b="1">
              <a:solidFill>
                <a:srgbClr val="FC51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0" name="Google Shape;2700;p6"/>
          <p:cNvSpPr txBox="1"/>
          <p:nvPr/>
        </p:nvSpPr>
        <p:spPr>
          <a:xfrm>
            <a:off x="5797107" y="3987308"/>
            <a:ext cx="86495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6923C"/>
                </a:solidFill>
                <a:latin typeface="Arial"/>
                <a:ea typeface="Arial"/>
                <a:cs typeface="Arial"/>
                <a:sym typeface="Arial"/>
              </a:rPr>
              <a:t>591</a:t>
            </a:r>
            <a:endParaRPr sz="2800" b="1">
              <a:solidFill>
                <a:srgbClr val="76923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1" name="Google Shape;2701;p6"/>
          <p:cNvSpPr txBox="1"/>
          <p:nvPr/>
        </p:nvSpPr>
        <p:spPr>
          <a:xfrm>
            <a:off x="9180387" y="4026497"/>
            <a:ext cx="86495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542</a:t>
            </a:r>
            <a:endParaRPr sz="2800" b="1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Widescreen</PresentationFormat>
  <Paragraphs>58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Cookie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Hồng Đỗ</cp:lastModifiedBy>
  <cp:revision>1</cp:revision>
  <dcterms:created xsi:type="dcterms:W3CDTF">2021-06-02T01:34:28Z</dcterms:created>
  <dcterms:modified xsi:type="dcterms:W3CDTF">2024-05-21T01:27:57Z</dcterms:modified>
</cp:coreProperties>
</file>