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08" r:id="rId3"/>
    <p:sldId id="427" r:id="rId4"/>
    <p:sldId id="428" r:id="rId5"/>
    <p:sldId id="426" r:id="rId6"/>
    <p:sldId id="431" r:id="rId7"/>
    <p:sldId id="432" r:id="rId8"/>
    <p:sldId id="42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6" d="100"/>
          <a:sy n="56" d="100"/>
        </p:scale>
        <p:origin x="456" y="6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26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wm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1" y="4343401"/>
            <a:ext cx="11755297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16: NGÀY EM VÀO ĐỘI 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ăn quàng thắm mãi vai em - Mhtt 2019-2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149573"/>
            <a:ext cx="15392400" cy="864977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6844823" cy="1117345"/>
            <a:chOff x="4539228" y="210532"/>
            <a:chExt cx="672932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729329" cy="1117345"/>
              <a:chOff x="4539228" y="210532"/>
              <a:chExt cx="672932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7293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Tư ngày 25 tháng 10 năm 2023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508919" y="2743200"/>
            <a:ext cx="135786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1: Từ đầu đến </a:t>
            </a:r>
            <a:r>
              <a:rPr lang="en-US" sz="38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 dại.</a:t>
            </a:r>
            <a:endParaRPr lang="en-US" sz="38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2: Tiếp theo cho đến </a:t>
            </a:r>
            <a:r>
              <a:rPr lang="en-US" sz="38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 xa.</a:t>
            </a:r>
            <a:endParaRPr lang="en-US" sz="38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3: Tiếp theo cho đến </a:t>
            </a:r>
            <a:r>
              <a:rPr lang="en-US" sz="38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dòng sông.</a:t>
            </a:r>
            <a:endParaRPr lang="en-US" sz="38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Khổ 4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 theo cho đến </a:t>
            </a:r>
            <a:r>
              <a:rPr lang="en-US" sz="38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bến xa.</a:t>
            </a:r>
            <a:endParaRPr lang="en-US" sz="3800" b="1" i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</a:t>
            </a:r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5: 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 lại.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331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16: NGÀY EM VÀO ĐỘI (T1,2)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6844823" cy="1117345"/>
            <a:chOff x="4539228" y="210532"/>
            <a:chExt cx="672933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729330" cy="1117345"/>
              <a:chOff x="4539228" y="210532"/>
              <a:chExt cx="672933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7293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Tư ngày 25 tháng 10 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008478" y="2876919"/>
            <a:ext cx="137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ay, 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4074" y="1986024"/>
            <a:ext cx="3708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đọc.</a:t>
            </a:r>
            <a:endParaRPr lang="en-US" sz="4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1119" y="3909430"/>
            <a:ext cx="67055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 vườn trưa</a:t>
            </a:r>
            <a:r>
              <a:rPr lang="vi-VN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mênh </a:t>
            </a:r>
            <a:r>
              <a:rPr lang="vi-VN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Bướm bay như</a:t>
            </a:r>
            <a:r>
              <a:rPr lang="vi-VN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lời hát</a:t>
            </a:r>
            <a:r>
              <a:rPr lang="vi-VN" sz="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11532" y="2903812"/>
            <a:ext cx="3278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iên, </a:t>
            </a: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00076" y="2948846"/>
            <a:ext cx="3786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 vườn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ưa,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88358" y="2948846"/>
            <a:ext cx="1522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331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16: NGÀY EM VÀO ĐỘI (T1,2)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411949" y="130959"/>
            <a:ext cx="6844823" cy="1135959"/>
            <a:chOff x="4337505" y="191918"/>
            <a:chExt cx="6729329" cy="1135959"/>
          </a:xfrm>
        </p:grpSpPr>
        <p:sp>
          <p:nvSpPr>
            <p:cNvPr id="17" name="TextBox 16"/>
            <p:cNvSpPr txBox="1"/>
            <p:nvPr/>
          </p:nvSpPr>
          <p:spPr>
            <a:xfrm>
              <a:off x="4337505" y="191918"/>
              <a:ext cx="6729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</a:t>
              </a:r>
              <a:r>
                <a:rPr lang="en-US" sz="36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Tư </a:t>
              </a:r>
              <a:r>
                <a:rPr lang="en-US" sz="36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 25 tháng 10 năm 2023</a:t>
              </a:r>
              <a:endPara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</p:grpSp>
      <p:cxnSp>
        <p:nvCxnSpPr>
          <p:cNvPr id="26" name="Straight Connector 25"/>
          <p:cNvCxnSpPr/>
          <p:nvPr/>
        </p:nvCxnSpPr>
        <p:spPr>
          <a:xfrm>
            <a:off x="6461919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</a:t>
              </a:r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690588" y="2987879"/>
            <a:ext cx="327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thơ dại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22256AE-124B-1241-5E96-3668990F700C}"/>
              </a:ext>
            </a:extLst>
          </p:cNvPr>
          <p:cNvSpPr/>
          <p:nvPr/>
        </p:nvSpPr>
        <p:spPr>
          <a:xfrm>
            <a:off x="294337" y="5048071"/>
            <a:ext cx="6156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 vườn trưa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mênh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Bướm bay như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lời hát</a:t>
            </a:r>
            <a:r>
              <a:rPr lang="vi-VN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46331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16: NGÀY EM VÀO ĐỘI (T1,2)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0534" y="3030693"/>
            <a:ext cx="1371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ay,  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01874" y="3122318"/>
            <a:ext cx="3278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iên, </a:t>
            </a:r>
            <a:endParaRPr lang="en-US" sz="40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15950" y="3929870"/>
            <a:ext cx="3786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ắng vườn </a:t>
            </a:r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ưa,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006775" y="4007259"/>
            <a:ext cx="1522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690589" y="3645141"/>
            <a:ext cx="3276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khát khao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556919" y="35812"/>
            <a:ext cx="6844823" cy="1231106"/>
            <a:chOff x="4480029" y="96771"/>
            <a:chExt cx="6729329" cy="1231106"/>
          </a:xfrm>
        </p:grpSpPr>
        <p:sp>
          <p:nvSpPr>
            <p:cNvPr id="17" name="TextBox 16"/>
            <p:cNvSpPr txBox="1"/>
            <p:nvPr/>
          </p:nvSpPr>
          <p:spPr>
            <a:xfrm>
              <a:off x="4480029" y="96771"/>
              <a:ext cx="67293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 Tư ngày 25 tháng 10 năm 2023</a:t>
              </a:r>
              <a:endPara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51116" y="743102"/>
              <a:ext cx="25649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TIẾNG VIỆT</a:t>
              </a:r>
            </a:p>
          </p:txBody>
        </p: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75411" y="22860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5411" y="2993886"/>
            <a:ext cx="13992307" cy="491830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727650" y="4190939"/>
              <a:ext cx="8026489" cy="2113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 thơ thể hiện niềm vui, nỗi xúc động, sự đồng cảm của người chị trước ti</a:t>
              </a:r>
              <a:r>
                <a:rPr lang="en-US" sz="36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vi-VN" sz="36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em của mình được vào Đội. </a:t>
              </a:r>
              <a:r>
                <a:rPr lang="en-US" sz="36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Đồng thời</a:t>
              </a:r>
              <a:r>
                <a:rPr lang="vi-VN" sz="3600" b="1" i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cũng nói lên cảm xúc của các bạn nhỏ trước sự kiện quan trọng ở lứa tuổi thiếu niên, nhi đồng</a:t>
              </a:r>
              <a:endParaRPr 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16: NGÀY EM VÀO ĐỘI (T1,2)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73648"/>
            <a:chOff x="1508918" y="1888664"/>
            <a:chExt cx="6172201" cy="112883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thuộc lòng.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432747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4937919" y="1266918"/>
            <a:ext cx="68580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16: NGÀY EM VÀO ĐỘI (T1,2)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6551" y="3167660"/>
            <a:ext cx="6266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Màu khăn tuổi thiếu niên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Suốt đời tươi thắm mãi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 lời ru vời vợi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 bao giờ cách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 em, mở cửa ra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trời xanh vẫn đợi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 buồm là tiếng gọi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 biển và dòng </a:t>
            </a:r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97108" y="3147607"/>
            <a:ext cx="6266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 </a:t>
            </a: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 trưa mênh mông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 bay như lời hát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tàu là đất nước</a:t>
            </a:r>
            <a:b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 ta tới bến xa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53537" y="3733800"/>
            <a:ext cx="5184582" cy="1722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06914" y="6517104"/>
            <a:ext cx="5358354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497108" y="3781928"/>
            <a:ext cx="5358354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81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B0DB90A7-92BF-2FBD-8D34-E7E7B7F3F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1524000"/>
            <a:ext cx="15392400" cy="69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9802</TotalTime>
  <Words>343</Words>
  <Application>Microsoft Office PowerPoint</Application>
  <PresentationFormat>Custom</PresentationFormat>
  <Paragraphs>56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HP</cp:lastModifiedBy>
  <cp:revision>1013</cp:revision>
  <dcterms:created xsi:type="dcterms:W3CDTF">2008-09-09T22:52:10Z</dcterms:created>
  <dcterms:modified xsi:type="dcterms:W3CDTF">2023-10-24T05:03:55Z</dcterms:modified>
</cp:coreProperties>
</file>