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36" r:id="rId3"/>
    <p:sldId id="445" r:id="rId4"/>
    <p:sldId id="443" r:id="rId5"/>
    <p:sldId id="444" r:id="rId6"/>
    <p:sldId id="440" r:id="rId7"/>
    <p:sldId id="446" r:id="rId8"/>
    <p:sldId id="437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FF6600"/>
    <a:srgbClr val="FF7C80"/>
    <a:srgbClr val="FF3399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56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5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TIÊN MINH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14378" y="4343901"/>
            <a:ext cx="11602898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NẮM TAY ÔNG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1319" y="25908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Algerian" panose="04020705040A02060702" pitchFamily="82" charset="0"/>
              </a:rPr>
              <a:t>KHỞI ĐỘNG</a:t>
            </a:r>
            <a:endParaRPr lang="en-US" sz="720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0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66838" y="990600"/>
            <a:ext cx="13563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</a:p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Từ chỉ đặc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 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3719" y="4191000"/>
            <a:ext cx="13258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 Hữu Thỉnh)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32919" y="1600200"/>
            <a:ext cx="39624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09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56519" y="9144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( Hữu Thỉnh)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17212"/>
              </p:ext>
            </p:extLst>
          </p:nvPr>
        </p:nvGraphicFramePr>
        <p:xfrm>
          <a:off x="1966119" y="5071255"/>
          <a:ext cx="12420600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303"/>
                <a:gridCol w="6080297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kumimoji="0" lang="vi-VN" sz="3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hoạt động </a:t>
                      </a:r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đặc điểm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2072639">
                <a:tc>
                  <a:txBody>
                    <a:bodyPr/>
                    <a:lstStyle/>
                    <a:p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62661" y="6248400"/>
            <a:ext cx="662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Vác, đẩy, quay, đi về, làm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05119" y="6019800"/>
            <a:ext cx="54998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Dài, thẳng, rộng, khỏe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03683" y="771477"/>
            <a:ext cx="10640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câu kể trong các câu dưới đây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9919" y="2294408"/>
            <a:ext cx="13394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Tháp Bà Pô-na-gô ở đâu?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1672" y="3903570"/>
            <a:ext cx="12224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68028" y="3098989"/>
            <a:ext cx="13416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Bà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Pô-na-gô là một địa điểm du lịch nổi tiếng ở Nha Trang.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89919" y="4780170"/>
            <a:ext cx="1177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5697" y="5656770"/>
            <a:ext cx="119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Ông ngoại ơi, cháu yêu ông nhiều lắm!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52519" y="2659848"/>
            <a:ext cx="902500" cy="3075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301023" y="2336683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0028196" y="6089145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823840" y="5656769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61519" y="1417808"/>
            <a:ext cx="20574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367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1" grpId="0"/>
      <p:bldP spid="21" grpId="1"/>
      <p:bldP spid="22" grpId="0"/>
      <p:bldP spid="22" grpId="1"/>
      <p:bldP spid="2" grpId="0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" y="4762500"/>
            <a:ext cx="7928505" cy="43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15" y="4770967"/>
            <a:ext cx="8218223" cy="438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67" y="8467"/>
            <a:ext cx="8218223" cy="462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9050"/>
            <a:ext cx="790972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718" y="32004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Xếp các câu kể ở bài tập 2 vào nhóm thích hợp.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6519" y="19812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2718" y="12954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Bà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Pô-na-gô là một địa điểm du lịch nổi tiếng ở Nha Trang.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6275" y="27432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06418"/>
              </p:ext>
            </p:extLst>
          </p:nvPr>
        </p:nvGraphicFramePr>
        <p:xfrm>
          <a:off x="823590" y="3886200"/>
          <a:ext cx="14708874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2958"/>
                <a:gridCol w="4902958"/>
                <a:gridCol w="4902958"/>
              </a:tblGrid>
              <a:tr h="843197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 thiệu sự vật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hoạt động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đặc điểm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8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823590" y="5334000"/>
            <a:ext cx="4702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Tháp Bà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Pô-na-gô là một địa điểm du lịch nổi tiếng ở Nha Trang.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2387" y="53340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957719" y="5327227"/>
            <a:ext cx="457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14119" y="5943600"/>
            <a:ext cx="5121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7919" y="59436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186319" y="7081553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862719" y="64770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9724</TotalTime>
  <Words>424</Words>
  <Application>Microsoft Office PowerPoint</Application>
  <PresentationFormat>Custom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Algerian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1082</cp:revision>
  <dcterms:created xsi:type="dcterms:W3CDTF">2008-09-09T22:52:10Z</dcterms:created>
  <dcterms:modified xsi:type="dcterms:W3CDTF">2023-11-22T16:57:13Z</dcterms:modified>
</cp:coreProperties>
</file>