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352" r:id="rId2"/>
    <p:sldId id="353" r:id="rId3"/>
    <p:sldId id="323" r:id="rId4"/>
    <p:sldId id="343" r:id="rId5"/>
    <p:sldId id="344" r:id="rId6"/>
    <p:sldId id="345" r:id="rId7"/>
    <p:sldId id="346" r:id="rId8"/>
    <p:sldId id="347" r:id="rId9"/>
    <p:sldId id="281" r:id="rId10"/>
    <p:sldId id="282" r:id="rId11"/>
    <p:sldId id="283" r:id="rId12"/>
    <p:sldId id="256" r:id="rId13"/>
    <p:sldId id="287" r:id="rId14"/>
    <p:sldId id="263" r:id="rId15"/>
    <p:sldId id="312" r:id="rId16"/>
    <p:sldId id="266" r:id="rId17"/>
    <p:sldId id="268" r:id="rId18"/>
    <p:sldId id="264" r:id="rId19"/>
    <p:sldId id="350" r:id="rId20"/>
    <p:sldId id="315" r:id="rId21"/>
  </p:sldIdLst>
  <p:sldSz cx="12192000" cy="6858000"/>
  <p:notesSz cx="6858000" cy="9144000"/>
  <p:embeddedFontLst>
    <p:embeddedFont>
      <p:font typeface="Abril Fatface" panose="020B0604020202020204" charset="0"/>
      <p:regular r:id="rId23"/>
    </p:embeddedFont>
    <p:embeddedFont>
      <p:font typeface="Baloo 2" panose="020B0604020202020204" charset="0"/>
      <p:bold r:id="rId24"/>
    </p:embeddedFont>
    <p:embeddedFont>
      <p:font typeface="Calibri" panose="020F0502020204030204" pitchFamily="34" charset="0"/>
      <p:regular r:id="rId25"/>
      <p:bold r:id="rId26"/>
      <p:italic r:id="rId27"/>
      <p:boldItalic r:id="rId28"/>
    </p:embeddedFont>
    <p:embeddedFont>
      <p:font typeface="Cambria Math" panose="02040503050406030204" pitchFamily="18" charset="0"/>
      <p:regular r:id="rId29"/>
    </p:embeddedFont>
    <p:embeddedFont>
      <p:font typeface="Chelsea Market" panose="020B0604020202020204" charset="0"/>
      <p:regular r:id="rId30"/>
    </p:embeddedFont>
    <p:embeddedFont>
      <p:font typeface="Homemade Apple" panose="020B0604020202020204" charset="0"/>
      <p:regular r:id="rId31"/>
    </p:embeddedFont>
    <p:embeddedFont>
      <p:font typeface="Poppins" panose="020B0604020202020204" charset="0"/>
      <p:regular r:id="rId32"/>
      <p:bold r:id="rId33"/>
      <p:italic r:id="rId34"/>
      <p:boldItalic r:id="rId35"/>
    </p:embeddedFont>
    <p:embeddedFont>
      <p:font typeface="SimSun" panose="02010600030101010101" pitchFamily="2" charset="-122"/>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066">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61" autoAdjust="0"/>
    <p:restoredTop sz="94660"/>
  </p:normalViewPr>
  <p:slideViewPr>
    <p:cSldViewPr snapToGrid="0">
      <p:cViewPr varScale="1">
        <p:scale>
          <a:sx n="68" d="100"/>
          <a:sy n="68" d="100"/>
        </p:scale>
        <p:origin x="732" y="72"/>
      </p:cViewPr>
      <p:guideLst>
        <p:guide orient="horz" pos="206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2880" b="0" i="0" u="none" strike="noStrike" kern="1200" spc="0" baseline="0">
                <a:solidFill>
                  <a:schemeClr val="tx1">
                    <a:lumMod val="65000"/>
                    <a:lumOff val="35000"/>
                  </a:schemeClr>
                </a:solidFill>
                <a:latin typeface="Cambria Math" panose="02040503050406030204" pitchFamily="18" charset="0"/>
                <a:ea typeface="Cambria Math" panose="02040503050406030204" pitchFamily="18" charset="0"/>
                <a:cs typeface="+mn-cs"/>
              </a:defRPr>
            </a:pPr>
            <a:r>
              <a:rPr lang="vi-VN"/>
              <a:t>Số ngày mưa trong bốn tháng năm 2004 của một huyện</a:t>
            </a:r>
          </a:p>
        </c:rich>
      </c:tx>
      <c:layout>
        <c:manualLayout>
          <c:xMode val="edge"/>
          <c:yMode val="edge"/>
          <c:x val="0.13471496062992125"/>
          <c:y val="1.8791120107174909E-2"/>
        </c:manualLayout>
      </c:layout>
      <c:overlay val="0"/>
      <c:spPr>
        <a:noFill/>
        <a:ln>
          <a:noFill/>
        </a:ln>
        <a:effectLst/>
      </c:spPr>
      <c:txPr>
        <a:bodyPr rot="0" spcFirstLastPara="1" vertOverflow="ellipsis" vert="horz" wrap="square" anchor="ctr" anchorCtr="1"/>
        <a:lstStyle/>
        <a:p>
          <a:pPr>
            <a:defRPr lang="en-US" sz="2880" b="0" i="0" u="none" strike="noStrike" kern="1200" spc="0" baseline="0">
              <a:solidFill>
                <a:schemeClr val="tx1">
                  <a:lumMod val="65000"/>
                  <a:lumOff val="35000"/>
                </a:schemeClr>
              </a:solidFill>
              <a:latin typeface="Cambria Math" panose="02040503050406030204" pitchFamily="18" charset="0"/>
              <a:ea typeface="Cambria Math" panose="02040503050406030204" pitchFamily="18" charset="0"/>
              <a:cs typeface="+mn-cs"/>
            </a:defRPr>
          </a:pPr>
          <a:endParaRPr lang="vi-VN"/>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Tháng 1</c:v>
                </c:pt>
                <c:pt idx="1">
                  <c:v>Tháng 2</c:v>
                </c:pt>
                <c:pt idx="2">
                  <c:v>Tháng 3</c:v>
                </c:pt>
                <c:pt idx="3">
                  <c:v>Tháng 4</c:v>
                </c:pt>
              </c:strCache>
            </c:strRef>
          </c:cat>
          <c:val>
            <c:numRef>
              <c:f>Sheet1!$B$2:$B$5</c:f>
              <c:numCache>
                <c:formatCode>General</c:formatCode>
                <c:ptCount val="4"/>
                <c:pt idx="0">
                  <c:v>14</c:v>
                </c:pt>
                <c:pt idx="1">
                  <c:v>12</c:v>
                </c:pt>
                <c:pt idx="2">
                  <c:v>15</c:v>
                </c:pt>
                <c:pt idx="3">
                  <c:v>10</c:v>
                </c:pt>
              </c:numCache>
            </c:numRef>
          </c:val>
          <c:extLst>
            <c:ext xmlns:c16="http://schemas.microsoft.com/office/drawing/2014/chart" uri="{C3380CC4-5D6E-409C-BE32-E72D297353CC}">
              <c16:uniqueId val="{00000000-C57D-4392-AE64-D185D29A5BCF}"/>
            </c:ext>
          </c:extLst>
        </c:ser>
        <c:dLbls>
          <c:showLegendKey val="0"/>
          <c:showVal val="0"/>
          <c:showCatName val="0"/>
          <c:showSerName val="0"/>
          <c:showPercent val="0"/>
          <c:showBubbleSize val="0"/>
        </c:dLbls>
        <c:gapWidth val="219"/>
        <c:overlap val="-27"/>
        <c:axId val="87150186"/>
        <c:axId val="259566262"/>
      </c:barChart>
      <c:catAx>
        <c:axId val="8715018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2400" b="0" i="0" u="none" strike="noStrike" kern="1200" baseline="0">
                <a:solidFill>
                  <a:schemeClr val="tx1">
                    <a:lumMod val="65000"/>
                    <a:lumOff val="35000"/>
                  </a:schemeClr>
                </a:solidFill>
                <a:latin typeface="Cambria Math" panose="02040503050406030204" pitchFamily="18" charset="0"/>
                <a:ea typeface="Cambria Math" panose="02040503050406030204" pitchFamily="18" charset="0"/>
                <a:cs typeface="+mn-cs"/>
              </a:defRPr>
            </a:pPr>
            <a:endParaRPr lang="vi-VN"/>
          </a:p>
        </c:txPr>
        <c:crossAx val="259566262"/>
        <c:crosses val="autoZero"/>
        <c:auto val="1"/>
        <c:lblAlgn val="ctr"/>
        <c:lblOffset val="100"/>
        <c:noMultiLvlLbl val="0"/>
      </c:catAx>
      <c:valAx>
        <c:axId val="25956626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2400" b="0" i="0" u="none" strike="noStrike" kern="1200" baseline="0">
                <a:solidFill>
                  <a:schemeClr val="tx1">
                    <a:lumMod val="65000"/>
                    <a:lumOff val="35000"/>
                  </a:schemeClr>
                </a:solidFill>
                <a:latin typeface="Cambria Math" panose="02040503050406030204" pitchFamily="18" charset="0"/>
                <a:ea typeface="Cambria Math" panose="02040503050406030204" pitchFamily="18" charset="0"/>
                <a:cs typeface="+mn-cs"/>
              </a:defRPr>
            </a:pPr>
            <a:endParaRPr lang="vi-VN"/>
          </a:p>
        </c:txPr>
        <c:crossAx val="87150186"/>
        <c:crosses val="autoZero"/>
        <c:crossBetween val="between"/>
      </c:valAx>
      <c:spPr>
        <a:noFill/>
        <a:ln>
          <a:noFill/>
        </a:ln>
        <a:effectLst/>
      </c:spPr>
    </c:plotArea>
    <c:plotVisOnly val="1"/>
    <c:dispBlanksAs val="gap"/>
    <c:showDLblsOverMax val="0"/>
  </c:chart>
  <c:spPr>
    <a:noFill/>
    <a:ln>
      <a:noFill/>
    </a:ln>
    <a:effectLst/>
  </c:spPr>
  <c:txPr>
    <a:bodyPr/>
    <a:lstStyle/>
    <a:p>
      <a:pPr>
        <a:defRPr lang="en-US" sz="2400">
          <a:latin typeface="Cambria Math" panose="02040503050406030204" pitchFamily="18" charset="0"/>
          <a:ea typeface="Cambria Math" panose="02040503050406030204" pitchFamily="18" charset="0"/>
        </a:defRPr>
      </a:pPr>
      <a:endParaRPr lang="vi-V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52377871239101"/>
          <c:y val="7.7138065958636107E-2"/>
          <c:w val="0.61695244257521797"/>
          <c:h val="0.79946897708216902"/>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455-49DA-B857-B700F8D6845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455-49DA-B857-B700F8D6845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455-49DA-B857-B700F8D6845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455-49DA-B857-B700F8D6845E}"/>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455-49DA-B857-B700F8D6845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en-US"/>
      </a:pPr>
      <a:endParaRPr lang="vi-V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126757922370101E-3"/>
          <c:y val="9.7385006449654699E-2"/>
          <c:w val="0.70599999999999996"/>
          <c:h val="0.94133333333333302"/>
        </c:manualLayout>
      </c:layout>
      <c:pieChart>
        <c:varyColors val="1"/>
        <c:ser>
          <c:idx val="0"/>
          <c:order val="0"/>
          <c:tx>
            <c:strRef>
              <c:f>Sheet1!$B$1</c:f>
              <c:strCache>
                <c:ptCount val="1"/>
                <c:pt idx="0">
                  <c:v>Sales</c:v>
                </c:pt>
              </c:strCache>
            </c:strRef>
          </c:tx>
          <c:dPt>
            <c:idx val="0"/>
            <c:bubble3D val="0"/>
            <c:spPr>
              <a:solidFill>
                <a:schemeClr val="accent1"/>
              </a:solidFill>
              <a:ln>
                <a:noFill/>
              </a:ln>
              <a:effectLst/>
            </c:spPr>
            <c:extLst>
              <c:ext xmlns:c16="http://schemas.microsoft.com/office/drawing/2014/chart" uri="{C3380CC4-5D6E-409C-BE32-E72D297353CC}">
                <c16:uniqueId val="{00000001-729D-4274-94DC-4D1E6B8982CB}"/>
              </c:ext>
            </c:extLst>
          </c:dPt>
          <c:dPt>
            <c:idx val="1"/>
            <c:bubble3D val="0"/>
            <c:spPr>
              <a:solidFill>
                <a:schemeClr val="accent2"/>
              </a:solidFill>
              <a:ln>
                <a:noFill/>
              </a:ln>
              <a:effectLst/>
            </c:spPr>
            <c:extLst>
              <c:ext xmlns:c16="http://schemas.microsoft.com/office/drawing/2014/chart" uri="{C3380CC4-5D6E-409C-BE32-E72D297353CC}">
                <c16:uniqueId val="{00000003-729D-4274-94DC-4D1E6B8982CB}"/>
              </c:ext>
            </c:extLst>
          </c:dPt>
          <c:dPt>
            <c:idx val="2"/>
            <c:bubble3D val="0"/>
            <c:spPr>
              <a:solidFill>
                <a:schemeClr val="accent3"/>
              </a:solidFill>
              <a:ln>
                <a:noFill/>
              </a:ln>
              <a:effectLst/>
            </c:spPr>
            <c:extLst>
              <c:ext xmlns:c16="http://schemas.microsoft.com/office/drawing/2014/chart" uri="{C3380CC4-5D6E-409C-BE32-E72D297353CC}">
                <c16:uniqueId val="{00000005-729D-4274-94DC-4D1E6B8982CB}"/>
              </c:ext>
            </c:extLst>
          </c:dPt>
          <c:dPt>
            <c:idx val="3"/>
            <c:bubble3D val="0"/>
            <c:spPr>
              <a:solidFill>
                <a:schemeClr val="accent4"/>
              </a:solidFill>
              <a:ln>
                <a:noFill/>
              </a:ln>
              <a:effectLst/>
            </c:spPr>
            <c:extLst>
              <c:ext xmlns:c16="http://schemas.microsoft.com/office/drawing/2014/chart" uri="{C3380CC4-5D6E-409C-BE32-E72D297353CC}">
                <c16:uniqueId val="{00000007-729D-4274-94DC-4D1E6B8982CB}"/>
              </c:ext>
            </c:extLst>
          </c:dPt>
          <c:dLbls>
            <c:dLbl>
              <c:idx val="0"/>
              <c:layout>
                <c:manualLayout>
                  <c:x val="-0.25720584606976765"/>
                  <c:y val="0.24172376956181182"/>
                </c:manualLayout>
              </c:layout>
              <c:tx>
                <c:rich>
                  <a:bodyPr/>
                  <a:lstStyle/>
                  <a:p>
                    <a:r>
                      <a:rPr lang="en-US" altLang="en-US" sz="2400" dirty="0" err="1">
                        <a:solidFill>
                          <a:schemeClr val="tx1">
                            <a:lumMod val="95000"/>
                            <a:lumOff val="5000"/>
                          </a:schemeClr>
                        </a:solidFill>
                        <a:latin typeface="Cambria Math" panose="02040503050406030204" pitchFamily="18" charset="0"/>
                        <a:ea typeface="Cambria Math" panose="02040503050406030204" pitchFamily="18" charset="0"/>
                        <a:cs typeface="Baloo 2" charset="0"/>
                      </a:rPr>
                      <a:t>Sách</a:t>
                    </a:r>
                    <a:r>
                      <a:rPr lang="en-US" altLang="en-US" sz="2400" dirty="0">
                        <a:solidFill>
                          <a:schemeClr val="tx1">
                            <a:lumMod val="95000"/>
                            <a:lumOff val="5000"/>
                          </a:schemeClr>
                        </a:solidFill>
                        <a:latin typeface="Cambria Math" panose="02040503050406030204" pitchFamily="18" charset="0"/>
                        <a:ea typeface="Cambria Math" panose="02040503050406030204" pitchFamily="18" charset="0"/>
                        <a:cs typeface="Baloo 2" charset="0"/>
                      </a:rPr>
                      <a:t> </a:t>
                    </a:r>
                    <a:r>
                      <a:rPr lang="en-US" altLang="en-US" sz="2400" dirty="0" err="1">
                        <a:solidFill>
                          <a:schemeClr val="tx1">
                            <a:lumMod val="95000"/>
                            <a:lumOff val="5000"/>
                          </a:schemeClr>
                        </a:solidFill>
                        <a:latin typeface="Cambria Math" panose="02040503050406030204" pitchFamily="18" charset="0"/>
                        <a:ea typeface="Cambria Math" panose="02040503050406030204" pitchFamily="18" charset="0"/>
                        <a:cs typeface="Baloo 2" charset="0"/>
                      </a:rPr>
                      <a:t>giáo</a:t>
                    </a:r>
                    <a:r>
                      <a:rPr lang="en-US" altLang="en-US" sz="2400" dirty="0">
                        <a:solidFill>
                          <a:schemeClr val="tx1">
                            <a:lumMod val="95000"/>
                            <a:lumOff val="5000"/>
                          </a:schemeClr>
                        </a:solidFill>
                        <a:latin typeface="Cambria Math" panose="02040503050406030204" pitchFamily="18" charset="0"/>
                        <a:ea typeface="Cambria Math" panose="02040503050406030204" pitchFamily="18" charset="0"/>
                        <a:cs typeface="Baloo 2" charset="0"/>
                      </a:rPr>
                      <a:t> khoa</a:t>
                    </a:r>
                  </a:p>
                  <a:p>
                    <a:r>
                      <a:rPr lang="en-US" altLang="en-US" sz="2400" dirty="0">
                        <a:solidFill>
                          <a:schemeClr val="tx1">
                            <a:lumMod val="95000"/>
                            <a:lumOff val="5000"/>
                          </a:schemeClr>
                        </a:solidFill>
                        <a:latin typeface="Cambria Math" panose="02040503050406030204" pitchFamily="18" charset="0"/>
                        <a:ea typeface="Cambria Math" panose="02040503050406030204" pitchFamily="18" charset="0"/>
                        <a:cs typeface="Baloo 2" charset="0"/>
                      </a:rPr>
                      <a:t>25</a:t>
                    </a:r>
                    <a:r>
                      <a:rPr lang="en-US" sz="2400" dirty="0">
                        <a:solidFill>
                          <a:schemeClr val="tx1">
                            <a:lumMod val="95000"/>
                            <a:lumOff val="5000"/>
                          </a:schemeClr>
                        </a:solidFill>
                        <a:latin typeface="Cambria Math" panose="02040503050406030204" pitchFamily="18" charset="0"/>
                        <a:ea typeface="Cambria Math" panose="02040503050406030204" pitchFamily="18" charset="0"/>
                        <a:cs typeface="Baloo 2" charset="0"/>
                      </a:rPr>
                      <a:t>%</a:t>
                    </a:r>
                  </a:p>
                </c:rich>
              </c:tx>
              <c:dLblPos val="bestFit"/>
              <c:showLegendKey val="0"/>
              <c:showVal val="0"/>
              <c:showCatName val="0"/>
              <c:showSerName val="0"/>
              <c:showPercent val="1"/>
              <c:showBubbleSize val="0"/>
              <c:extLst>
                <c:ext xmlns:c15="http://schemas.microsoft.com/office/drawing/2012/chart" uri="{CE6537A1-D6FC-4f65-9D91-7224C49458BB}">
                  <c15:layout>
                    <c:manualLayout>
                      <c:w val="0.22881577911781897"/>
                      <c:h val="0.2625332714357666"/>
                    </c:manualLayout>
                  </c15:layout>
                </c:ext>
                <c:ext xmlns:c16="http://schemas.microsoft.com/office/drawing/2014/chart" uri="{C3380CC4-5D6E-409C-BE32-E72D297353CC}">
                  <c16:uniqueId val="{00000001-729D-4274-94DC-4D1E6B8982CB}"/>
                </c:ext>
              </c:extLst>
            </c:dLbl>
            <c:dLbl>
              <c:idx val="1"/>
              <c:layout>
                <c:manualLayout>
                  <c:x val="-0.26051373748575141"/>
                  <c:y val="-0.24725950913317715"/>
                </c:manualLayout>
              </c:layout>
              <c:tx>
                <c:rich>
                  <a:bodyPr/>
                  <a:lstStyle/>
                  <a:p>
                    <a:r>
                      <a:rPr lang="en-US" altLang="en-US" sz="2400">
                        <a:solidFill>
                          <a:schemeClr val="tx1">
                            <a:lumMod val="95000"/>
                            <a:lumOff val="5000"/>
                          </a:schemeClr>
                        </a:solidFill>
                        <a:latin typeface="Cambria Math" panose="02040503050406030204" pitchFamily="18" charset="0"/>
                        <a:ea typeface="Cambria Math" panose="02040503050406030204" pitchFamily="18" charset="0"/>
                        <a:cs typeface="Baloo 2" charset="0"/>
                      </a:rPr>
                      <a:t>Các loại khác</a:t>
                    </a:r>
                    <a:endParaRPr lang="en-US" sz="2400">
                      <a:solidFill>
                        <a:schemeClr val="tx1">
                          <a:lumMod val="95000"/>
                          <a:lumOff val="5000"/>
                        </a:schemeClr>
                      </a:solidFill>
                      <a:latin typeface="Cambria Math" panose="02040503050406030204" pitchFamily="18" charset="0"/>
                      <a:ea typeface="Cambria Math" panose="02040503050406030204" pitchFamily="18" charset="0"/>
                      <a:cs typeface="Baloo 2" charset="0"/>
                    </a:endParaRPr>
                  </a:p>
                  <a:p>
                    <a:r>
                      <a:rPr lang="en-US" sz="2400">
                        <a:solidFill>
                          <a:schemeClr val="tx1">
                            <a:lumMod val="95000"/>
                            <a:lumOff val="5000"/>
                          </a:schemeClr>
                        </a:solidFill>
                        <a:latin typeface="Cambria Math" panose="02040503050406030204" pitchFamily="18" charset="0"/>
                        <a:ea typeface="Cambria Math" panose="02040503050406030204" pitchFamily="18" charset="0"/>
                        <a:cs typeface="Baloo 2" charset="0"/>
                      </a:rPr>
                      <a:t>2</a:t>
                    </a:r>
                    <a:r>
                      <a:rPr lang="en-US" altLang="en-US" sz="2400">
                        <a:solidFill>
                          <a:schemeClr val="tx1">
                            <a:lumMod val="95000"/>
                            <a:lumOff val="5000"/>
                          </a:schemeClr>
                        </a:solidFill>
                        <a:latin typeface="Cambria Math" panose="02040503050406030204" pitchFamily="18" charset="0"/>
                        <a:ea typeface="Cambria Math" panose="02040503050406030204" pitchFamily="18" charset="0"/>
                        <a:cs typeface="Baloo 2" charset="0"/>
                      </a:rPr>
                      <a:t>5</a:t>
                    </a:r>
                    <a:r>
                      <a:rPr lang="en-US" sz="2400">
                        <a:solidFill>
                          <a:schemeClr val="tx1">
                            <a:lumMod val="95000"/>
                            <a:lumOff val="5000"/>
                          </a:schemeClr>
                        </a:solidFill>
                        <a:latin typeface="Cambria Math" panose="02040503050406030204" pitchFamily="18" charset="0"/>
                        <a:ea typeface="Cambria Math" panose="02040503050406030204" pitchFamily="18" charset="0"/>
                        <a:cs typeface="Baloo 2" charset="0"/>
                      </a:rPr>
                      <a:t>%</a:t>
                    </a:r>
                  </a:p>
                </c:rich>
              </c:tx>
              <c:dLblPos val="bestFit"/>
              <c:showLegendKey val="0"/>
              <c:showVal val="0"/>
              <c:showCatName val="0"/>
              <c:showSerName val="0"/>
              <c:showPercent val="1"/>
              <c:showBubbleSize val="0"/>
              <c:extLst>
                <c:ext xmlns:c15="http://schemas.microsoft.com/office/drawing/2012/chart" uri="{CE6537A1-D6FC-4f65-9D91-7224C49458BB}">
                  <c15:layout>
                    <c:manualLayout>
                      <c:w val="0.3216013993496703"/>
                      <c:h val="0.19600007886562551"/>
                    </c:manualLayout>
                  </c15:layout>
                </c:ext>
                <c:ext xmlns:c16="http://schemas.microsoft.com/office/drawing/2014/chart" uri="{C3380CC4-5D6E-409C-BE32-E72D297353CC}">
                  <c16:uniqueId val="{00000003-729D-4274-94DC-4D1E6B8982CB}"/>
                </c:ext>
              </c:extLst>
            </c:dLbl>
            <c:dLbl>
              <c:idx val="3"/>
              <c:layout>
                <c:manualLayout>
                  <c:x val="3.4073244777420804E-2"/>
                  <c:y val="2.918117764302825E-3"/>
                </c:manualLayout>
              </c:layout>
              <c:tx>
                <c:rich>
                  <a:bodyPr/>
                  <a:lstStyle/>
                  <a:p>
                    <a:r>
                      <a:rPr lang="en-US" altLang="en-US" sz="2400">
                        <a:solidFill>
                          <a:schemeClr val="tx1">
                            <a:lumMod val="95000"/>
                            <a:lumOff val="5000"/>
                          </a:schemeClr>
                        </a:solidFill>
                        <a:latin typeface="Cambria Math" panose="02040503050406030204" pitchFamily="18" charset="0"/>
                        <a:ea typeface="Cambria Math" panose="02040503050406030204" pitchFamily="18" charset="0"/>
                        <a:cs typeface="Baloo 2" charset="0"/>
                      </a:rPr>
                      <a:t>Truyện thiếu nhi</a:t>
                    </a:r>
                  </a:p>
                  <a:p>
                    <a:r>
                      <a:rPr lang="en-US" altLang="en-US" sz="2400">
                        <a:solidFill>
                          <a:schemeClr val="tx1">
                            <a:lumMod val="95000"/>
                            <a:lumOff val="5000"/>
                          </a:schemeClr>
                        </a:solidFill>
                        <a:latin typeface="Cambria Math" panose="02040503050406030204" pitchFamily="18" charset="0"/>
                        <a:ea typeface="Cambria Math" panose="02040503050406030204" pitchFamily="18" charset="0"/>
                        <a:cs typeface="Baloo 2" charset="0"/>
                      </a:rPr>
                      <a:t>50</a:t>
                    </a:r>
                    <a:r>
                      <a:rPr lang="en-US" sz="2400">
                        <a:solidFill>
                          <a:schemeClr val="tx1">
                            <a:lumMod val="95000"/>
                            <a:lumOff val="5000"/>
                          </a:schemeClr>
                        </a:solidFill>
                        <a:latin typeface="Cambria Math" panose="02040503050406030204" pitchFamily="18" charset="0"/>
                        <a:ea typeface="Cambria Math" panose="02040503050406030204" pitchFamily="18" charset="0"/>
                        <a:cs typeface="Baloo 2" charset="0"/>
                      </a:rPr>
                      <a:t>%</a:t>
                    </a:r>
                  </a:p>
                </c:rich>
              </c:tx>
              <c:dLblPos val="bestFit"/>
              <c:showLegendKey val="0"/>
              <c:showVal val="0"/>
              <c:showCatName val="0"/>
              <c:showSerName val="0"/>
              <c:showPercent val="1"/>
              <c:showBubbleSize val="0"/>
              <c:extLst>
                <c:ext xmlns:c15="http://schemas.microsoft.com/office/drawing/2012/chart" uri="{CE6537A1-D6FC-4f65-9D91-7224C49458BB}">
                  <c15:layout>
                    <c:manualLayout>
                      <c:w val="0.30541673188534602"/>
                      <c:h val="0.31240000645264204"/>
                    </c:manualLayout>
                  </c15:layout>
                </c:ext>
                <c:ext xmlns:c16="http://schemas.microsoft.com/office/drawing/2014/chart" uri="{C3380CC4-5D6E-409C-BE32-E72D297353CC}">
                  <c16:uniqueId val="{00000007-729D-4274-94DC-4D1E6B8982CB}"/>
                </c:ext>
              </c:extLst>
            </c:dLbl>
            <c:spPr>
              <a:noFill/>
              <a:ln>
                <a:noFill/>
              </a:ln>
              <a:effectLst/>
            </c:spPr>
            <c:txPr>
              <a:bodyPr rot="0" spcFirstLastPara="0" vertOverflow="ellipsis" vert="horz" wrap="square" lIns="38100" tIns="19050" rIns="38100" bIns="19050" anchor="ctr" anchorCtr="1"/>
              <a:lstStyle/>
              <a:p>
                <a:pPr>
                  <a:defRPr lang="en-US" sz="2400" b="1" i="0" u="none" strike="noStrike" kern="1200" baseline="0">
                    <a:solidFill>
                      <a:schemeClr val="lt1"/>
                    </a:solidFill>
                    <a:latin typeface="Cambria Math" panose="02040503050406030204" pitchFamily="18" charset="0"/>
                    <a:ea typeface="Cambria Math" panose="02040503050406030204" pitchFamily="18" charset="0"/>
                    <a:cs typeface="+mn-cs"/>
                  </a:defRPr>
                </a:pPr>
                <a:endParaRPr lang="vi-VN"/>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3">
                  <c:v>4th Qtr</c:v>
                </c:pt>
              </c:strCache>
            </c:strRef>
          </c:cat>
          <c:val>
            <c:numRef>
              <c:f>Sheet1!$B$2:$B$5</c:f>
              <c:numCache>
                <c:formatCode>General</c:formatCode>
                <c:ptCount val="4"/>
                <c:pt idx="0">
                  <c:v>25</c:v>
                </c:pt>
                <c:pt idx="1">
                  <c:v>25</c:v>
                </c:pt>
                <c:pt idx="3">
                  <c:v>50</c:v>
                </c:pt>
              </c:numCache>
            </c:numRef>
          </c:val>
          <c:extLst>
            <c:ext xmlns:c16="http://schemas.microsoft.com/office/drawing/2014/chart" uri="{C3380CC4-5D6E-409C-BE32-E72D297353CC}">
              <c16:uniqueId val="{00000008-729D-4274-94DC-4D1E6B8982CB}"/>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en-US"/>
      </a:pPr>
      <a:endParaRPr lang="vi-V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a:noFill/>
              </a:ln>
              <a:effectLst/>
            </c:spPr>
            <c:extLst>
              <c:ext xmlns:c16="http://schemas.microsoft.com/office/drawing/2014/chart" uri="{C3380CC4-5D6E-409C-BE32-E72D297353CC}">
                <c16:uniqueId val="{00000001-1BE7-46C5-A0EF-C455D0F501C7}"/>
              </c:ext>
            </c:extLst>
          </c:dPt>
          <c:dPt>
            <c:idx val="1"/>
            <c:bubble3D val="0"/>
            <c:spPr>
              <a:solidFill>
                <a:schemeClr val="accent2"/>
              </a:solidFill>
              <a:ln>
                <a:noFill/>
              </a:ln>
              <a:effectLst/>
            </c:spPr>
            <c:extLst>
              <c:ext xmlns:c16="http://schemas.microsoft.com/office/drawing/2014/chart" uri="{C3380CC4-5D6E-409C-BE32-E72D297353CC}">
                <c16:uniqueId val="{00000003-1BE7-46C5-A0EF-C455D0F501C7}"/>
              </c:ext>
            </c:extLst>
          </c:dPt>
          <c:dPt>
            <c:idx val="2"/>
            <c:bubble3D val="0"/>
            <c:spPr>
              <a:solidFill>
                <a:schemeClr val="accent3"/>
              </a:solidFill>
              <a:ln>
                <a:noFill/>
              </a:ln>
              <a:effectLst/>
            </c:spPr>
            <c:extLst>
              <c:ext xmlns:c16="http://schemas.microsoft.com/office/drawing/2014/chart" uri="{C3380CC4-5D6E-409C-BE32-E72D297353CC}">
                <c16:uniqueId val="{00000005-1BE7-46C5-A0EF-C455D0F501C7}"/>
              </c:ext>
            </c:extLst>
          </c:dPt>
          <c:dPt>
            <c:idx val="3"/>
            <c:bubble3D val="0"/>
            <c:spPr>
              <a:solidFill>
                <a:schemeClr val="accent4"/>
              </a:solidFill>
              <a:ln>
                <a:noFill/>
              </a:ln>
              <a:effectLst/>
            </c:spPr>
            <c:extLst>
              <c:ext xmlns:c16="http://schemas.microsoft.com/office/drawing/2014/chart" uri="{C3380CC4-5D6E-409C-BE32-E72D297353CC}">
                <c16:uniqueId val="{00000007-1BE7-46C5-A0EF-C455D0F501C7}"/>
              </c:ext>
            </c:extLst>
          </c:dPt>
          <c:dLbls>
            <c:dLbl>
              <c:idx val="0"/>
              <c:layout>
                <c:manualLayout>
                  <c:x val="-0.21740361278369608"/>
                  <c:y val="0.212152762294189"/>
                </c:manualLayout>
              </c:layout>
              <c:tx>
                <c:rich>
                  <a:bodyPr rot="0" vert="horz"/>
                  <a:lstStyle/>
                  <a:p>
                    <a:pPr>
                      <a:defRPr sz="2400">
                        <a:latin typeface="Cambria Math" panose="02040503050406030204" pitchFamily="18" charset="0"/>
                        <a:ea typeface="Cambria Math" panose="02040503050406030204" pitchFamily="18" charset="0"/>
                      </a:defRPr>
                    </a:pPr>
                    <a:r>
                      <a:rPr lang="en-US" altLang="en-US" sz="2400">
                        <a:solidFill>
                          <a:schemeClr val="accent2">
                            <a:lumMod val="50000"/>
                          </a:schemeClr>
                        </a:solidFill>
                        <a:latin typeface="Cambria Math" panose="02040503050406030204" pitchFamily="18" charset="0"/>
                        <a:ea typeface="Cambria Math" panose="02040503050406030204" pitchFamily="18" charset="0"/>
                        <a:cs typeface="Baloo 2" charset="0"/>
                        <a:sym typeface="Baloo 2" charset="0"/>
                      </a:rPr>
                      <a:t>Cầu lông</a:t>
                    </a:r>
                  </a:p>
                  <a:p>
                    <a:pPr>
                      <a:defRPr sz="2400">
                        <a:latin typeface="Cambria Math" panose="02040503050406030204" pitchFamily="18" charset="0"/>
                        <a:ea typeface="Cambria Math" panose="02040503050406030204" pitchFamily="18" charset="0"/>
                      </a:defRPr>
                    </a:pPr>
                    <a:r>
                      <a:rPr lang="en-US" altLang="en-US" sz="2400">
                        <a:solidFill>
                          <a:schemeClr val="accent2">
                            <a:lumMod val="50000"/>
                          </a:schemeClr>
                        </a:solidFill>
                        <a:latin typeface="Cambria Math" panose="02040503050406030204" pitchFamily="18" charset="0"/>
                        <a:ea typeface="Cambria Math" panose="02040503050406030204" pitchFamily="18" charset="0"/>
                        <a:cs typeface="Baloo 2" charset="0"/>
                        <a:sym typeface="Baloo 2" charset="0"/>
                      </a:rPr>
                      <a:t>25</a:t>
                    </a:r>
                    <a:r>
                      <a:rPr lang="en-US" sz="2400">
                        <a:solidFill>
                          <a:schemeClr val="accent2">
                            <a:lumMod val="50000"/>
                          </a:schemeClr>
                        </a:solidFill>
                        <a:latin typeface="Cambria Math" panose="02040503050406030204" pitchFamily="18" charset="0"/>
                        <a:ea typeface="Cambria Math" panose="02040503050406030204" pitchFamily="18" charset="0"/>
                        <a:cs typeface="Baloo 2" charset="0"/>
                        <a:sym typeface="Baloo 2" charset="0"/>
                      </a:rPr>
                      <a:t>%</a:t>
                    </a:r>
                  </a:p>
                </c:rich>
              </c:tx>
              <c:spPr>
                <a:noFill/>
                <a:ln>
                  <a:noFill/>
                </a:ln>
                <a:effectLst/>
              </c:spPr>
              <c:dLblPos val="bestFit"/>
              <c:showLegendKey val="0"/>
              <c:showVal val="0"/>
              <c:showCatName val="0"/>
              <c:showSerName val="0"/>
              <c:showPercent val="1"/>
              <c:showBubbleSize val="0"/>
              <c:extLst>
                <c:ext xmlns:c15="http://schemas.microsoft.com/office/drawing/2012/chart" uri="{CE6537A1-D6FC-4f65-9D91-7224C49458BB}">
                  <c15:layout>
                    <c:manualLayout>
                      <c:w val="0.27391773969430294"/>
                      <c:h val="0.27043941907519181"/>
                    </c:manualLayout>
                  </c15:layout>
                </c:ext>
                <c:ext xmlns:c16="http://schemas.microsoft.com/office/drawing/2014/chart" uri="{C3380CC4-5D6E-409C-BE32-E72D297353CC}">
                  <c16:uniqueId val="{00000001-1BE7-46C5-A0EF-C455D0F501C7}"/>
                </c:ext>
              </c:extLst>
            </c:dLbl>
            <c:dLbl>
              <c:idx val="1"/>
              <c:layout>
                <c:manualLayout>
                  <c:x val="1.7355257063455261E-2"/>
                  <c:y val="-8.0228540592654385E-2"/>
                </c:manualLayout>
              </c:layout>
              <c:tx>
                <c:rich>
                  <a:bodyPr/>
                  <a:lstStyle/>
                  <a:p>
                    <a:r>
                      <a:rPr lang="en-US"/>
                      <a:t>Nhảy dây</a:t>
                    </a:r>
                  </a:p>
                  <a:p>
                    <a:r>
                      <a:rPr lang="en-US"/>
                      <a:t>50%</a:t>
                    </a:r>
                  </a:p>
                </c:rich>
              </c:tx>
              <c:dLblPos val="bestFit"/>
              <c:showLegendKey val="0"/>
              <c:showVal val="0"/>
              <c:showCatName val="0"/>
              <c:showSerName val="0"/>
              <c:showPercent val="1"/>
              <c:showBubbleSize val="0"/>
              <c:extLst>
                <c:ext xmlns:c15="http://schemas.microsoft.com/office/drawing/2012/chart" uri="{CE6537A1-D6FC-4f65-9D91-7224C49458BB}">
                  <c15:layout>
                    <c:manualLayout>
                      <c:w val="0.41822343677628532"/>
                      <c:h val="0.36372234192016317"/>
                    </c:manualLayout>
                  </c15:layout>
                </c:ext>
                <c:ext xmlns:c16="http://schemas.microsoft.com/office/drawing/2014/chart" uri="{C3380CC4-5D6E-409C-BE32-E72D297353CC}">
                  <c16:uniqueId val="{00000003-1BE7-46C5-A0EF-C455D0F501C7}"/>
                </c:ext>
              </c:extLst>
            </c:dLbl>
            <c:dLbl>
              <c:idx val="2"/>
              <c:layout>
                <c:manualLayout>
                  <c:x val="0.16256767066180297"/>
                  <c:y val="0.14422025841772382"/>
                </c:manualLayout>
              </c:layout>
              <c:tx>
                <c:rich>
                  <a:bodyPr rot="0" vert="horz"/>
                  <a:lstStyle/>
                  <a:p>
                    <a:pPr>
                      <a:defRPr sz="2000">
                        <a:solidFill>
                          <a:schemeClr val="accent4">
                            <a:lumMod val="20000"/>
                            <a:lumOff val="80000"/>
                          </a:schemeClr>
                        </a:solidFill>
                        <a:latin typeface="Cambria Math" panose="02040503050406030204" pitchFamily="18" charset="0"/>
                        <a:ea typeface="Cambria Math" panose="02040503050406030204" pitchFamily="18" charset="0"/>
                      </a:defRPr>
                    </a:pPr>
                    <a:r>
                      <a:rPr lang="vi-VN" altLang="en-US" sz="2000" dirty="0">
                        <a:solidFill>
                          <a:schemeClr val="accent4">
                            <a:lumMod val="20000"/>
                            <a:lumOff val="80000"/>
                          </a:schemeClr>
                        </a:solidFill>
                        <a:latin typeface="Cambria Math" panose="02040503050406030204" pitchFamily="18" charset="0"/>
                        <a:ea typeface="Cambria Math" panose="02040503050406030204" pitchFamily="18" charset="0"/>
                        <a:cs typeface="Baloo 2" charset="0"/>
                        <a:sym typeface="Baloo 2" charset="0"/>
                      </a:rPr>
                      <a:t>Bơi</a:t>
                    </a:r>
                    <a:endParaRPr lang="vi-VN" sz="2000" dirty="0">
                      <a:solidFill>
                        <a:schemeClr val="accent4">
                          <a:lumMod val="20000"/>
                          <a:lumOff val="80000"/>
                        </a:schemeClr>
                      </a:solidFill>
                      <a:latin typeface="Cambria Math" panose="02040503050406030204" pitchFamily="18" charset="0"/>
                      <a:ea typeface="Cambria Math" panose="02040503050406030204" pitchFamily="18" charset="0"/>
                      <a:cs typeface="Baloo 2" charset="0"/>
                      <a:sym typeface="Baloo 2" charset="0"/>
                    </a:endParaRPr>
                  </a:p>
                  <a:p>
                    <a:pPr>
                      <a:defRPr sz="2000">
                        <a:solidFill>
                          <a:schemeClr val="accent4">
                            <a:lumMod val="20000"/>
                            <a:lumOff val="80000"/>
                          </a:schemeClr>
                        </a:solidFill>
                        <a:latin typeface="Cambria Math" panose="02040503050406030204" pitchFamily="18" charset="0"/>
                        <a:ea typeface="Cambria Math" panose="02040503050406030204" pitchFamily="18" charset="0"/>
                      </a:defRPr>
                    </a:pPr>
                    <a:r>
                      <a:rPr lang="vi-VN" altLang="en-US" sz="2000" dirty="0">
                        <a:solidFill>
                          <a:schemeClr val="accent4">
                            <a:lumMod val="20000"/>
                            <a:lumOff val="80000"/>
                          </a:schemeClr>
                        </a:solidFill>
                        <a:latin typeface="Cambria Math" panose="02040503050406030204" pitchFamily="18" charset="0"/>
                        <a:ea typeface="Cambria Math" panose="02040503050406030204" pitchFamily="18" charset="0"/>
                        <a:cs typeface="Baloo 2" charset="0"/>
                        <a:sym typeface="Baloo 2" charset="0"/>
                      </a:rPr>
                      <a:t>12,5</a:t>
                    </a:r>
                    <a:r>
                      <a:rPr lang="vi-VN" sz="2000" dirty="0">
                        <a:solidFill>
                          <a:schemeClr val="accent4">
                            <a:lumMod val="20000"/>
                            <a:lumOff val="80000"/>
                          </a:schemeClr>
                        </a:solidFill>
                        <a:latin typeface="Cambria Math" panose="02040503050406030204" pitchFamily="18" charset="0"/>
                        <a:ea typeface="Cambria Math" panose="02040503050406030204" pitchFamily="18" charset="0"/>
                        <a:cs typeface="Baloo 2" charset="0"/>
                        <a:sym typeface="Baloo 2" charset="0"/>
                      </a:rPr>
                      <a:t>%</a:t>
                    </a:r>
                  </a:p>
                </c:rich>
              </c:tx>
              <c:spPr>
                <a:noFill/>
                <a:ln>
                  <a:noFill/>
                </a:ln>
                <a:effectLst/>
              </c:spPr>
              <c:dLblPos val="bestFit"/>
              <c:showLegendKey val="0"/>
              <c:showVal val="0"/>
              <c:showCatName val="0"/>
              <c:showSerName val="0"/>
              <c:showPercent val="1"/>
              <c:showBubbleSize val="0"/>
              <c:extLst>
                <c:ext xmlns:c15="http://schemas.microsoft.com/office/drawing/2012/chart" uri="{CE6537A1-D6FC-4f65-9D91-7224C49458BB}">
                  <c15:layout>
                    <c:manualLayout>
                      <c:w val="0.24127749869723814"/>
                      <c:h val="0.21163166623481211"/>
                    </c:manualLayout>
                  </c15:layout>
                </c:ext>
                <c:ext xmlns:c16="http://schemas.microsoft.com/office/drawing/2014/chart" uri="{C3380CC4-5D6E-409C-BE32-E72D297353CC}">
                  <c16:uniqueId val="{00000005-1BE7-46C5-A0EF-C455D0F501C7}"/>
                </c:ext>
              </c:extLst>
            </c:dLbl>
            <c:dLbl>
              <c:idx val="3"/>
              <c:layout>
                <c:manualLayout>
                  <c:x val="0.18797790515893692"/>
                  <c:y val="0.10511790795504077"/>
                </c:manualLayout>
              </c:layout>
              <c:tx>
                <c:rich>
                  <a:bodyPr rot="0" vert="horz"/>
                  <a:lstStyle/>
                  <a:p>
                    <a:pPr>
                      <a:defRPr sz="2000"/>
                    </a:pPr>
                    <a:r>
                      <a:rPr lang="en-US" sz="2000" dirty="0" err="1"/>
                      <a:t>Cờ</a:t>
                    </a:r>
                    <a:r>
                      <a:rPr lang="en-US" sz="2000" dirty="0"/>
                      <a:t> </a:t>
                    </a:r>
                    <a:r>
                      <a:rPr lang="en-US" sz="2000" dirty="0" err="1"/>
                      <a:t>vua</a:t>
                    </a:r>
                    <a:endParaRPr lang="en-US" sz="2000" dirty="0"/>
                  </a:p>
                  <a:p>
                    <a:pPr>
                      <a:defRPr sz="2000"/>
                    </a:pPr>
                    <a:r>
                      <a:rPr lang="en-US" sz="2000" dirty="0"/>
                      <a:t>12,5%</a:t>
                    </a:r>
                  </a:p>
                </c:rich>
              </c:tx>
              <c:spPr>
                <a:noFill/>
                <a:ln>
                  <a:noFill/>
                </a:ln>
                <a:effectLst/>
              </c:spPr>
              <c:dLblPos val="bestFit"/>
              <c:showLegendKey val="0"/>
              <c:showVal val="0"/>
              <c:showCatName val="0"/>
              <c:showSerName val="0"/>
              <c:showPercent val="1"/>
              <c:showBubbleSize val="0"/>
              <c:extLst>
                <c:ext xmlns:c15="http://schemas.microsoft.com/office/drawing/2012/chart" uri="{CE6537A1-D6FC-4f65-9D91-7224C49458BB}">
                  <c15:layout>
                    <c:manualLayout>
                      <c:w val="0.2576470588235294"/>
                      <c:h val="0.21108761682308932"/>
                    </c:manualLayout>
                  </c15:layout>
                </c:ext>
                <c:ext xmlns:c16="http://schemas.microsoft.com/office/drawing/2014/chart" uri="{C3380CC4-5D6E-409C-BE32-E72D297353CC}">
                  <c16:uniqueId val="{00000007-1BE7-46C5-A0EF-C455D0F501C7}"/>
                </c:ext>
              </c:extLst>
            </c:dLbl>
            <c:spPr>
              <a:noFill/>
              <a:ln>
                <a:noFill/>
              </a:ln>
              <a:effectLst/>
            </c:spPr>
            <c:txPr>
              <a:bodyPr rot="0" vert="horz"/>
              <a:lstStyle/>
              <a:p>
                <a:pPr>
                  <a:defRPr/>
                </a:pPr>
                <a:endParaRPr lang="vi-VN"/>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25</c:v>
                </c:pt>
                <c:pt idx="1">
                  <c:v>50</c:v>
                </c:pt>
                <c:pt idx="2">
                  <c:v>12.5</c:v>
                </c:pt>
                <c:pt idx="3">
                  <c:v>12.5</c:v>
                </c:pt>
              </c:numCache>
            </c:numRef>
          </c:val>
          <c:extLst>
            <c:ext xmlns:c16="http://schemas.microsoft.com/office/drawing/2014/chart" uri="{C3380CC4-5D6E-409C-BE32-E72D297353CC}">
              <c16:uniqueId val="{00000008-1BE7-46C5-A0EF-C455D0F501C7}"/>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en-US" sz="2800">
          <a:latin typeface="Cambria Math" panose="02040503050406030204" pitchFamily="18" charset="0"/>
          <a:ea typeface="Cambria Math" panose="02040503050406030204" pitchFamily="18" charset="0"/>
          <a:cs typeface="Baloo 2" charset="0"/>
          <a:sym typeface="Baloo 2" charset="0"/>
        </a:defRPr>
      </a:pPr>
      <a:endParaRPr lang="vi-V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0070C0"/>
              </a:solidFill>
              <a:ln>
                <a:noFill/>
              </a:ln>
              <a:effectLst/>
            </c:spPr>
            <c:extLst>
              <c:ext xmlns:c16="http://schemas.microsoft.com/office/drawing/2014/chart" uri="{C3380CC4-5D6E-409C-BE32-E72D297353CC}">
                <c16:uniqueId val="{00000001-6D4B-4089-BB36-F928D6EC4770}"/>
              </c:ext>
            </c:extLst>
          </c:dPt>
          <c:dPt>
            <c:idx val="1"/>
            <c:bubble3D val="0"/>
            <c:spPr>
              <a:solidFill>
                <a:srgbClr val="00B0F0"/>
              </a:solidFill>
              <a:ln>
                <a:noFill/>
              </a:ln>
              <a:effectLst/>
            </c:spPr>
            <c:extLst>
              <c:ext xmlns:c16="http://schemas.microsoft.com/office/drawing/2014/chart" uri="{C3380CC4-5D6E-409C-BE32-E72D297353CC}">
                <c16:uniqueId val="{00000003-6D4B-4089-BB36-F928D6EC4770}"/>
              </c:ext>
            </c:extLst>
          </c:dPt>
          <c:dPt>
            <c:idx val="2"/>
            <c:bubble3D val="0"/>
            <c:spPr>
              <a:solidFill>
                <a:schemeClr val="tx2"/>
              </a:solidFill>
              <a:ln>
                <a:noFill/>
              </a:ln>
              <a:effectLst/>
            </c:spPr>
            <c:extLst>
              <c:ext xmlns:c16="http://schemas.microsoft.com/office/drawing/2014/chart" uri="{C3380CC4-5D6E-409C-BE32-E72D297353CC}">
                <c16:uniqueId val="{00000005-6D4B-4089-BB36-F928D6EC4770}"/>
              </c:ext>
            </c:extLst>
          </c:dPt>
          <c:dPt>
            <c:idx val="3"/>
            <c:bubble3D val="0"/>
            <c:spPr>
              <a:solidFill>
                <a:schemeClr val="accent4"/>
              </a:solidFill>
              <a:ln>
                <a:noFill/>
              </a:ln>
              <a:effectLst/>
            </c:spPr>
            <c:extLst>
              <c:ext xmlns:c16="http://schemas.microsoft.com/office/drawing/2014/chart" uri="{C3380CC4-5D6E-409C-BE32-E72D297353CC}">
                <c16:uniqueId val="{00000007-6D4B-4089-BB36-F928D6EC4770}"/>
              </c:ext>
            </c:extLst>
          </c:dPt>
          <c:dLbls>
            <c:dLbl>
              <c:idx val="0"/>
              <c:layout>
                <c:manualLayout>
                  <c:x val="-0.21449818465774168"/>
                  <c:y val="0.16910852212859587"/>
                </c:manualLayout>
              </c:layout>
              <c:tx>
                <c:rich>
                  <a:bodyPr rot="0" spcFirstLastPara="0" vertOverflow="ellipsis" vert="horz" wrap="square" lIns="38100" tIns="19050" rIns="38100" bIns="19050" anchor="ctr" anchorCtr="1"/>
                  <a:lstStyle/>
                  <a:p>
                    <a:pPr>
                      <a:defRPr lang="en-US" sz="3000" b="1" i="0" u="none" strike="noStrike" kern="1200" baseline="0">
                        <a:solidFill>
                          <a:schemeClr val="bg1">
                            <a:lumMod val="20000"/>
                            <a:lumOff val="80000"/>
                          </a:schemeClr>
                        </a:solidFill>
                        <a:latin typeface="Cambria Math" panose="02040503050406030204" pitchFamily="18" charset="0"/>
                        <a:ea typeface="Cambria Math" panose="02040503050406030204" pitchFamily="18" charset="0"/>
                        <a:cs typeface="+mn-cs"/>
                      </a:defRPr>
                    </a:pPr>
                    <a:r>
                      <a:rPr lang="en-US" sz="3000">
                        <a:solidFill>
                          <a:schemeClr val="bg1">
                            <a:lumMod val="20000"/>
                            <a:lumOff val="80000"/>
                          </a:schemeClr>
                        </a:solidFill>
                        <a:latin typeface="Cambria Math" panose="02040503050406030204" pitchFamily="18" charset="0"/>
                        <a:ea typeface="Cambria Math" panose="02040503050406030204" pitchFamily="18" charset="0"/>
                        <a:cs typeface="Baloo 2" charset="0"/>
                      </a:rPr>
                      <a:t>2</a:t>
                    </a:r>
                    <a:r>
                      <a:rPr lang="en-US" altLang="en-US" sz="3000">
                        <a:solidFill>
                          <a:schemeClr val="bg1">
                            <a:lumMod val="20000"/>
                            <a:lumOff val="80000"/>
                          </a:schemeClr>
                        </a:solidFill>
                        <a:latin typeface="Cambria Math" panose="02040503050406030204" pitchFamily="18" charset="0"/>
                        <a:ea typeface="Cambria Math" panose="02040503050406030204" pitchFamily="18" charset="0"/>
                        <a:cs typeface="Baloo 2" charset="0"/>
                      </a:rPr>
                      <a:t>2,5</a:t>
                    </a:r>
                    <a:r>
                      <a:rPr lang="en-US" sz="3000">
                        <a:solidFill>
                          <a:schemeClr val="bg1">
                            <a:lumMod val="20000"/>
                            <a:lumOff val="80000"/>
                          </a:schemeClr>
                        </a:solidFill>
                        <a:latin typeface="Cambria Math" panose="02040503050406030204" pitchFamily="18" charset="0"/>
                        <a:ea typeface="Cambria Math" panose="02040503050406030204" pitchFamily="18" charset="0"/>
                        <a:cs typeface="Baloo 2" charset="0"/>
                      </a:rPr>
                      <a:t>%</a:t>
                    </a:r>
                  </a:p>
                </c:rich>
              </c:tx>
              <c:spPr>
                <a:noFill/>
                <a:ln>
                  <a:noFill/>
                </a:ln>
                <a:effectLst/>
              </c:spPr>
              <c:dLblPos val="bestFit"/>
              <c:showLegendKey val="0"/>
              <c:showVal val="0"/>
              <c:showCatName val="0"/>
              <c:showSerName val="0"/>
              <c:showPercent val="1"/>
              <c:showBubbleSize val="0"/>
              <c:extLst>
                <c:ext xmlns:c15="http://schemas.microsoft.com/office/drawing/2012/chart" uri="{CE6537A1-D6FC-4f65-9D91-7224C49458BB}">
                  <c15:layout>
                    <c:manualLayout>
                      <c:w val="0.26211114411262615"/>
                      <c:h val="0.25415029373711057"/>
                    </c:manualLayout>
                  </c15:layout>
                </c:ext>
                <c:ext xmlns:c16="http://schemas.microsoft.com/office/drawing/2014/chart" uri="{C3380CC4-5D6E-409C-BE32-E72D297353CC}">
                  <c16:uniqueId val="{00000001-6D4B-4089-BB36-F928D6EC4770}"/>
                </c:ext>
              </c:extLst>
            </c:dLbl>
            <c:dLbl>
              <c:idx val="1"/>
              <c:layout>
                <c:manualLayout>
                  <c:x val="0.13002862940282464"/>
                  <c:y val="-0.20031700193022964"/>
                </c:manualLayout>
              </c:layout>
              <c:tx>
                <c:rich>
                  <a:bodyPr rot="0" spcFirstLastPara="0" vertOverflow="ellipsis" vert="horz" wrap="square" lIns="38100" tIns="19050" rIns="38100" bIns="19050" anchor="ctr" anchorCtr="1"/>
                  <a:lstStyle/>
                  <a:p>
                    <a:pPr>
                      <a:defRPr lang="en-US" sz="3200" b="1" i="0" u="none" strike="noStrike" kern="1200" baseline="0">
                        <a:solidFill>
                          <a:schemeClr val="tx1"/>
                        </a:solidFill>
                        <a:latin typeface="Cambria Math" panose="02040503050406030204" pitchFamily="18" charset="0"/>
                        <a:ea typeface="Cambria Math" panose="02040503050406030204" pitchFamily="18" charset="0"/>
                        <a:cs typeface="+mn-cs"/>
                      </a:defRPr>
                    </a:pPr>
                    <a:r>
                      <a:rPr lang="en-US" sz="3200">
                        <a:solidFill>
                          <a:schemeClr val="tx1"/>
                        </a:solidFill>
                        <a:latin typeface="Cambria Math" panose="02040503050406030204" pitchFamily="18" charset="0"/>
                        <a:ea typeface="Cambria Math" panose="02040503050406030204" pitchFamily="18" charset="0"/>
                        <a:cs typeface="Baloo 2" charset="0"/>
                      </a:rPr>
                      <a:t>60%</a:t>
                    </a:r>
                  </a:p>
                </c:rich>
              </c:tx>
              <c:spPr>
                <a:noFill/>
                <a:ln>
                  <a:noFill/>
                </a:ln>
                <a:effectLst/>
              </c:spPr>
              <c:dLblPos val="bestFit"/>
              <c:showLegendKey val="0"/>
              <c:showVal val="0"/>
              <c:showCatName val="0"/>
              <c:showSerName val="0"/>
              <c:showPercent val="1"/>
              <c:showBubbleSize val="0"/>
              <c:extLst>
                <c:ext xmlns:c15="http://schemas.microsoft.com/office/drawing/2012/chart" uri="{CE6537A1-D6FC-4f65-9D91-7224C49458BB}">
                  <c15:layout>
                    <c:manualLayout>
                      <c:w val="0.32018874983528667"/>
                      <c:h val="0.24360697764475972"/>
                    </c:manualLayout>
                  </c15:layout>
                </c:ext>
                <c:ext xmlns:c16="http://schemas.microsoft.com/office/drawing/2014/chart" uri="{C3380CC4-5D6E-409C-BE32-E72D297353CC}">
                  <c16:uniqueId val="{00000003-6D4B-4089-BB36-F928D6EC4770}"/>
                </c:ext>
              </c:extLst>
            </c:dLbl>
            <c:dLbl>
              <c:idx val="2"/>
              <c:layout>
                <c:manualLayout>
                  <c:x val="0.19227205262691824"/>
                  <c:y val="9.9400217938827029E-2"/>
                </c:manualLayout>
              </c:layout>
              <c:tx>
                <c:rich>
                  <a:bodyPr rot="0" spcFirstLastPara="0" vertOverflow="ellipsis" vert="horz" wrap="square" lIns="38100" tIns="19050" rIns="38100" bIns="19050" anchor="ctr" anchorCtr="1"/>
                  <a:lstStyle/>
                  <a:p>
                    <a:pPr>
                      <a:defRPr lang="en-US" sz="3000" b="1" i="0" u="none" strike="noStrike" kern="1200" baseline="0">
                        <a:solidFill>
                          <a:schemeClr val="tx1"/>
                        </a:solidFill>
                        <a:latin typeface="Cambria Math" panose="02040503050406030204" pitchFamily="18" charset="0"/>
                        <a:ea typeface="Cambria Math" panose="02040503050406030204" pitchFamily="18" charset="0"/>
                        <a:cs typeface="+mn-cs"/>
                      </a:defRPr>
                    </a:pPr>
                    <a:r>
                      <a:rPr lang="en-US" sz="3000">
                        <a:solidFill>
                          <a:schemeClr val="tx1"/>
                        </a:solidFill>
                        <a:latin typeface="Cambria Math" panose="02040503050406030204" pitchFamily="18" charset="0"/>
                        <a:ea typeface="Cambria Math" panose="02040503050406030204" pitchFamily="18" charset="0"/>
                        <a:cs typeface="Baloo 2" charset="0"/>
                      </a:rPr>
                      <a:t>17</a:t>
                    </a:r>
                    <a:r>
                      <a:rPr lang="en-US" altLang="en-US" sz="3000">
                        <a:solidFill>
                          <a:schemeClr val="tx1"/>
                        </a:solidFill>
                        <a:latin typeface="Cambria Math" panose="02040503050406030204" pitchFamily="18" charset="0"/>
                        <a:ea typeface="Cambria Math" panose="02040503050406030204" pitchFamily="18" charset="0"/>
                        <a:cs typeface="Baloo 2" charset="0"/>
                      </a:rPr>
                      <a:t>,5</a:t>
                    </a:r>
                    <a:r>
                      <a:rPr lang="en-US" sz="3000">
                        <a:solidFill>
                          <a:schemeClr val="tx1"/>
                        </a:solidFill>
                        <a:latin typeface="Cambria Math" panose="02040503050406030204" pitchFamily="18" charset="0"/>
                        <a:ea typeface="Cambria Math" panose="02040503050406030204" pitchFamily="18" charset="0"/>
                        <a:cs typeface="Baloo 2" charset="0"/>
                      </a:rPr>
                      <a:t>%</a:t>
                    </a:r>
                  </a:p>
                </c:rich>
              </c:tx>
              <c:spPr>
                <a:noFill/>
                <a:ln>
                  <a:noFill/>
                </a:ln>
                <a:effectLst/>
              </c:spPr>
              <c:dLblPos val="bestFit"/>
              <c:showLegendKey val="0"/>
              <c:showVal val="0"/>
              <c:showCatName val="0"/>
              <c:showSerName val="0"/>
              <c:showPercent val="1"/>
              <c:showBubbleSize val="0"/>
              <c:extLst>
                <c:ext xmlns:c15="http://schemas.microsoft.com/office/drawing/2012/chart" uri="{CE6537A1-D6FC-4f65-9D91-7224C49458BB}">
                  <c15:layout>
                    <c:manualLayout>
                      <c:w val="0.25224020734178726"/>
                      <c:h val="0.24504099111133792"/>
                    </c:manualLayout>
                  </c15:layout>
                </c:ext>
                <c:ext xmlns:c16="http://schemas.microsoft.com/office/drawing/2014/chart" uri="{C3380CC4-5D6E-409C-BE32-E72D297353CC}">
                  <c16:uniqueId val="{00000005-6D4B-4089-BB36-F928D6EC4770}"/>
                </c:ext>
              </c:extLst>
            </c:dLbl>
            <c:spPr>
              <a:noFill/>
              <a:ln>
                <a:noFill/>
              </a:ln>
              <a:effectLst/>
            </c:spPr>
            <c:txPr>
              <a:bodyPr rot="0" spcFirstLastPara="0" vertOverflow="ellipsis" vert="horz" wrap="square" lIns="38100" tIns="19050" rIns="38100" bIns="19050" anchor="ctr" anchorCtr="1"/>
              <a:lstStyle/>
              <a:p>
                <a:pPr>
                  <a:defRPr lang="en-US" sz="3600" b="1" i="0" u="none" strike="noStrike" kern="1200" baseline="0">
                    <a:solidFill>
                      <a:schemeClr val="tx1"/>
                    </a:solidFill>
                    <a:latin typeface="Cambria Math" panose="02040503050406030204" pitchFamily="18" charset="0"/>
                    <a:ea typeface="Cambria Math" panose="02040503050406030204" pitchFamily="18" charset="0"/>
                    <a:cs typeface="+mn-cs"/>
                  </a:defRPr>
                </a:pPr>
                <a:endParaRPr lang="vi-VN"/>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strCache>
            </c:strRef>
          </c:cat>
          <c:val>
            <c:numRef>
              <c:f>Sheet1!$B$2:$B$5</c:f>
              <c:numCache>
                <c:formatCode>General</c:formatCode>
                <c:ptCount val="4"/>
                <c:pt idx="0">
                  <c:v>22.5</c:v>
                </c:pt>
                <c:pt idx="1">
                  <c:v>60</c:v>
                </c:pt>
                <c:pt idx="2">
                  <c:v>17.5</c:v>
                </c:pt>
              </c:numCache>
            </c:numRef>
          </c:val>
          <c:extLst>
            <c:ext xmlns:c16="http://schemas.microsoft.com/office/drawing/2014/chart" uri="{C3380CC4-5D6E-409C-BE32-E72D297353CC}">
              <c16:uniqueId val="{00000008-6D4B-4089-BB36-F928D6EC4770}"/>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en-US"/>
      </a:pPr>
      <a:endParaRPr lang="vi-V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Google Shape;1166;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7" name="Google Shape;1167;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Text Placeholder 2"/>
          <p:cNvSpPr>
            <a:spLocks noGrp="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0"/>
        <p:cNvGrpSpPr/>
        <p:nvPr/>
      </p:nvGrpSpPr>
      <p:grpSpPr>
        <a:xfrm>
          <a:off x="0" y="0"/>
          <a:ext cx="0" cy="0"/>
          <a:chOff x="0" y="0"/>
          <a:chExt cx="0" cy="0"/>
        </a:xfrm>
      </p:grpSpPr>
      <p:sp>
        <p:nvSpPr>
          <p:cNvPr id="1491" name="Google Shape;1491;g1c8cbc5e8d9_0_29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2" name="Google Shape;1492;g1c8cbc5e8d9_0_29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0"/>
        <p:cNvGrpSpPr/>
        <p:nvPr/>
      </p:nvGrpSpPr>
      <p:grpSpPr>
        <a:xfrm>
          <a:off x="0" y="0"/>
          <a:ext cx="0" cy="0"/>
          <a:chOff x="0" y="0"/>
          <a:chExt cx="0" cy="0"/>
        </a:xfrm>
      </p:grpSpPr>
      <p:sp>
        <p:nvSpPr>
          <p:cNvPr id="1551" name="Google Shape;1551;g1c8cbc5e8d9_0_19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2" name="Google Shape;1552;g1c8cbc5e8d9_0_19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4"/>
        <p:cNvGrpSpPr/>
        <p:nvPr/>
      </p:nvGrpSpPr>
      <p:grpSpPr>
        <a:xfrm>
          <a:off x="0" y="0"/>
          <a:ext cx="0" cy="0"/>
          <a:chOff x="0" y="0"/>
          <a:chExt cx="0" cy="0"/>
        </a:xfrm>
      </p:grpSpPr>
      <p:sp>
        <p:nvSpPr>
          <p:cNvPr id="1565" name="Google Shape;1565;g1c8cbc5e8d9_0_2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6" name="Google Shape;1566;g1c8cbc5e8d9_0_2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16.xml"/><Relationship Id="rId1" Type="http://schemas.openxmlformats.org/officeDocument/2006/relationships/slideMaster" Target="../slideMasters/slideMaster1.xml"/><Relationship Id="rId5" Type="http://schemas.openxmlformats.org/officeDocument/2006/relationships/slide" Target="../slides/slide1.xml"/><Relationship Id="rId4" Type="http://schemas.openxmlformats.org/officeDocument/2006/relationships/slide" Target="../slides/slide20.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facebook.com/SlidesManiaSM/" TargetMode="External"/><Relationship Id="rId7" Type="http://schemas.openxmlformats.org/officeDocument/2006/relationships/hyperlink" Target="https://www.pinterest.com/slidesmania/" TargetMode="External"/><Relationship Id="rId2" Type="http://schemas.openxmlformats.org/officeDocument/2006/relationships/hyperlink" Target="https://slidesmania.com/questions-powerpoint-google-slides/can-i-use-these-templates/" TargetMode="External"/><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hyperlink" Target="https://twitter.com/SlidesManiaSM/" TargetMode="External"/><Relationship Id="rId10"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hyperlink" Target="https://www.instagram.com/slidesmania/"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10"/>
        <p:cNvGrpSpPr/>
        <p:nvPr/>
      </p:nvGrpSpPr>
      <p:grpSpPr>
        <a:xfrm>
          <a:off x="0" y="0"/>
          <a:ext cx="0" cy="0"/>
          <a:chOff x="0" y="0"/>
          <a:chExt cx="0" cy="0"/>
        </a:xfrm>
      </p:grpSpPr>
      <p:grpSp>
        <p:nvGrpSpPr>
          <p:cNvPr id="11" name="Google Shape;11;p2"/>
          <p:cNvGrpSpPr/>
          <p:nvPr/>
        </p:nvGrpSpPr>
        <p:grpSpPr>
          <a:xfrm>
            <a:off x="0" y="0"/>
            <a:ext cx="9912394" cy="6858000"/>
            <a:chOff x="0" y="0"/>
            <a:chExt cx="9912394" cy="6858000"/>
          </a:xfrm>
        </p:grpSpPr>
        <p:sp>
          <p:nvSpPr>
            <p:cNvPr id="12" name="Google Shape;12;p2"/>
            <p:cNvSpPr/>
            <p:nvPr/>
          </p:nvSpPr>
          <p:spPr>
            <a:xfrm>
              <a:off x="57022" y="0"/>
              <a:ext cx="9243631" cy="749551"/>
            </a:xfrm>
            <a:custGeom>
              <a:avLst/>
              <a:gdLst/>
              <a:ahLst/>
              <a:cxnLst/>
              <a:rect l="l" t="t" r="r" b="b"/>
              <a:pathLst>
                <a:path w="9243631" h="749551" extrusionOk="0">
                  <a:moveTo>
                    <a:pt x="8262149" y="0"/>
                  </a:moveTo>
                  <a:lnTo>
                    <a:pt x="9243631" y="0"/>
                  </a:lnTo>
                  <a:lnTo>
                    <a:pt x="9243631" y="440865"/>
                  </a:lnTo>
                  <a:cubicBezTo>
                    <a:pt x="9243631" y="462870"/>
                    <a:pt x="9231406" y="483128"/>
                    <a:pt x="9212196" y="493956"/>
                  </a:cubicBezTo>
                  <a:lnTo>
                    <a:pt x="8763718" y="741946"/>
                  </a:lnTo>
                  <a:cubicBezTo>
                    <a:pt x="8744857" y="752424"/>
                    <a:pt x="8721455" y="752075"/>
                    <a:pt x="8702943" y="740898"/>
                  </a:cubicBezTo>
                  <a:lnTo>
                    <a:pt x="8291838" y="493956"/>
                  </a:lnTo>
                  <a:cubicBezTo>
                    <a:pt x="8273326" y="483128"/>
                    <a:pt x="8262149" y="463219"/>
                    <a:pt x="8262149" y="441913"/>
                  </a:cubicBezTo>
                  <a:close/>
                  <a:moveTo>
                    <a:pt x="7081842" y="0"/>
                  </a:moveTo>
                  <a:lnTo>
                    <a:pt x="8063324" y="0"/>
                  </a:lnTo>
                  <a:lnTo>
                    <a:pt x="8063324" y="440865"/>
                  </a:lnTo>
                  <a:cubicBezTo>
                    <a:pt x="8063324" y="462870"/>
                    <a:pt x="8051099" y="483128"/>
                    <a:pt x="8031888" y="493956"/>
                  </a:cubicBezTo>
                  <a:lnTo>
                    <a:pt x="7583411" y="741946"/>
                  </a:lnTo>
                  <a:cubicBezTo>
                    <a:pt x="7564549" y="752424"/>
                    <a:pt x="7541148" y="752075"/>
                    <a:pt x="7522635" y="740898"/>
                  </a:cubicBezTo>
                  <a:lnTo>
                    <a:pt x="7111531" y="493956"/>
                  </a:lnTo>
                  <a:cubicBezTo>
                    <a:pt x="7093019" y="483128"/>
                    <a:pt x="7081842" y="463219"/>
                    <a:pt x="7081842" y="441913"/>
                  </a:cubicBezTo>
                  <a:close/>
                  <a:moveTo>
                    <a:pt x="5901536" y="0"/>
                  </a:moveTo>
                  <a:lnTo>
                    <a:pt x="6883017" y="0"/>
                  </a:lnTo>
                  <a:lnTo>
                    <a:pt x="6883017" y="440865"/>
                  </a:lnTo>
                  <a:cubicBezTo>
                    <a:pt x="6883017" y="462870"/>
                    <a:pt x="6870792" y="483128"/>
                    <a:pt x="6851581" y="493956"/>
                  </a:cubicBezTo>
                  <a:lnTo>
                    <a:pt x="6403104" y="741946"/>
                  </a:lnTo>
                  <a:cubicBezTo>
                    <a:pt x="6384242" y="752424"/>
                    <a:pt x="6360841" y="752075"/>
                    <a:pt x="6342328" y="740898"/>
                  </a:cubicBezTo>
                  <a:lnTo>
                    <a:pt x="5931224" y="493956"/>
                  </a:lnTo>
                  <a:cubicBezTo>
                    <a:pt x="5912713" y="483128"/>
                    <a:pt x="5901536" y="463219"/>
                    <a:pt x="5901536" y="441913"/>
                  </a:cubicBezTo>
                  <a:close/>
                  <a:moveTo>
                    <a:pt x="4721228" y="0"/>
                  </a:moveTo>
                  <a:lnTo>
                    <a:pt x="5702710" y="0"/>
                  </a:lnTo>
                  <a:lnTo>
                    <a:pt x="5702710" y="440865"/>
                  </a:lnTo>
                  <a:cubicBezTo>
                    <a:pt x="5702710" y="462870"/>
                    <a:pt x="5690485" y="483128"/>
                    <a:pt x="5671274" y="493956"/>
                  </a:cubicBezTo>
                  <a:lnTo>
                    <a:pt x="5222798" y="741946"/>
                  </a:lnTo>
                  <a:cubicBezTo>
                    <a:pt x="5203935" y="752424"/>
                    <a:pt x="5180534" y="752075"/>
                    <a:pt x="5162021" y="740898"/>
                  </a:cubicBezTo>
                  <a:lnTo>
                    <a:pt x="4750918" y="493956"/>
                  </a:lnTo>
                  <a:cubicBezTo>
                    <a:pt x="4732405" y="483128"/>
                    <a:pt x="4721228" y="463219"/>
                    <a:pt x="4721228" y="441913"/>
                  </a:cubicBezTo>
                  <a:close/>
                  <a:moveTo>
                    <a:pt x="3540921" y="0"/>
                  </a:moveTo>
                  <a:lnTo>
                    <a:pt x="4522403" y="0"/>
                  </a:lnTo>
                  <a:lnTo>
                    <a:pt x="4522403" y="440865"/>
                  </a:lnTo>
                  <a:cubicBezTo>
                    <a:pt x="4522403" y="462870"/>
                    <a:pt x="4510178" y="483128"/>
                    <a:pt x="4490967" y="493956"/>
                  </a:cubicBezTo>
                  <a:lnTo>
                    <a:pt x="4042490" y="741946"/>
                  </a:lnTo>
                  <a:cubicBezTo>
                    <a:pt x="4023628" y="752424"/>
                    <a:pt x="4000227" y="752075"/>
                    <a:pt x="3981715" y="740898"/>
                  </a:cubicBezTo>
                  <a:lnTo>
                    <a:pt x="3570610" y="493956"/>
                  </a:lnTo>
                  <a:cubicBezTo>
                    <a:pt x="3552098" y="483128"/>
                    <a:pt x="3540921" y="463219"/>
                    <a:pt x="3540921" y="441913"/>
                  </a:cubicBezTo>
                  <a:close/>
                  <a:moveTo>
                    <a:pt x="2360615" y="0"/>
                  </a:moveTo>
                  <a:lnTo>
                    <a:pt x="3342097" y="0"/>
                  </a:lnTo>
                  <a:lnTo>
                    <a:pt x="3342097" y="440865"/>
                  </a:lnTo>
                  <a:cubicBezTo>
                    <a:pt x="3342097" y="462870"/>
                    <a:pt x="3329872" y="483128"/>
                    <a:pt x="3310661" y="493956"/>
                  </a:cubicBezTo>
                  <a:lnTo>
                    <a:pt x="2862184" y="741946"/>
                  </a:lnTo>
                  <a:cubicBezTo>
                    <a:pt x="2843322" y="752424"/>
                    <a:pt x="2819920" y="752075"/>
                    <a:pt x="2801408" y="740898"/>
                  </a:cubicBezTo>
                  <a:lnTo>
                    <a:pt x="2390304" y="493956"/>
                  </a:lnTo>
                  <a:cubicBezTo>
                    <a:pt x="2371792" y="483128"/>
                    <a:pt x="2360615" y="463219"/>
                    <a:pt x="2360615" y="441913"/>
                  </a:cubicBezTo>
                  <a:close/>
                  <a:moveTo>
                    <a:pt x="1180307" y="0"/>
                  </a:moveTo>
                  <a:lnTo>
                    <a:pt x="2161789" y="0"/>
                  </a:lnTo>
                  <a:lnTo>
                    <a:pt x="2161789" y="440865"/>
                  </a:lnTo>
                  <a:cubicBezTo>
                    <a:pt x="2161789" y="462870"/>
                    <a:pt x="2149564" y="483128"/>
                    <a:pt x="2130354" y="493956"/>
                  </a:cubicBezTo>
                  <a:lnTo>
                    <a:pt x="1681876" y="741946"/>
                  </a:lnTo>
                  <a:cubicBezTo>
                    <a:pt x="1663014" y="752424"/>
                    <a:pt x="1639612" y="752075"/>
                    <a:pt x="1621101" y="740898"/>
                  </a:cubicBezTo>
                  <a:lnTo>
                    <a:pt x="1209996" y="493956"/>
                  </a:lnTo>
                  <a:cubicBezTo>
                    <a:pt x="1191484" y="483128"/>
                    <a:pt x="1180307" y="463219"/>
                    <a:pt x="1180307" y="441913"/>
                  </a:cubicBezTo>
                  <a:close/>
                  <a:moveTo>
                    <a:pt x="0" y="0"/>
                  </a:moveTo>
                  <a:lnTo>
                    <a:pt x="981482" y="0"/>
                  </a:lnTo>
                  <a:lnTo>
                    <a:pt x="981482" y="440865"/>
                  </a:lnTo>
                  <a:cubicBezTo>
                    <a:pt x="981482" y="462870"/>
                    <a:pt x="969257" y="483128"/>
                    <a:pt x="950046" y="493956"/>
                  </a:cubicBezTo>
                  <a:lnTo>
                    <a:pt x="501569" y="741946"/>
                  </a:lnTo>
                  <a:cubicBezTo>
                    <a:pt x="482707" y="752424"/>
                    <a:pt x="459306" y="752075"/>
                    <a:pt x="440794" y="740898"/>
                  </a:cubicBezTo>
                  <a:lnTo>
                    <a:pt x="29689" y="493956"/>
                  </a:lnTo>
                  <a:cubicBezTo>
                    <a:pt x="11177" y="483128"/>
                    <a:pt x="0" y="463219"/>
                    <a:pt x="0" y="44191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 name="Google Shape;13;p2"/>
            <p:cNvSpPr/>
            <p:nvPr/>
          </p:nvSpPr>
          <p:spPr>
            <a:xfrm>
              <a:off x="170528" y="5619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 name="Google Shape;14;p2"/>
            <p:cNvSpPr/>
            <p:nvPr/>
          </p:nvSpPr>
          <p:spPr>
            <a:xfrm>
              <a:off x="1350836" y="5619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 name="Google Shape;15;p2"/>
            <p:cNvSpPr/>
            <p:nvPr/>
          </p:nvSpPr>
          <p:spPr>
            <a:xfrm>
              <a:off x="2531143" y="5619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 name="Google Shape;16;p2"/>
            <p:cNvSpPr/>
            <p:nvPr/>
          </p:nvSpPr>
          <p:spPr>
            <a:xfrm>
              <a:off x="3711450" y="5619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 name="Google Shape;17;p2"/>
            <p:cNvSpPr/>
            <p:nvPr/>
          </p:nvSpPr>
          <p:spPr>
            <a:xfrm>
              <a:off x="4891757" y="5619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 name="Google Shape;18;p2"/>
            <p:cNvSpPr/>
            <p:nvPr/>
          </p:nvSpPr>
          <p:spPr>
            <a:xfrm>
              <a:off x="6072064" y="5619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 name="Google Shape;19;p2"/>
            <p:cNvSpPr/>
            <p:nvPr/>
          </p:nvSpPr>
          <p:spPr>
            <a:xfrm>
              <a:off x="7252371" y="5619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0" name="Google Shape;20;p2"/>
            <p:cNvSpPr/>
            <p:nvPr/>
          </p:nvSpPr>
          <p:spPr>
            <a:xfrm>
              <a:off x="0" y="6609786"/>
              <a:ext cx="8787752" cy="248214"/>
            </a:xfrm>
            <a:custGeom>
              <a:avLst/>
              <a:gdLst/>
              <a:ahLst/>
              <a:cxnLst/>
              <a:rect l="l" t="t" r="r" b="b"/>
              <a:pathLst>
                <a:path w="8787752" h="248214" extrusionOk="0">
                  <a:moveTo>
                    <a:pt x="8332803" y="2"/>
                  </a:moveTo>
                  <a:cubicBezTo>
                    <a:pt x="8343020" y="90"/>
                    <a:pt x="8353236" y="2797"/>
                    <a:pt x="8362492" y="8036"/>
                  </a:cubicBezTo>
                  <a:lnTo>
                    <a:pt x="8787752" y="248214"/>
                  </a:lnTo>
                  <a:lnTo>
                    <a:pt x="7881815" y="248214"/>
                  </a:lnTo>
                  <a:lnTo>
                    <a:pt x="7893058" y="237165"/>
                  </a:lnTo>
                  <a:lnTo>
                    <a:pt x="8303114" y="7687"/>
                  </a:lnTo>
                  <a:cubicBezTo>
                    <a:pt x="8312370" y="2448"/>
                    <a:pt x="8322587" y="-85"/>
                    <a:pt x="8332803" y="2"/>
                  </a:cubicBezTo>
                  <a:close/>
                  <a:moveTo>
                    <a:pt x="7152496" y="2"/>
                  </a:moveTo>
                  <a:cubicBezTo>
                    <a:pt x="7162713" y="90"/>
                    <a:pt x="7172929" y="2797"/>
                    <a:pt x="7182185" y="8036"/>
                  </a:cubicBezTo>
                  <a:lnTo>
                    <a:pt x="7607446" y="248214"/>
                  </a:lnTo>
                  <a:lnTo>
                    <a:pt x="6701508" y="248214"/>
                  </a:lnTo>
                  <a:lnTo>
                    <a:pt x="6712751" y="237165"/>
                  </a:lnTo>
                  <a:lnTo>
                    <a:pt x="7122807" y="7687"/>
                  </a:lnTo>
                  <a:cubicBezTo>
                    <a:pt x="7132063" y="2448"/>
                    <a:pt x="7142280" y="-85"/>
                    <a:pt x="7152496" y="2"/>
                  </a:cubicBezTo>
                  <a:close/>
                  <a:moveTo>
                    <a:pt x="5972189" y="2"/>
                  </a:moveTo>
                  <a:cubicBezTo>
                    <a:pt x="5982406" y="90"/>
                    <a:pt x="5992622" y="2797"/>
                    <a:pt x="6001878" y="8036"/>
                  </a:cubicBezTo>
                  <a:lnTo>
                    <a:pt x="6427139" y="248214"/>
                  </a:lnTo>
                  <a:lnTo>
                    <a:pt x="5521201" y="248214"/>
                  </a:lnTo>
                  <a:lnTo>
                    <a:pt x="5532445" y="237165"/>
                  </a:lnTo>
                  <a:lnTo>
                    <a:pt x="5942500" y="7687"/>
                  </a:lnTo>
                  <a:cubicBezTo>
                    <a:pt x="5951756" y="2448"/>
                    <a:pt x="5961973" y="-85"/>
                    <a:pt x="5972189" y="2"/>
                  </a:cubicBezTo>
                  <a:close/>
                  <a:moveTo>
                    <a:pt x="4791882" y="2"/>
                  </a:moveTo>
                  <a:cubicBezTo>
                    <a:pt x="4802100" y="90"/>
                    <a:pt x="4812315" y="2797"/>
                    <a:pt x="4821571" y="8036"/>
                  </a:cubicBezTo>
                  <a:lnTo>
                    <a:pt x="5246832" y="248214"/>
                  </a:lnTo>
                  <a:lnTo>
                    <a:pt x="4340894" y="248214"/>
                  </a:lnTo>
                  <a:lnTo>
                    <a:pt x="4352137" y="237165"/>
                  </a:lnTo>
                  <a:lnTo>
                    <a:pt x="4762193" y="7687"/>
                  </a:lnTo>
                  <a:cubicBezTo>
                    <a:pt x="4771449" y="2448"/>
                    <a:pt x="4781666" y="-85"/>
                    <a:pt x="4791882" y="2"/>
                  </a:cubicBezTo>
                  <a:close/>
                  <a:moveTo>
                    <a:pt x="3611576" y="2"/>
                  </a:moveTo>
                  <a:cubicBezTo>
                    <a:pt x="3621792" y="90"/>
                    <a:pt x="3632008" y="2797"/>
                    <a:pt x="3641264" y="8036"/>
                  </a:cubicBezTo>
                  <a:lnTo>
                    <a:pt x="4066525" y="248214"/>
                  </a:lnTo>
                  <a:lnTo>
                    <a:pt x="3160586" y="248214"/>
                  </a:lnTo>
                  <a:lnTo>
                    <a:pt x="3171829" y="237165"/>
                  </a:lnTo>
                  <a:lnTo>
                    <a:pt x="3581886" y="7687"/>
                  </a:lnTo>
                  <a:cubicBezTo>
                    <a:pt x="3591143" y="2448"/>
                    <a:pt x="3601359" y="-85"/>
                    <a:pt x="3611576" y="2"/>
                  </a:cubicBezTo>
                  <a:close/>
                  <a:moveTo>
                    <a:pt x="2431268" y="2"/>
                  </a:moveTo>
                  <a:cubicBezTo>
                    <a:pt x="2441485" y="90"/>
                    <a:pt x="2451701" y="2797"/>
                    <a:pt x="2460958" y="8036"/>
                  </a:cubicBezTo>
                  <a:lnTo>
                    <a:pt x="2886219" y="248214"/>
                  </a:lnTo>
                  <a:lnTo>
                    <a:pt x="1980280" y="248214"/>
                  </a:lnTo>
                  <a:lnTo>
                    <a:pt x="1991523" y="237165"/>
                  </a:lnTo>
                  <a:lnTo>
                    <a:pt x="2401580" y="7687"/>
                  </a:lnTo>
                  <a:cubicBezTo>
                    <a:pt x="2410836" y="2448"/>
                    <a:pt x="2421052" y="-85"/>
                    <a:pt x="2431268" y="2"/>
                  </a:cubicBezTo>
                  <a:close/>
                  <a:moveTo>
                    <a:pt x="1250961" y="2"/>
                  </a:moveTo>
                  <a:cubicBezTo>
                    <a:pt x="1261177" y="90"/>
                    <a:pt x="1271394" y="2797"/>
                    <a:pt x="1280650" y="8036"/>
                  </a:cubicBezTo>
                  <a:lnTo>
                    <a:pt x="1705911" y="248214"/>
                  </a:lnTo>
                  <a:lnTo>
                    <a:pt x="799972" y="248214"/>
                  </a:lnTo>
                  <a:lnTo>
                    <a:pt x="811215" y="237165"/>
                  </a:lnTo>
                  <a:lnTo>
                    <a:pt x="1221272" y="7687"/>
                  </a:lnTo>
                  <a:cubicBezTo>
                    <a:pt x="1230527" y="2448"/>
                    <a:pt x="1240744" y="-85"/>
                    <a:pt x="1250961" y="2"/>
                  </a:cubicBezTo>
                  <a:close/>
                  <a:moveTo>
                    <a:pt x="70653" y="2"/>
                  </a:moveTo>
                  <a:cubicBezTo>
                    <a:pt x="80870" y="90"/>
                    <a:pt x="91087" y="2797"/>
                    <a:pt x="100343" y="8036"/>
                  </a:cubicBezTo>
                  <a:lnTo>
                    <a:pt x="525604" y="248214"/>
                  </a:lnTo>
                  <a:lnTo>
                    <a:pt x="0" y="248214"/>
                  </a:lnTo>
                  <a:lnTo>
                    <a:pt x="0" y="30612"/>
                  </a:lnTo>
                  <a:lnTo>
                    <a:pt x="40965" y="7687"/>
                  </a:lnTo>
                  <a:cubicBezTo>
                    <a:pt x="50221" y="2448"/>
                    <a:pt x="60437" y="-85"/>
                    <a:pt x="70653" y="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 name="Google Shape;21;p2"/>
            <p:cNvSpPr/>
            <p:nvPr/>
          </p:nvSpPr>
          <p:spPr>
            <a:xfrm>
              <a:off x="1" y="667689"/>
              <a:ext cx="505103" cy="1071127"/>
            </a:xfrm>
            <a:custGeom>
              <a:avLst/>
              <a:gdLst/>
              <a:ahLst/>
              <a:cxnLst/>
              <a:rect l="l" t="t" r="r" b="b"/>
              <a:pathLst>
                <a:path w="505103" h="1071127" extrusionOk="0">
                  <a:moveTo>
                    <a:pt x="0" y="0"/>
                  </a:moveTo>
                  <a:lnTo>
                    <a:pt x="24142" y="6533"/>
                  </a:lnTo>
                  <a:lnTo>
                    <a:pt x="474366" y="260810"/>
                  </a:lnTo>
                  <a:cubicBezTo>
                    <a:pt x="493228" y="271638"/>
                    <a:pt x="505103" y="291896"/>
                    <a:pt x="505103" y="313901"/>
                  </a:cubicBezTo>
                  <a:lnTo>
                    <a:pt x="505103" y="763776"/>
                  </a:lnTo>
                  <a:cubicBezTo>
                    <a:pt x="505103" y="785781"/>
                    <a:pt x="492879" y="806039"/>
                    <a:pt x="473668" y="816867"/>
                  </a:cubicBezTo>
                  <a:lnTo>
                    <a:pt x="25190" y="1064857"/>
                  </a:lnTo>
                  <a:lnTo>
                    <a:pt x="0" y="107112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 name="Google Shape;22;p2"/>
            <p:cNvSpPr/>
            <p:nvPr/>
          </p:nvSpPr>
          <p:spPr>
            <a:xfrm>
              <a:off x="703928" y="666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 name="Google Shape;23;p2"/>
            <p:cNvSpPr/>
            <p:nvPr/>
          </p:nvSpPr>
          <p:spPr>
            <a:xfrm>
              <a:off x="1884236" y="666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 name="Google Shape;24;p2"/>
            <p:cNvSpPr/>
            <p:nvPr/>
          </p:nvSpPr>
          <p:spPr>
            <a:xfrm>
              <a:off x="3064543" y="666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5" name="Google Shape;25;p2"/>
            <p:cNvSpPr/>
            <p:nvPr/>
          </p:nvSpPr>
          <p:spPr>
            <a:xfrm>
              <a:off x="4244850" y="666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6" name="Google Shape;26;p2"/>
            <p:cNvSpPr/>
            <p:nvPr/>
          </p:nvSpPr>
          <p:spPr>
            <a:xfrm>
              <a:off x="5425157" y="666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7" name="Google Shape;27;p2"/>
            <p:cNvSpPr/>
            <p:nvPr/>
          </p:nvSpPr>
          <p:spPr>
            <a:xfrm>
              <a:off x="6605464" y="666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8" name="Google Shape;28;p2"/>
            <p:cNvSpPr/>
            <p:nvPr/>
          </p:nvSpPr>
          <p:spPr>
            <a:xfrm>
              <a:off x="7785771" y="666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9" name="Google Shape;29;p2"/>
            <p:cNvSpPr/>
            <p:nvPr/>
          </p:nvSpPr>
          <p:spPr>
            <a:xfrm>
              <a:off x="94328" y="16567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0" name="Google Shape;30;p2"/>
            <p:cNvSpPr/>
            <p:nvPr/>
          </p:nvSpPr>
          <p:spPr>
            <a:xfrm>
              <a:off x="1274636" y="16567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1" name="Google Shape;31;p2"/>
            <p:cNvSpPr/>
            <p:nvPr/>
          </p:nvSpPr>
          <p:spPr>
            <a:xfrm>
              <a:off x="2454943" y="16567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2" name="Google Shape;32;p2"/>
            <p:cNvSpPr/>
            <p:nvPr/>
          </p:nvSpPr>
          <p:spPr>
            <a:xfrm>
              <a:off x="3635250" y="16567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3" name="Google Shape;33;p2"/>
            <p:cNvSpPr/>
            <p:nvPr/>
          </p:nvSpPr>
          <p:spPr>
            <a:xfrm>
              <a:off x="4815557" y="16567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4" name="Google Shape;34;p2"/>
            <p:cNvSpPr/>
            <p:nvPr/>
          </p:nvSpPr>
          <p:spPr>
            <a:xfrm>
              <a:off x="5995864" y="16567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5" name="Google Shape;35;p2"/>
            <p:cNvSpPr/>
            <p:nvPr/>
          </p:nvSpPr>
          <p:spPr>
            <a:xfrm>
              <a:off x="7176171" y="16567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6" name="Google Shape;36;p2"/>
            <p:cNvSpPr/>
            <p:nvPr/>
          </p:nvSpPr>
          <p:spPr>
            <a:xfrm>
              <a:off x="0" y="2647386"/>
              <a:ext cx="542410" cy="1073965"/>
            </a:xfrm>
            <a:custGeom>
              <a:avLst/>
              <a:gdLst/>
              <a:ahLst/>
              <a:cxnLst/>
              <a:rect l="l" t="t" r="r" b="b"/>
              <a:pathLst>
                <a:path w="542410" h="1073965" extrusionOk="0">
                  <a:moveTo>
                    <a:pt x="31760" y="2"/>
                  </a:moveTo>
                  <a:cubicBezTo>
                    <a:pt x="41977" y="90"/>
                    <a:pt x="52193" y="2796"/>
                    <a:pt x="61449" y="8036"/>
                  </a:cubicBezTo>
                  <a:lnTo>
                    <a:pt x="511673" y="262313"/>
                  </a:lnTo>
                  <a:cubicBezTo>
                    <a:pt x="530535" y="273141"/>
                    <a:pt x="542410" y="293399"/>
                    <a:pt x="542410" y="315404"/>
                  </a:cubicBezTo>
                  <a:lnTo>
                    <a:pt x="542410" y="765279"/>
                  </a:lnTo>
                  <a:cubicBezTo>
                    <a:pt x="542410" y="787284"/>
                    <a:pt x="530186" y="807542"/>
                    <a:pt x="510975" y="818370"/>
                  </a:cubicBezTo>
                  <a:lnTo>
                    <a:pt x="62497" y="1066360"/>
                  </a:lnTo>
                  <a:cubicBezTo>
                    <a:pt x="43636" y="1076838"/>
                    <a:pt x="20234" y="1076489"/>
                    <a:pt x="1722" y="1065312"/>
                  </a:cubicBezTo>
                  <a:lnTo>
                    <a:pt x="0" y="1064278"/>
                  </a:lnTo>
                  <a:lnTo>
                    <a:pt x="0" y="8846"/>
                  </a:lnTo>
                  <a:lnTo>
                    <a:pt x="2071" y="7687"/>
                  </a:lnTo>
                  <a:cubicBezTo>
                    <a:pt x="11327" y="2447"/>
                    <a:pt x="21544" y="-85"/>
                    <a:pt x="31760" y="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7" name="Google Shape;37;p2"/>
            <p:cNvSpPr/>
            <p:nvPr/>
          </p:nvSpPr>
          <p:spPr>
            <a:xfrm>
              <a:off x="741236" y="26473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8" name="Google Shape;38;p2"/>
            <p:cNvSpPr/>
            <p:nvPr/>
          </p:nvSpPr>
          <p:spPr>
            <a:xfrm>
              <a:off x="1921543" y="26473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39" name="Google Shape;39;p2"/>
            <p:cNvSpPr/>
            <p:nvPr/>
          </p:nvSpPr>
          <p:spPr>
            <a:xfrm>
              <a:off x="3101850" y="26473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0" name="Google Shape;40;p2"/>
            <p:cNvSpPr/>
            <p:nvPr/>
          </p:nvSpPr>
          <p:spPr>
            <a:xfrm>
              <a:off x="4282157" y="26473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1" name="Google Shape;41;p2"/>
            <p:cNvSpPr/>
            <p:nvPr/>
          </p:nvSpPr>
          <p:spPr>
            <a:xfrm>
              <a:off x="5462464" y="26473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 name="Google Shape;42;p2"/>
            <p:cNvSpPr/>
            <p:nvPr/>
          </p:nvSpPr>
          <p:spPr>
            <a:xfrm>
              <a:off x="6642771" y="26473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3" name="Google Shape;43;p2"/>
            <p:cNvSpPr/>
            <p:nvPr/>
          </p:nvSpPr>
          <p:spPr>
            <a:xfrm>
              <a:off x="170528" y="36379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4" name="Google Shape;44;p2"/>
            <p:cNvSpPr/>
            <p:nvPr/>
          </p:nvSpPr>
          <p:spPr>
            <a:xfrm>
              <a:off x="1350836" y="36379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 name="Google Shape;45;p2"/>
            <p:cNvSpPr/>
            <p:nvPr/>
          </p:nvSpPr>
          <p:spPr>
            <a:xfrm>
              <a:off x="2531143" y="36379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 name="Google Shape;46;p2"/>
            <p:cNvSpPr/>
            <p:nvPr/>
          </p:nvSpPr>
          <p:spPr>
            <a:xfrm>
              <a:off x="3711450" y="36379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7" name="Google Shape;47;p2"/>
            <p:cNvSpPr/>
            <p:nvPr/>
          </p:nvSpPr>
          <p:spPr>
            <a:xfrm>
              <a:off x="4891757" y="36379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8" name="Google Shape;48;p2"/>
            <p:cNvSpPr/>
            <p:nvPr/>
          </p:nvSpPr>
          <p:spPr>
            <a:xfrm>
              <a:off x="6072064" y="36379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9" name="Google Shape;49;p2"/>
            <p:cNvSpPr/>
            <p:nvPr/>
          </p:nvSpPr>
          <p:spPr>
            <a:xfrm>
              <a:off x="7252371" y="36379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0" name="Google Shape;50;p2"/>
            <p:cNvSpPr/>
            <p:nvPr/>
          </p:nvSpPr>
          <p:spPr>
            <a:xfrm>
              <a:off x="742821" y="46285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1" name="Google Shape;51;p2"/>
            <p:cNvSpPr/>
            <p:nvPr/>
          </p:nvSpPr>
          <p:spPr>
            <a:xfrm>
              <a:off x="1923128" y="46285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2" name="Google Shape;52;p2"/>
            <p:cNvSpPr/>
            <p:nvPr/>
          </p:nvSpPr>
          <p:spPr>
            <a:xfrm>
              <a:off x="3103436" y="46285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3" name="Google Shape;53;p2"/>
            <p:cNvSpPr/>
            <p:nvPr/>
          </p:nvSpPr>
          <p:spPr>
            <a:xfrm>
              <a:off x="4283743" y="46285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4" name="Google Shape;54;p2"/>
            <p:cNvSpPr/>
            <p:nvPr/>
          </p:nvSpPr>
          <p:spPr>
            <a:xfrm>
              <a:off x="5464050" y="46285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5" name="Google Shape;55;p2"/>
            <p:cNvSpPr/>
            <p:nvPr/>
          </p:nvSpPr>
          <p:spPr>
            <a:xfrm>
              <a:off x="6644357" y="46285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6" name="Google Shape;56;p2"/>
            <p:cNvSpPr/>
            <p:nvPr/>
          </p:nvSpPr>
          <p:spPr>
            <a:xfrm>
              <a:off x="7824664" y="46285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7" name="Google Shape;57;p2"/>
            <p:cNvSpPr/>
            <p:nvPr/>
          </p:nvSpPr>
          <p:spPr>
            <a:xfrm>
              <a:off x="8928771" y="46285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8" name="Google Shape;58;p2"/>
            <p:cNvSpPr/>
            <p:nvPr/>
          </p:nvSpPr>
          <p:spPr>
            <a:xfrm>
              <a:off x="1600" y="4628586"/>
              <a:ext cx="542410" cy="1073965"/>
            </a:xfrm>
            <a:custGeom>
              <a:avLst/>
              <a:gdLst/>
              <a:ahLst/>
              <a:cxnLst/>
              <a:rect l="l" t="t" r="r" b="b"/>
              <a:pathLst>
                <a:path w="542410" h="1073965" extrusionOk="0">
                  <a:moveTo>
                    <a:pt x="31760" y="2"/>
                  </a:moveTo>
                  <a:cubicBezTo>
                    <a:pt x="41977" y="90"/>
                    <a:pt x="52193" y="2796"/>
                    <a:pt x="61449" y="8036"/>
                  </a:cubicBezTo>
                  <a:lnTo>
                    <a:pt x="511673" y="262313"/>
                  </a:lnTo>
                  <a:cubicBezTo>
                    <a:pt x="530535" y="273141"/>
                    <a:pt x="542410" y="293399"/>
                    <a:pt x="542410" y="315404"/>
                  </a:cubicBezTo>
                  <a:lnTo>
                    <a:pt x="542410" y="765279"/>
                  </a:lnTo>
                  <a:cubicBezTo>
                    <a:pt x="542410" y="787284"/>
                    <a:pt x="530186" y="807542"/>
                    <a:pt x="510975" y="818370"/>
                  </a:cubicBezTo>
                  <a:lnTo>
                    <a:pt x="62497" y="1066360"/>
                  </a:lnTo>
                  <a:cubicBezTo>
                    <a:pt x="43636" y="1076838"/>
                    <a:pt x="20234" y="1076489"/>
                    <a:pt x="1722" y="1065312"/>
                  </a:cubicBezTo>
                  <a:lnTo>
                    <a:pt x="0" y="1064278"/>
                  </a:lnTo>
                  <a:lnTo>
                    <a:pt x="0" y="8846"/>
                  </a:lnTo>
                  <a:lnTo>
                    <a:pt x="2071" y="7687"/>
                  </a:lnTo>
                  <a:cubicBezTo>
                    <a:pt x="11327" y="2447"/>
                    <a:pt x="21544" y="-85"/>
                    <a:pt x="31760" y="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59" name="Google Shape;59;p2"/>
          <p:cNvGrpSpPr/>
          <p:nvPr/>
        </p:nvGrpSpPr>
        <p:grpSpPr>
          <a:xfrm>
            <a:off x="129627" y="370618"/>
            <a:ext cx="9299703" cy="6233019"/>
            <a:chOff x="129627" y="370618"/>
            <a:chExt cx="9299703" cy="6233019"/>
          </a:xfrm>
        </p:grpSpPr>
        <p:sp>
          <p:nvSpPr>
            <p:cNvPr id="60" name="Google Shape;60;p2"/>
            <p:cNvSpPr/>
            <p:nvPr/>
          </p:nvSpPr>
          <p:spPr>
            <a:xfrm>
              <a:off x="243133" y="6314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 name="Google Shape;61;p2"/>
            <p:cNvSpPr/>
            <p:nvPr/>
          </p:nvSpPr>
          <p:spPr>
            <a:xfrm>
              <a:off x="1423441" y="6314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2" name="Google Shape;62;p2"/>
            <p:cNvSpPr/>
            <p:nvPr/>
          </p:nvSpPr>
          <p:spPr>
            <a:xfrm>
              <a:off x="2603748" y="6314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 name="Google Shape;63;p2"/>
            <p:cNvSpPr/>
            <p:nvPr/>
          </p:nvSpPr>
          <p:spPr>
            <a:xfrm>
              <a:off x="3784055" y="6314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 name="Google Shape;64;p2"/>
            <p:cNvSpPr/>
            <p:nvPr/>
          </p:nvSpPr>
          <p:spPr>
            <a:xfrm>
              <a:off x="4964362" y="6314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 name="Google Shape;65;p2"/>
            <p:cNvSpPr/>
            <p:nvPr/>
          </p:nvSpPr>
          <p:spPr>
            <a:xfrm>
              <a:off x="6144669" y="6314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 name="Google Shape;66;p2"/>
            <p:cNvSpPr/>
            <p:nvPr/>
          </p:nvSpPr>
          <p:spPr>
            <a:xfrm>
              <a:off x="7324976" y="6314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 name="Google Shape;67;p2"/>
            <p:cNvSpPr/>
            <p:nvPr/>
          </p:nvSpPr>
          <p:spPr>
            <a:xfrm>
              <a:off x="129627" y="370618"/>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 name="Google Shape;68;p2"/>
            <p:cNvSpPr/>
            <p:nvPr/>
          </p:nvSpPr>
          <p:spPr>
            <a:xfrm>
              <a:off x="1309934" y="370618"/>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 name="Google Shape;69;p2"/>
            <p:cNvSpPr/>
            <p:nvPr/>
          </p:nvSpPr>
          <p:spPr>
            <a:xfrm>
              <a:off x="2490242" y="370618"/>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 name="Google Shape;70;p2"/>
            <p:cNvSpPr/>
            <p:nvPr/>
          </p:nvSpPr>
          <p:spPr>
            <a:xfrm>
              <a:off x="3670549" y="370618"/>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 name="Google Shape;71;p2"/>
            <p:cNvSpPr/>
            <p:nvPr/>
          </p:nvSpPr>
          <p:spPr>
            <a:xfrm>
              <a:off x="4850856" y="370618"/>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 name="Google Shape;72;p2"/>
            <p:cNvSpPr/>
            <p:nvPr/>
          </p:nvSpPr>
          <p:spPr>
            <a:xfrm>
              <a:off x="6031163" y="370618"/>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3" name="Google Shape;73;p2"/>
            <p:cNvSpPr/>
            <p:nvPr/>
          </p:nvSpPr>
          <p:spPr>
            <a:xfrm>
              <a:off x="7211470" y="370618"/>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4" name="Google Shape;74;p2"/>
            <p:cNvSpPr/>
            <p:nvPr/>
          </p:nvSpPr>
          <p:spPr>
            <a:xfrm>
              <a:off x="8391777" y="370618"/>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5" name="Google Shape;75;p2"/>
            <p:cNvSpPr/>
            <p:nvPr/>
          </p:nvSpPr>
          <p:spPr>
            <a:xfrm>
              <a:off x="776533" y="1361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6" name="Google Shape;76;p2"/>
            <p:cNvSpPr/>
            <p:nvPr/>
          </p:nvSpPr>
          <p:spPr>
            <a:xfrm>
              <a:off x="1956841" y="1361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7" name="Google Shape;77;p2"/>
            <p:cNvSpPr/>
            <p:nvPr/>
          </p:nvSpPr>
          <p:spPr>
            <a:xfrm>
              <a:off x="3137148" y="1361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8" name="Google Shape;78;p2"/>
            <p:cNvSpPr/>
            <p:nvPr/>
          </p:nvSpPr>
          <p:spPr>
            <a:xfrm>
              <a:off x="4317455" y="1361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9" name="Google Shape;79;p2"/>
            <p:cNvSpPr/>
            <p:nvPr/>
          </p:nvSpPr>
          <p:spPr>
            <a:xfrm>
              <a:off x="5497762" y="1361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0" name="Google Shape;80;p2"/>
            <p:cNvSpPr/>
            <p:nvPr/>
          </p:nvSpPr>
          <p:spPr>
            <a:xfrm>
              <a:off x="6678069" y="1361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1" name="Google Shape;81;p2"/>
            <p:cNvSpPr/>
            <p:nvPr/>
          </p:nvSpPr>
          <p:spPr>
            <a:xfrm>
              <a:off x="7858376" y="1361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2" name="Google Shape;82;p2"/>
            <p:cNvSpPr/>
            <p:nvPr/>
          </p:nvSpPr>
          <p:spPr>
            <a:xfrm>
              <a:off x="166933" y="23518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3" name="Google Shape;83;p2"/>
            <p:cNvSpPr/>
            <p:nvPr/>
          </p:nvSpPr>
          <p:spPr>
            <a:xfrm>
              <a:off x="1347241" y="23518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4" name="Google Shape;84;p2"/>
            <p:cNvSpPr/>
            <p:nvPr/>
          </p:nvSpPr>
          <p:spPr>
            <a:xfrm>
              <a:off x="2527548" y="23518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5" name="Google Shape;85;p2"/>
            <p:cNvSpPr/>
            <p:nvPr/>
          </p:nvSpPr>
          <p:spPr>
            <a:xfrm>
              <a:off x="3707855" y="23518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6" name="Google Shape;86;p2"/>
            <p:cNvSpPr/>
            <p:nvPr/>
          </p:nvSpPr>
          <p:spPr>
            <a:xfrm>
              <a:off x="4888162" y="23518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7" name="Google Shape;87;p2"/>
            <p:cNvSpPr/>
            <p:nvPr/>
          </p:nvSpPr>
          <p:spPr>
            <a:xfrm>
              <a:off x="6068469" y="23518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8" name="Google Shape;88;p2"/>
            <p:cNvSpPr/>
            <p:nvPr/>
          </p:nvSpPr>
          <p:spPr>
            <a:xfrm>
              <a:off x="7248776" y="23518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9" name="Google Shape;89;p2"/>
            <p:cNvSpPr/>
            <p:nvPr/>
          </p:nvSpPr>
          <p:spPr>
            <a:xfrm>
              <a:off x="813841" y="33424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0" name="Google Shape;90;p2"/>
            <p:cNvSpPr/>
            <p:nvPr/>
          </p:nvSpPr>
          <p:spPr>
            <a:xfrm>
              <a:off x="1994148" y="33424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1" name="Google Shape;91;p2"/>
            <p:cNvSpPr/>
            <p:nvPr/>
          </p:nvSpPr>
          <p:spPr>
            <a:xfrm>
              <a:off x="3174455" y="33424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2" name="Google Shape;92;p2"/>
            <p:cNvSpPr/>
            <p:nvPr/>
          </p:nvSpPr>
          <p:spPr>
            <a:xfrm>
              <a:off x="4354762" y="33424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3" name="Google Shape;93;p2"/>
            <p:cNvSpPr/>
            <p:nvPr/>
          </p:nvSpPr>
          <p:spPr>
            <a:xfrm>
              <a:off x="5535069" y="33424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4" name="Google Shape;94;p2"/>
            <p:cNvSpPr/>
            <p:nvPr/>
          </p:nvSpPr>
          <p:spPr>
            <a:xfrm>
              <a:off x="6715376" y="33424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5" name="Google Shape;95;p2"/>
            <p:cNvSpPr/>
            <p:nvPr/>
          </p:nvSpPr>
          <p:spPr>
            <a:xfrm>
              <a:off x="243133" y="43330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6" name="Google Shape;96;p2"/>
            <p:cNvSpPr/>
            <p:nvPr/>
          </p:nvSpPr>
          <p:spPr>
            <a:xfrm>
              <a:off x="1423441" y="43330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7" name="Google Shape;97;p2"/>
            <p:cNvSpPr/>
            <p:nvPr/>
          </p:nvSpPr>
          <p:spPr>
            <a:xfrm>
              <a:off x="2603748" y="43330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8" name="Google Shape;98;p2"/>
            <p:cNvSpPr/>
            <p:nvPr/>
          </p:nvSpPr>
          <p:spPr>
            <a:xfrm>
              <a:off x="3784055" y="43330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9" name="Google Shape;99;p2"/>
            <p:cNvSpPr/>
            <p:nvPr/>
          </p:nvSpPr>
          <p:spPr>
            <a:xfrm>
              <a:off x="4964362" y="43330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0" name="Google Shape;100;p2"/>
            <p:cNvSpPr/>
            <p:nvPr/>
          </p:nvSpPr>
          <p:spPr>
            <a:xfrm>
              <a:off x="6144669" y="43330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1" name="Google Shape;101;p2"/>
            <p:cNvSpPr/>
            <p:nvPr/>
          </p:nvSpPr>
          <p:spPr>
            <a:xfrm>
              <a:off x="7324976" y="43330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2" name="Google Shape;102;p2"/>
            <p:cNvSpPr/>
            <p:nvPr/>
          </p:nvSpPr>
          <p:spPr>
            <a:xfrm>
              <a:off x="815426" y="53236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3" name="Google Shape;103;p2"/>
            <p:cNvSpPr/>
            <p:nvPr/>
          </p:nvSpPr>
          <p:spPr>
            <a:xfrm>
              <a:off x="1995733" y="53236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4" name="Google Shape;104;p2"/>
            <p:cNvSpPr/>
            <p:nvPr/>
          </p:nvSpPr>
          <p:spPr>
            <a:xfrm>
              <a:off x="3176041" y="53236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5" name="Google Shape;105;p2"/>
            <p:cNvSpPr/>
            <p:nvPr/>
          </p:nvSpPr>
          <p:spPr>
            <a:xfrm>
              <a:off x="4356348" y="53236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6" name="Google Shape;106;p2"/>
            <p:cNvSpPr/>
            <p:nvPr/>
          </p:nvSpPr>
          <p:spPr>
            <a:xfrm>
              <a:off x="5536655" y="53236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7" name="Google Shape;107;p2"/>
            <p:cNvSpPr/>
            <p:nvPr/>
          </p:nvSpPr>
          <p:spPr>
            <a:xfrm>
              <a:off x="6716962" y="53236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8" name="Google Shape;108;p2"/>
            <p:cNvSpPr/>
            <p:nvPr/>
          </p:nvSpPr>
          <p:spPr>
            <a:xfrm>
              <a:off x="7897269" y="53236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9" name="Google Shape;109;p2"/>
            <p:cNvSpPr/>
            <p:nvPr/>
          </p:nvSpPr>
          <p:spPr>
            <a:xfrm>
              <a:off x="9001376" y="53236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10" name="Google Shape;110;p2"/>
          <p:cNvSpPr/>
          <p:nvPr/>
        </p:nvSpPr>
        <p:spPr>
          <a:xfrm>
            <a:off x="1474200" y="950100"/>
            <a:ext cx="9243600" cy="4957800"/>
          </a:xfrm>
          <a:prstGeom prst="roundRect">
            <a:avLst>
              <a:gd name="adj" fmla="val 4504"/>
            </a:avLst>
          </a:prstGeom>
          <a:solidFill>
            <a:srgbClr val="FFFFFF">
              <a:alpha val="58819"/>
            </a:srgbClr>
          </a:solidFill>
          <a:ln w="762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11" name="Google Shape;111;p2"/>
          <p:cNvGrpSpPr/>
          <p:nvPr/>
        </p:nvGrpSpPr>
        <p:grpSpPr>
          <a:xfrm>
            <a:off x="331309" y="4446016"/>
            <a:ext cx="2311930" cy="1941933"/>
            <a:chOff x="2076453" y="1626619"/>
            <a:chExt cx="3249831" cy="2729734"/>
          </a:xfrm>
        </p:grpSpPr>
        <p:grpSp>
          <p:nvGrpSpPr>
            <p:cNvPr id="112" name="Google Shape;112;p2"/>
            <p:cNvGrpSpPr/>
            <p:nvPr/>
          </p:nvGrpSpPr>
          <p:grpSpPr>
            <a:xfrm>
              <a:off x="2076453" y="2309959"/>
              <a:ext cx="833410" cy="861198"/>
              <a:chOff x="2076453" y="2309959"/>
              <a:chExt cx="833410" cy="861198"/>
            </a:xfrm>
          </p:grpSpPr>
          <p:sp>
            <p:nvSpPr>
              <p:cNvPr id="113" name="Google Shape;113;p2"/>
              <p:cNvSpPr/>
              <p:nvPr/>
            </p:nvSpPr>
            <p:spPr>
              <a:xfrm>
                <a:off x="2114495" y="2348061"/>
                <a:ext cx="757273" cy="784470"/>
              </a:xfrm>
              <a:custGeom>
                <a:avLst/>
                <a:gdLst/>
                <a:ahLst/>
                <a:cxnLst/>
                <a:rect l="l" t="t" r="r" b="b"/>
                <a:pathLst>
                  <a:path w="757273" h="784470" extrusionOk="0">
                    <a:moveTo>
                      <a:pt x="573364" y="781759"/>
                    </a:moveTo>
                    <a:cubicBezTo>
                      <a:pt x="354289" y="791284"/>
                      <a:pt x="18819" y="788902"/>
                      <a:pt x="1864" y="543634"/>
                    </a:cubicBezTo>
                    <a:cubicBezTo>
                      <a:pt x="-17186" y="267409"/>
                      <a:pt x="112449" y="18044"/>
                      <a:pt x="268564" y="709"/>
                    </a:cubicBezTo>
                    <a:cubicBezTo>
                      <a:pt x="354289" y="-8816"/>
                      <a:pt x="413344" y="78052"/>
                      <a:pt x="554314" y="238834"/>
                    </a:cubicBezTo>
                    <a:cubicBezTo>
                      <a:pt x="700523" y="405616"/>
                      <a:pt x="773199" y="490960"/>
                      <a:pt x="754339" y="591259"/>
                    </a:cubicBezTo>
                    <a:cubicBezTo>
                      <a:pt x="731289" y="713464"/>
                      <a:pt x="592224" y="780997"/>
                      <a:pt x="573364" y="78175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4" name="Google Shape;114;p2"/>
              <p:cNvSpPr/>
              <p:nvPr/>
            </p:nvSpPr>
            <p:spPr>
              <a:xfrm>
                <a:off x="2076453" y="2309959"/>
                <a:ext cx="833410" cy="861198"/>
              </a:xfrm>
              <a:custGeom>
                <a:avLst/>
                <a:gdLst/>
                <a:ahLst/>
                <a:cxnLst/>
                <a:rect l="l" t="t" r="r" b="b"/>
                <a:pathLst>
                  <a:path w="833410" h="861198" extrusionOk="0">
                    <a:moveTo>
                      <a:pt x="492534" y="861198"/>
                    </a:moveTo>
                    <a:cubicBezTo>
                      <a:pt x="294700" y="861198"/>
                      <a:pt x="18665" y="827385"/>
                      <a:pt x="1901" y="584402"/>
                    </a:cubicBezTo>
                    <a:cubicBezTo>
                      <a:pt x="-18101" y="293604"/>
                      <a:pt x="122297" y="20998"/>
                      <a:pt x="302415" y="996"/>
                    </a:cubicBezTo>
                    <a:cubicBezTo>
                      <a:pt x="395855" y="-9291"/>
                      <a:pt x="456053" y="60622"/>
                      <a:pt x="565400" y="187686"/>
                    </a:cubicBezTo>
                    <a:cubicBezTo>
                      <a:pt x="582450" y="207498"/>
                      <a:pt x="600928" y="228929"/>
                      <a:pt x="621026" y="251884"/>
                    </a:cubicBezTo>
                    <a:cubicBezTo>
                      <a:pt x="765425" y="416572"/>
                      <a:pt x="852579" y="515917"/>
                      <a:pt x="829814" y="636504"/>
                    </a:cubicBezTo>
                    <a:cubicBezTo>
                      <a:pt x="802954" y="779093"/>
                      <a:pt x="646744" y="856531"/>
                      <a:pt x="613025" y="857960"/>
                    </a:cubicBezTo>
                    <a:cubicBezTo>
                      <a:pt x="579878" y="859389"/>
                      <a:pt x="538349" y="861198"/>
                      <a:pt x="492534" y="861198"/>
                    </a:cubicBezTo>
                    <a:close/>
                    <a:moveTo>
                      <a:pt x="318893" y="76243"/>
                    </a:moveTo>
                    <a:cubicBezTo>
                      <a:pt x="316226" y="76243"/>
                      <a:pt x="313559" y="76434"/>
                      <a:pt x="310797" y="76719"/>
                    </a:cubicBezTo>
                    <a:cubicBezTo>
                      <a:pt x="185448" y="90626"/>
                      <a:pt x="59242" y="308463"/>
                      <a:pt x="77911" y="579163"/>
                    </a:cubicBezTo>
                    <a:cubicBezTo>
                      <a:pt x="91627" y="778045"/>
                      <a:pt x="367471" y="792238"/>
                      <a:pt x="607215" y="781951"/>
                    </a:cubicBezTo>
                    <a:cubicBezTo>
                      <a:pt x="631789" y="774807"/>
                      <a:pt x="737231" y="716323"/>
                      <a:pt x="754852" y="622312"/>
                    </a:cubicBezTo>
                    <a:cubicBezTo>
                      <a:pt x="770092" y="541635"/>
                      <a:pt x="707227" y="465816"/>
                      <a:pt x="563590" y="302081"/>
                    </a:cubicBezTo>
                    <a:cubicBezTo>
                      <a:pt x="543302" y="278935"/>
                      <a:pt x="524728" y="257313"/>
                      <a:pt x="507488" y="237311"/>
                    </a:cubicBezTo>
                    <a:cubicBezTo>
                      <a:pt x="411095" y="125107"/>
                      <a:pt x="366994" y="76243"/>
                      <a:pt x="318893" y="76243"/>
                    </a:cubicBezTo>
                    <a:close/>
                    <a:moveTo>
                      <a:pt x="609787" y="781855"/>
                    </a:moveTo>
                    <a:cubicBezTo>
                      <a:pt x="609596" y="781855"/>
                      <a:pt x="609406" y="781855"/>
                      <a:pt x="609120" y="781855"/>
                    </a:cubicBezTo>
                    <a:cubicBezTo>
                      <a:pt x="609310" y="781855"/>
                      <a:pt x="609596" y="781855"/>
                      <a:pt x="609787" y="781855"/>
                    </a:cubicBezTo>
                    <a:lnTo>
                      <a:pt x="609787" y="78185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15" name="Google Shape;115;p2"/>
            <p:cNvGrpSpPr/>
            <p:nvPr/>
          </p:nvGrpSpPr>
          <p:grpSpPr>
            <a:xfrm>
              <a:off x="2450412" y="1626619"/>
              <a:ext cx="1134652" cy="1350990"/>
              <a:chOff x="2450412" y="1626619"/>
              <a:chExt cx="1134652" cy="1350990"/>
            </a:xfrm>
          </p:grpSpPr>
          <p:sp>
            <p:nvSpPr>
              <p:cNvPr id="116" name="Google Shape;116;p2"/>
              <p:cNvSpPr/>
              <p:nvPr/>
            </p:nvSpPr>
            <p:spPr>
              <a:xfrm>
                <a:off x="2488545" y="1664676"/>
                <a:ext cx="1058213" cy="1274864"/>
              </a:xfrm>
              <a:custGeom>
                <a:avLst/>
                <a:gdLst/>
                <a:ahLst/>
                <a:cxnLst/>
                <a:rect l="l" t="t" r="r" b="b"/>
                <a:pathLst>
                  <a:path w="1058213" h="1274864" extrusionOk="0">
                    <a:moveTo>
                      <a:pt x="365049" y="1247212"/>
                    </a:moveTo>
                    <a:cubicBezTo>
                      <a:pt x="349524" y="1215779"/>
                      <a:pt x="329712" y="1186728"/>
                      <a:pt x="311519" y="1156819"/>
                    </a:cubicBezTo>
                    <a:cubicBezTo>
                      <a:pt x="265323" y="1081096"/>
                      <a:pt x="215793" y="1007467"/>
                      <a:pt x="169597" y="931744"/>
                    </a:cubicBezTo>
                    <a:cubicBezTo>
                      <a:pt x="80252" y="785440"/>
                      <a:pt x="-6902" y="620562"/>
                      <a:pt x="433" y="443968"/>
                    </a:cubicBezTo>
                    <a:cubicBezTo>
                      <a:pt x="2433" y="395962"/>
                      <a:pt x="11767" y="348337"/>
                      <a:pt x="27864" y="303094"/>
                    </a:cubicBezTo>
                    <a:cubicBezTo>
                      <a:pt x="111304" y="69445"/>
                      <a:pt x="381623" y="11438"/>
                      <a:pt x="601746" y="2866"/>
                    </a:cubicBezTo>
                    <a:cubicBezTo>
                      <a:pt x="712141" y="-1421"/>
                      <a:pt x="841966" y="-9898"/>
                      <a:pt x="937216" y="56206"/>
                    </a:cubicBezTo>
                    <a:cubicBezTo>
                      <a:pt x="1084949" y="158790"/>
                      <a:pt x="1063899" y="349861"/>
                      <a:pt x="1044658" y="505309"/>
                    </a:cubicBezTo>
                    <a:cubicBezTo>
                      <a:pt x="1039324" y="548267"/>
                      <a:pt x="1030180" y="591225"/>
                      <a:pt x="1020465" y="633421"/>
                    </a:cubicBezTo>
                    <a:cubicBezTo>
                      <a:pt x="1012369" y="668377"/>
                      <a:pt x="1003225" y="703048"/>
                      <a:pt x="992842" y="737434"/>
                    </a:cubicBezTo>
                    <a:cubicBezTo>
                      <a:pt x="933787" y="933839"/>
                      <a:pt x="829774" y="1105861"/>
                      <a:pt x="675565" y="1241782"/>
                    </a:cubicBezTo>
                    <a:cubicBezTo>
                      <a:pt x="613081" y="1296932"/>
                      <a:pt x="377242" y="1271881"/>
                      <a:pt x="365049" y="12472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7" name="Google Shape;117;p2"/>
              <p:cNvSpPr/>
              <p:nvPr/>
            </p:nvSpPr>
            <p:spPr>
              <a:xfrm>
                <a:off x="2450412" y="1626619"/>
                <a:ext cx="1134652" cy="1350990"/>
              </a:xfrm>
              <a:custGeom>
                <a:avLst/>
                <a:gdLst/>
                <a:ahLst/>
                <a:cxnLst/>
                <a:rect l="l" t="t" r="r" b="b"/>
                <a:pathLst>
                  <a:path w="1134652" h="1350990" extrusionOk="0">
                    <a:moveTo>
                      <a:pt x="564060" y="1350991"/>
                    </a:moveTo>
                    <a:cubicBezTo>
                      <a:pt x="516149" y="1350991"/>
                      <a:pt x="470525" y="1345847"/>
                      <a:pt x="441378" y="1340037"/>
                    </a:cubicBezTo>
                    <a:cubicBezTo>
                      <a:pt x="398611" y="1331560"/>
                      <a:pt x="378323" y="1320892"/>
                      <a:pt x="368988" y="1302032"/>
                    </a:cubicBezTo>
                    <a:lnTo>
                      <a:pt x="368988" y="1302032"/>
                    </a:lnTo>
                    <a:cubicBezTo>
                      <a:pt x="358606" y="1280887"/>
                      <a:pt x="345842" y="1260694"/>
                      <a:pt x="332412" y="1239263"/>
                    </a:cubicBezTo>
                    <a:cubicBezTo>
                      <a:pt x="327269" y="1231071"/>
                      <a:pt x="322125" y="1222879"/>
                      <a:pt x="317077" y="1214688"/>
                    </a:cubicBezTo>
                    <a:cubicBezTo>
                      <a:pt x="294026" y="1176874"/>
                      <a:pt x="269642" y="1138774"/>
                      <a:pt x="246020" y="1102007"/>
                    </a:cubicBezTo>
                    <a:cubicBezTo>
                      <a:pt x="222589" y="1065431"/>
                      <a:pt x="198300" y="1027617"/>
                      <a:pt x="175154" y="989707"/>
                    </a:cubicBezTo>
                    <a:cubicBezTo>
                      <a:pt x="79904" y="833688"/>
                      <a:pt x="-7154" y="664048"/>
                      <a:pt x="466" y="480501"/>
                    </a:cubicBezTo>
                    <a:cubicBezTo>
                      <a:pt x="2657" y="428590"/>
                      <a:pt x="12563" y="377440"/>
                      <a:pt x="30088" y="328387"/>
                    </a:cubicBezTo>
                    <a:cubicBezTo>
                      <a:pt x="101621" y="128171"/>
                      <a:pt x="311933" y="15586"/>
                      <a:pt x="638355" y="2917"/>
                    </a:cubicBezTo>
                    <a:lnTo>
                      <a:pt x="653119" y="2346"/>
                    </a:lnTo>
                    <a:cubicBezTo>
                      <a:pt x="766752" y="-2226"/>
                      <a:pt x="895530" y="-7370"/>
                      <a:pt x="996971" y="63115"/>
                    </a:cubicBezTo>
                    <a:cubicBezTo>
                      <a:pt x="1166135" y="180559"/>
                      <a:pt x="1139751" y="393061"/>
                      <a:pt x="1120511" y="548128"/>
                    </a:cubicBezTo>
                    <a:cubicBezTo>
                      <a:pt x="1114891" y="593658"/>
                      <a:pt x="1105175" y="638425"/>
                      <a:pt x="1095650" y="680145"/>
                    </a:cubicBezTo>
                    <a:cubicBezTo>
                      <a:pt x="1087459" y="715768"/>
                      <a:pt x="1077934" y="751582"/>
                      <a:pt x="1067456" y="786539"/>
                    </a:cubicBezTo>
                    <a:cubicBezTo>
                      <a:pt x="1004401" y="996280"/>
                      <a:pt x="893816" y="1171921"/>
                      <a:pt x="738939" y="1308509"/>
                    </a:cubicBezTo>
                    <a:cubicBezTo>
                      <a:pt x="701982" y="1340989"/>
                      <a:pt x="630830" y="1350991"/>
                      <a:pt x="564060" y="1350991"/>
                    </a:cubicBezTo>
                    <a:close/>
                    <a:moveTo>
                      <a:pt x="432996" y="1259646"/>
                    </a:moveTo>
                    <a:cubicBezTo>
                      <a:pt x="474906" y="1275648"/>
                      <a:pt x="648261" y="1286792"/>
                      <a:pt x="688552" y="1251264"/>
                    </a:cubicBezTo>
                    <a:cubicBezTo>
                      <a:pt x="832665" y="1124296"/>
                      <a:pt x="935535" y="960466"/>
                      <a:pt x="994495" y="764536"/>
                    </a:cubicBezTo>
                    <a:cubicBezTo>
                      <a:pt x="1004496" y="731199"/>
                      <a:pt x="1013640" y="697004"/>
                      <a:pt x="1021451" y="663000"/>
                    </a:cubicBezTo>
                    <a:cubicBezTo>
                      <a:pt x="1030595" y="623281"/>
                      <a:pt x="1039739" y="580799"/>
                      <a:pt x="1044977" y="538794"/>
                    </a:cubicBezTo>
                    <a:cubicBezTo>
                      <a:pt x="1066790" y="362677"/>
                      <a:pt x="1074981" y="209991"/>
                      <a:pt x="953633" y="125695"/>
                    </a:cubicBezTo>
                    <a:cubicBezTo>
                      <a:pt x="873146" y="69783"/>
                      <a:pt x="757894" y="74450"/>
                      <a:pt x="656262" y="78546"/>
                    </a:cubicBezTo>
                    <a:lnTo>
                      <a:pt x="641403" y="79117"/>
                    </a:lnTo>
                    <a:cubicBezTo>
                      <a:pt x="344509" y="90643"/>
                      <a:pt x="162962" y="183130"/>
                      <a:pt x="101907" y="354009"/>
                    </a:cubicBezTo>
                    <a:cubicBezTo>
                      <a:pt x="86953" y="395824"/>
                      <a:pt x="78476" y="439448"/>
                      <a:pt x="76666" y="483644"/>
                    </a:cubicBezTo>
                    <a:cubicBezTo>
                      <a:pt x="69903" y="646903"/>
                      <a:pt x="151246" y="804256"/>
                      <a:pt x="240305" y="949988"/>
                    </a:cubicBezTo>
                    <a:cubicBezTo>
                      <a:pt x="262975" y="987136"/>
                      <a:pt x="287073" y="1024664"/>
                      <a:pt x="310219" y="1060859"/>
                    </a:cubicBezTo>
                    <a:cubicBezTo>
                      <a:pt x="334031" y="1098007"/>
                      <a:pt x="358701" y="1136488"/>
                      <a:pt x="382228" y="1175064"/>
                    </a:cubicBezTo>
                    <a:cubicBezTo>
                      <a:pt x="387086" y="1182970"/>
                      <a:pt x="392038" y="1190875"/>
                      <a:pt x="396992" y="1198781"/>
                    </a:cubicBezTo>
                    <a:cubicBezTo>
                      <a:pt x="409184" y="1218212"/>
                      <a:pt x="421757" y="1238310"/>
                      <a:pt x="432996" y="1259646"/>
                    </a:cubicBezTo>
                    <a:close/>
                    <a:moveTo>
                      <a:pt x="428138" y="1257550"/>
                    </a:moveTo>
                    <a:lnTo>
                      <a:pt x="428138" y="12575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18" name="Google Shape;118;p2"/>
            <p:cNvSpPr/>
            <p:nvPr/>
          </p:nvSpPr>
          <p:spPr>
            <a:xfrm>
              <a:off x="2573302" y="1796319"/>
              <a:ext cx="315384" cy="972875"/>
            </a:xfrm>
            <a:custGeom>
              <a:avLst/>
              <a:gdLst/>
              <a:ahLst/>
              <a:cxnLst/>
              <a:rect l="l" t="t" r="r" b="b"/>
              <a:pathLst>
                <a:path w="315384" h="972875" extrusionOk="0">
                  <a:moveTo>
                    <a:pt x="314582" y="971550"/>
                  </a:moveTo>
                  <a:cubicBezTo>
                    <a:pt x="297247" y="940403"/>
                    <a:pt x="-10125" y="627031"/>
                    <a:pt x="257" y="323850"/>
                  </a:cubicBezTo>
                  <a:cubicBezTo>
                    <a:pt x="9306" y="61151"/>
                    <a:pt x="248574" y="28480"/>
                    <a:pt x="286007" y="0"/>
                  </a:cubicBezTo>
                  <a:cubicBezTo>
                    <a:pt x="200282" y="95250"/>
                    <a:pt x="135131" y="162211"/>
                    <a:pt x="143132" y="361950"/>
                  </a:cubicBezTo>
                  <a:cubicBezTo>
                    <a:pt x="154943" y="656844"/>
                    <a:pt x="328584" y="996791"/>
                    <a:pt x="314582" y="97155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9" name="Google Shape;119;p2"/>
            <p:cNvSpPr/>
            <p:nvPr/>
          </p:nvSpPr>
          <p:spPr>
            <a:xfrm>
              <a:off x="2477570" y="2626797"/>
              <a:ext cx="2030383" cy="1729556"/>
            </a:xfrm>
            <a:custGeom>
              <a:avLst/>
              <a:gdLst/>
              <a:ahLst/>
              <a:cxnLst/>
              <a:rect l="l" t="t" r="r" b="b"/>
              <a:pathLst>
                <a:path w="2030383" h="1729556" extrusionOk="0">
                  <a:moveTo>
                    <a:pt x="1923170" y="315189"/>
                  </a:moveTo>
                  <a:cubicBezTo>
                    <a:pt x="1782771" y="104591"/>
                    <a:pt x="1543027" y="33154"/>
                    <a:pt x="1366719" y="10389"/>
                  </a:cubicBezTo>
                  <a:cubicBezTo>
                    <a:pt x="1150216" y="-17710"/>
                    <a:pt x="909424" y="11818"/>
                    <a:pt x="706065" y="91351"/>
                  </a:cubicBezTo>
                  <a:cubicBezTo>
                    <a:pt x="641010" y="116783"/>
                    <a:pt x="68843" y="354241"/>
                    <a:pt x="5883" y="855542"/>
                  </a:cubicBezTo>
                  <a:cubicBezTo>
                    <a:pt x="-14691" y="1019087"/>
                    <a:pt x="18932" y="1181012"/>
                    <a:pt x="103133" y="1323601"/>
                  </a:cubicBezTo>
                  <a:cubicBezTo>
                    <a:pt x="180857" y="1455236"/>
                    <a:pt x="297348" y="1565155"/>
                    <a:pt x="440032" y="1641545"/>
                  </a:cubicBezTo>
                  <a:cubicBezTo>
                    <a:pt x="558237" y="1704791"/>
                    <a:pt x="681015" y="1729556"/>
                    <a:pt x="800839" y="1729556"/>
                  </a:cubicBezTo>
                  <a:cubicBezTo>
                    <a:pt x="1148883" y="1729556"/>
                    <a:pt x="1472161" y="1520578"/>
                    <a:pt x="1585223" y="1438758"/>
                  </a:cubicBezTo>
                  <a:cubicBezTo>
                    <a:pt x="1683235" y="1367797"/>
                    <a:pt x="1981368" y="1152055"/>
                    <a:pt x="2024611" y="788486"/>
                  </a:cubicBezTo>
                  <a:cubicBezTo>
                    <a:pt x="2045471" y="612655"/>
                    <a:pt x="2009371" y="444538"/>
                    <a:pt x="1923170" y="31518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0" name="Google Shape;120;p2"/>
            <p:cNvSpPr/>
            <p:nvPr/>
          </p:nvSpPr>
          <p:spPr>
            <a:xfrm>
              <a:off x="3573684" y="2205894"/>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1" name="Google Shape;121;p2"/>
            <p:cNvSpPr/>
            <p:nvPr/>
          </p:nvSpPr>
          <p:spPr>
            <a:xfrm>
              <a:off x="3697509" y="2871120"/>
              <a:ext cx="1439498" cy="893864"/>
            </a:xfrm>
            <a:custGeom>
              <a:avLst/>
              <a:gdLst/>
              <a:ahLst/>
              <a:cxnLst/>
              <a:rect l="l" t="t" r="r" b="b"/>
              <a:pathLst>
                <a:path w="1439498" h="893864" extrusionOk="0">
                  <a:moveTo>
                    <a:pt x="1432084" y="89630"/>
                  </a:moveTo>
                  <a:cubicBezTo>
                    <a:pt x="1489805" y="465963"/>
                    <a:pt x="1204246" y="821912"/>
                    <a:pt x="794290" y="884777"/>
                  </a:cubicBezTo>
                  <a:cubicBezTo>
                    <a:pt x="450628" y="937451"/>
                    <a:pt x="128968" y="755809"/>
                    <a:pt x="0" y="477774"/>
                  </a:cubicBezTo>
                  <a:cubicBezTo>
                    <a:pt x="168116" y="671417"/>
                    <a:pt x="442627" y="788289"/>
                    <a:pt x="731806" y="743998"/>
                  </a:cubicBezTo>
                  <a:cubicBezTo>
                    <a:pt x="1129474" y="683038"/>
                    <a:pt x="1416082" y="360236"/>
                    <a:pt x="1411605" y="0"/>
                  </a:cubicBezTo>
                  <a:cubicBezTo>
                    <a:pt x="1420558" y="29051"/>
                    <a:pt x="1427416" y="58865"/>
                    <a:pt x="1432084" y="89630"/>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2" name="Google Shape;122;p2"/>
            <p:cNvSpPr/>
            <p:nvPr/>
          </p:nvSpPr>
          <p:spPr>
            <a:xfrm>
              <a:off x="3535584" y="2167794"/>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2" y="76200"/>
                    <a:pt x="76200" y="415862"/>
                    <a:pt x="76200" y="833437"/>
                  </a:cubicBezTo>
                  <a:cubicBezTo>
                    <a:pt x="76200" y="1251013"/>
                    <a:pt x="415862"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3" name="Google Shape;123;p2"/>
            <p:cNvSpPr/>
            <p:nvPr/>
          </p:nvSpPr>
          <p:spPr>
            <a:xfrm>
              <a:off x="2246090" y="3884009"/>
              <a:ext cx="375284" cy="111857"/>
            </a:xfrm>
            <a:custGeom>
              <a:avLst/>
              <a:gdLst/>
              <a:ahLst/>
              <a:cxnLst/>
              <a:rect l="l" t="t" r="r" b="b"/>
              <a:pathLst>
                <a:path w="375284" h="111857" extrusionOk="0">
                  <a:moveTo>
                    <a:pt x="332899" y="0"/>
                  </a:moveTo>
                  <a:cubicBezTo>
                    <a:pt x="334804" y="4763"/>
                    <a:pt x="285464" y="22003"/>
                    <a:pt x="280321" y="23717"/>
                  </a:cubicBezTo>
                  <a:cubicBezTo>
                    <a:pt x="256508" y="31528"/>
                    <a:pt x="231648" y="35814"/>
                    <a:pt x="206788" y="38005"/>
                  </a:cubicBezTo>
                  <a:cubicBezTo>
                    <a:pt x="138303" y="43910"/>
                    <a:pt x="68580" y="37909"/>
                    <a:pt x="0" y="35909"/>
                  </a:cubicBezTo>
                  <a:cubicBezTo>
                    <a:pt x="5048" y="36100"/>
                    <a:pt x="14192" y="43434"/>
                    <a:pt x="18669" y="45625"/>
                  </a:cubicBezTo>
                  <a:cubicBezTo>
                    <a:pt x="34576" y="53721"/>
                    <a:pt x="50768" y="61341"/>
                    <a:pt x="67151" y="68580"/>
                  </a:cubicBezTo>
                  <a:cubicBezTo>
                    <a:pt x="100203" y="83153"/>
                    <a:pt x="135065" y="96393"/>
                    <a:pt x="170783" y="104299"/>
                  </a:cubicBezTo>
                  <a:cubicBezTo>
                    <a:pt x="208407" y="112681"/>
                    <a:pt x="245174" y="112585"/>
                    <a:pt x="283464" y="111061"/>
                  </a:cubicBezTo>
                  <a:cubicBezTo>
                    <a:pt x="314135" y="109823"/>
                    <a:pt x="344805" y="107537"/>
                    <a:pt x="375285" y="104108"/>
                  </a:cubicBezTo>
                  <a:cubicBezTo>
                    <a:pt x="375095" y="104108"/>
                    <a:pt x="332899" y="95"/>
                    <a:pt x="332899"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24" name="Google Shape;124;p2"/>
            <p:cNvGrpSpPr/>
            <p:nvPr/>
          </p:nvGrpSpPr>
          <p:grpSpPr>
            <a:xfrm>
              <a:off x="3468909" y="2291619"/>
              <a:ext cx="809625" cy="809625"/>
              <a:chOff x="3468909" y="2291619"/>
              <a:chExt cx="809625" cy="809625"/>
            </a:xfrm>
          </p:grpSpPr>
          <p:sp>
            <p:nvSpPr>
              <p:cNvPr id="125" name="Google Shape;125;p2"/>
              <p:cNvSpPr/>
              <p:nvPr/>
            </p:nvSpPr>
            <p:spPr>
              <a:xfrm>
                <a:off x="348795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6" name="Google Shape;126;p2"/>
              <p:cNvSpPr/>
              <p:nvPr/>
            </p:nvSpPr>
            <p:spPr>
              <a:xfrm>
                <a:off x="346890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27" name="Google Shape;127;p2"/>
            <p:cNvSpPr/>
            <p:nvPr/>
          </p:nvSpPr>
          <p:spPr>
            <a:xfrm>
              <a:off x="3659409" y="2444114"/>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3" y="111538"/>
                  </a:cubicBezTo>
                  <a:cubicBezTo>
                    <a:pt x="4477"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8" name="Google Shape;128;p2"/>
            <p:cNvSpPr/>
            <p:nvPr/>
          </p:nvSpPr>
          <p:spPr>
            <a:xfrm>
              <a:off x="4030921" y="3320356"/>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2" y="21490"/>
                    <a:pt x="14346" y="8345"/>
                  </a:cubicBezTo>
                  <a:cubicBezTo>
                    <a:pt x="30824" y="-4799"/>
                    <a:pt x="54732" y="-2132"/>
                    <a:pt x="67876" y="14346"/>
                  </a:cubicBezTo>
                  <a:cubicBezTo>
                    <a:pt x="78735" y="27967"/>
                    <a:pt x="178747"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29" name="Google Shape;129;p2"/>
            <p:cNvSpPr/>
            <p:nvPr/>
          </p:nvSpPr>
          <p:spPr>
            <a:xfrm>
              <a:off x="4427836" y="1752514"/>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7" y="147818"/>
                  </a:cubicBezTo>
                  <a:cubicBezTo>
                    <a:pt x="41008" y="257355"/>
                    <a:pt x="9099" y="391086"/>
                    <a:pt x="146" y="456237"/>
                  </a:cubicBezTo>
                  <a:cubicBezTo>
                    <a:pt x="-997" y="464238"/>
                    <a:pt x="4718"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8" y="141627"/>
                  </a:cubicBezTo>
                  <a:cubicBezTo>
                    <a:pt x="511829" y="146199"/>
                    <a:pt x="516782" y="150009"/>
                    <a:pt x="522115" y="153247"/>
                  </a:cubicBezTo>
                  <a:cubicBezTo>
                    <a:pt x="546214" y="167725"/>
                    <a:pt x="585266" y="166106"/>
                    <a:pt x="607841"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0" name="Google Shape;130;p2"/>
            <p:cNvSpPr/>
            <p:nvPr/>
          </p:nvSpPr>
          <p:spPr>
            <a:xfrm>
              <a:off x="3704008" y="1752514"/>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7" y="-772"/>
                    <a:pt x="136090" y="752"/>
                  </a:cubicBezTo>
                  <a:cubicBezTo>
                    <a:pt x="150759" y="2276"/>
                    <a:pt x="165237" y="4562"/>
                    <a:pt x="179619" y="7610"/>
                  </a:cubicBezTo>
                  <a:cubicBezTo>
                    <a:pt x="186954" y="9229"/>
                    <a:pt x="194574" y="9896"/>
                    <a:pt x="201908" y="11706"/>
                  </a:cubicBezTo>
                  <a:cubicBezTo>
                    <a:pt x="262773" y="22659"/>
                    <a:pt x="373453" y="54663"/>
                    <a:pt x="470418" y="147818"/>
                  </a:cubicBezTo>
                  <a:cubicBezTo>
                    <a:pt x="584527" y="257355"/>
                    <a:pt x="616436" y="391086"/>
                    <a:pt x="625390" y="456237"/>
                  </a:cubicBezTo>
                  <a:cubicBezTo>
                    <a:pt x="626532" y="464238"/>
                    <a:pt x="620818" y="471573"/>
                    <a:pt x="612721" y="472430"/>
                  </a:cubicBezTo>
                  <a:cubicBezTo>
                    <a:pt x="605101" y="473192"/>
                    <a:pt x="598148" y="467858"/>
                    <a:pt x="597100" y="460238"/>
                  </a:cubicBezTo>
                  <a:cubicBezTo>
                    <a:pt x="588718" y="398706"/>
                    <a:pt x="558619" y="272024"/>
                    <a:pt x="450606" y="168392"/>
                  </a:cubicBezTo>
                  <a:cubicBezTo>
                    <a:pt x="361738" y="83048"/>
                    <a:pt x="261344" y="34280"/>
                    <a:pt x="202194" y="40757"/>
                  </a:cubicBezTo>
                  <a:cubicBezTo>
                    <a:pt x="178572" y="43329"/>
                    <a:pt x="158569" y="64188"/>
                    <a:pt x="149044" y="84762"/>
                  </a:cubicBezTo>
                  <a:cubicBezTo>
                    <a:pt x="143615" y="96478"/>
                    <a:pt x="138376" y="108289"/>
                    <a:pt x="132376" y="119719"/>
                  </a:cubicBezTo>
                  <a:cubicBezTo>
                    <a:pt x="128280" y="127434"/>
                    <a:pt x="123803" y="135150"/>
                    <a:pt x="117898" y="141627"/>
                  </a:cubicBezTo>
                  <a:cubicBezTo>
                    <a:pt x="113706" y="146199"/>
                    <a:pt x="108753" y="150009"/>
                    <a:pt x="103419" y="153247"/>
                  </a:cubicBezTo>
                  <a:cubicBezTo>
                    <a:pt x="79321"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1" name="Google Shape;131;p2"/>
            <p:cNvSpPr/>
            <p:nvPr/>
          </p:nvSpPr>
          <p:spPr>
            <a:xfrm>
              <a:off x="2602134" y="3034569"/>
              <a:ext cx="914400" cy="1238539"/>
            </a:xfrm>
            <a:custGeom>
              <a:avLst/>
              <a:gdLst/>
              <a:ahLst/>
              <a:cxnLst/>
              <a:rect l="l" t="t" r="r" b="b"/>
              <a:pathLst>
                <a:path w="914400" h="1238539" extrusionOk="0">
                  <a:moveTo>
                    <a:pt x="0" y="295275"/>
                  </a:moveTo>
                  <a:cubicBezTo>
                    <a:pt x="29147" y="236792"/>
                    <a:pt x="71628" y="166402"/>
                    <a:pt x="133350" y="95250"/>
                  </a:cubicBezTo>
                  <a:cubicBezTo>
                    <a:pt x="165735" y="57912"/>
                    <a:pt x="198120" y="26384"/>
                    <a:pt x="228600" y="0"/>
                  </a:cubicBezTo>
                  <a:cubicBezTo>
                    <a:pt x="225933" y="37243"/>
                    <a:pt x="231267" y="75152"/>
                    <a:pt x="237553" y="111728"/>
                  </a:cubicBezTo>
                  <a:cubicBezTo>
                    <a:pt x="245936" y="160687"/>
                    <a:pt x="257651" y="209074"/>
                    <a:pt x="270891" y="256889"/>
                  </a:cubicBezTo>
                  <a:cubicBezTo>
                    <a:pt x="299180" y="358712"/>
                    <a:pt x="333851" y="458724"/>
                    <a:pt x="378428" y="554546"/>
                  </a:cubicBezTo>
                  <a:cubicBezTo>
                    <a:pt x="422720" y="649605"/>
                    <a:pt x="475583" y="740664"/>
                    <a:pt x="536258" y="826294"/>
                  </a:cubicBezTo>
                  <a:cubicBezTo>
                    <a:pt x="584454" y="894398"/>
                    <a:pt x="637413" y="959168"/>
                    <a:pt x="695325" y="1019175"/>
                  </a:cubicBezTo>
                  <a:cubicBezTo>
                    <a:pt x="777145" y="1103948"/>
                    <a:pt x="854869" y="1166431"/>
                    <a:pt x="914400" y="1209675"/>
                  </a:cubicBezTo>
                  <a:cubicBezTo>
                    <a:pt x="849821" y="1225868"/>
                    <a:pt x="761714" y="1240822"/>
                    <a:pt x="657225" y="1238250"/>
                  </a:cubicBezTo>
                  <a:cubicBezTo>
                    <a:pt x="574453" y="1236155"/>
                    <a:pt x="503396" y="1223677"/>
                    <a:pt x="447675" y="1209675"/>
                  </a:cubicBezTo>
                  <a:cubicBezTo>
                    <a:pt x="366903" y="1126903"/>
                    <a:pt x="275272" y="1003078"/>
                    <a:pt x="180975" y="847725"/>
                  </a:cubicBezTo>
                  <a:cubicBezTo>
                    <a:pt x="19050" y="581025"/>
                    <a:pt x="18764" y="429768"/>
                    <a:pt x="0" y="295275"/>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2" name="Google Shape;132;p2"/>
            <p:cNvSpPr/>
            <p:nvPr/>
          </p:nvSpPr>
          <p:spPr>
            <a:xfrm>
              <a:off x="3078384" y="2729769"/>
              <a:ext cx="981075" cy="1409700"/>
            </a:xfrm>
            <a:custGeom>
              <a:avLst/>
              <a:gdLst/>
              <a:ahLst/>
              <a:cxnLst/>
              <a:rect l="l" t="t" r="r" b="b"/>
              <a:pathLst>
                <a:path w="981075" h="1409700" extrusionOk="0">
                  <a:moveTo>
                    <a:pt x="0" y="133350"/>
                  </a:moveTo>
                  <a:cubicBezTo>
                    <a:pt x="95250" y="66675"/>
                    <a:pt x="200025" y="28575"/>
                    <a:pt x="295275" y="0"/>
                  </a:cubicBezTo>
                  <a:cubicBezTo>
                    <a:pt x="301371" y="141637"/>
                    <a:pt x="331089" y="397669"/>
                    <a:pt x="476250" y="676275"/>
                  </a:cubicBezTo>
                  <a:cubicBezTo>
                    <a:pt x="632555" y="976313"/>
                    <a:pt x="864394" y="1163384"/>
                    <a:pt x="981075" y="1247775"/>
                  </a:cubicBezTo>
                  <a:cubicBezTo>
                    <a:pt x="942975" y="1276350"/>
                    <a:pt x="891159" y="1307497"/>
                    <a:pt x="838200" y="1343025"/>
                  </a:cubicBezTo>
                  <a:cubicBezTo>
                    <a:pt x="793147" y="1373219"/>
                    <a:pt x="750475" y="1394555"/>
                    <a:pt x="714375" y="1409700"/>
                  </a:cubicBezTo>
                  <a:cubicBezTo>
                    <a:pt x="590741" y="1316546"/>
                    <a:pt x="389477" y="1140333"/>
                    <a:pt x="228600" y="857250"/>
                  </a:cubicBezTo>
                  <a:cubicBezTo>
                    <a:pt x="61341" y="563023"/>
                    <a:pt x="14859" y="289274"/>
                    <a:pt x="0" y="133350"/>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3" name="Google Shape;133;p2"/>
            <p:cNvSpPr/>
            <p:nvPr/>
          </p:nvSpPr>
          <p:spPr>
            <a:xfrm>
              <a:off x="2958179" y="4137945"/>
              <a:ext cx="558355" cy="135163"/>
            </a:xfrm>
            <a:custGeom>
              <a:avLst/>
              <a:gdLst/>
              <a:ahLst/>
              <a:cxnLst/>
              <a:rect l="l" t="t" r="r" b="b"/>
              <a:pathLst>
                <a:path w="558355" h="135163" extrusionOk="0">
                  <a:moveTo>
                    <a:pt x="558356" y="106299"/>
                  </a:moveTo>
                  <a:cubicBezTo>
                    <a:pt x="493776" y="122492"/>
                    <a:pt x="405670" y="137446"/>
                    <a:pt x="301181" y="134874"/>
                  </a:cubicBezTo>
                  <a:cubicBezTo>
                    <a:pt x="218408" y="132779"/>
                    <a:pt x="147352" y="120301"/>
                    <a:pt x="91631" y="106299"/>
                  </a:cubicBezTo>
                  <a:cubicBezTo>
                    <a:pt x="62389" y="76391"/>
                    <a:pt x="31718" y="40958"/>
                    <a:pt x="0" y="667"/>
                  </a:cubicBezTo>
                  <a:cubicBezTo>
                    <a:pt x="129826" y="14097"/>
                    <a:pt x="278987" y="16954"/>
                    <a:pt x="426625" y="0"/>
                  </a:cubicBezTo>
                  <a:cubicBezTo>
                    <a:pt x="475488" y="43625"/>
                    <a:pt x="520541" y="78867"/>
                    <a:pt x="558356" y="1062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4" name="Google Shape;134;p2"/>
            <p:cNvSpPr/>
            <p:nvPr/>
          </p:nvSpPr>
          <p:spPr>
            <a:xfrm>
              <a:off x="3699986" y="3907345"/>
              <a:ext cx="359473" cy="232124"/>
            </a:xfrm>
            <a:custGeom>
              <a:avLst/>
              <a:gdLst/>
              <a:ahLst/>
              <a:cxnLst/>
              <a:rect l="l" t="t" r="r" b="b"/>
              <a:pathLst>
                <a:path w="359473" h="232124" extrusionOk="0">
                  <a:moveTo>
                    <a:pt x="359474" y="70199"/>
                  </a:moveTo>
                  <a:cubicBezTo>
                    <a:pt x="321374" y="98774"/>
                    <a:pt x="269558" y="129921"/>
                    <a:pt x="216599" y="165449"/>
                  </a:cubicBezTo>
                  <a:cubicBezTo>
                    <a:pt x="171545" y="195644"/>
                    <a:pt x="128873" y="216979"/>
                    <a:pt x="92774" y="232124"/>
                  </a:cubicBezTo>
                  <a:cubicBezTo>
                    <a:pt x="65246" y="211360"/>
                    <a:pt x="33909" y="186595"/>
                    <a:pt x="0" y="157258"/>
                  </a:cubicBezTo>
                  <a:cubicBezTo>
                    <a:pt x="114776" y="113633"/>
                    <a:pt x="199739" y="57626"/>
                    <a:pt x="268415" y="0"/>
                  </a:cubicBezTo>
                  <a:cubicBezTo>
                    <a:pt x="302990" y="28384"/>
                    <a:pt x="333946" y="51721"/>
                    <a:pt x="359474" y="701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35" name="Google Shape;135;p2"/>
            <p:cNvGrpSpPr/>
            <p:nvPr/>
          </p:nvGrpSpPr>
          <p:grpSpPr>
            <a:xfrm>
              <a:off x="4516659" y="2291619"/>
              <a:ext cx="809625" cy="809625"/>
              <a:chOff x="4516659" y="2291619"/>
              <a:chExt cx="809625" cy="809625"/>
            </a:xfrm>
          </p:grpSpPr>
          <p:sp>
            <p:nvSpPr>
              <p:cNvPr id="136" name="Google Shape;136;p2"/>
              <p:cNvSpPr/>
              <p:nvPr/>
            </p:nvSpPr>
            <p:spPr>
              <a:xfrm>
                <a:off x="453570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7" name="Google Shape;137;p2"/>
              <p:cNvSpPr/>
              <p:nvPr/>
            </p:nvSpPr>
            <p:spPr>
              <a:xfrm>
                <a:off x="451665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38" name="Google Shape;138;p2"/>
            <p:cNvSpPr/>
            <p:nvPr/>
          </p:nvSpPr>
          <p:spPr>
            <a:xfrm>
              <a:off x="4791729" y="2446241"/>
              <a:ext cx="352490" cy="352395"/>
            </a:xfrm>
            <a:custGeom>
              <a:avLst/>
              <a:gdLst/>
              <a:ahLst/>
              <a:cxnLst/>
              <a:rect l="l" t="t" r="r" b="b"/>
              <a:pathLst>
                <a:path w="352490" h="352395" extrusionOk="0">
                  <a:moveTo>
                    <a:pt x="341960" y="116269"/>
                  </a:moveTo>
                  <a:cubicBezTo>
                    <a:pt x="334340" y="121793"/>
                    <a:pt x="325863" y="126461"/>
                    <a:pt x="316528" y="129890"/>
                  </a:cubicBezTo>
                  <a:cubicBezTo>
                    <a:pt x="262140" y="149797"/>
                    <a:pt x="202038" y="121793"/>
                    <a:pt x="182130" y="67501"/>
                  </a:cubicBezTo>
                  <a:cubicBezTo>
                    <a:pt x="173844" y="44927"/>
                    <a:pt x="173939" y="21400"/>
                    <a:pt x="180702" y="64"/>
                  </a:cubicBezTo>
                  <a:cubicBezTo>
                    <a:pt x="159175" y="-508"/>
                    <a:pt x="137172" y="2731"/>
                    <a:pt x="115741" y="10637"/>
                  </a:cubicBezTo>
                  <a:cubicBezTo>
                    <a:pt x="24301" y="44069"/>
                    <a:pt x="-22657" y="145320"/>
                    <a:pt x="10776" y="236665"/>
                  </a:cubicBezTo>
                  <a:cubicBezTo>
                    <a:pt x="44208" y="328010"/>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39" name="Google Shape;139;p2"/>
            <p:cNvSpPr/>
            <p:nvPr/>
          </p:nvSpPr>
          <p:spPr>
            <a:xfrm>
              <a:off x="2180343" y="2701194"/>
              <a:ext cx="412266" cy="352425"/>
            </a:xfrm>
            <a:custGeom>
              <a:avLst/>
              <a:gdLst/>
              <a:ahLst/>
              <a:cxnLst/>
              <a:rect l="l" t="t" r="r" b="b"/>
              <a:pathLst>
                <a:path w="412266" h="352425" extrusionOk="0">
                  <a:moveTo>
                    <a:pt x="21741" y="0"/>
                  </a:moveTo>
                  <a:cubicBezTo>
                    <a:pt x="11835" y="31147"/>
                    <a:pt x="-21788" y="131540"/>
                    <a:pt x="21741" y="219075"/>
                  </a:cubicBezTo>
                  <a:cubicBezTo>
                    <a:pt x="80130" y="336423"/>
                    <a:pt x="240816" y="352425"/>
                    <a:pt x="412266" y="352425"/>
                  </a:cubicBezTo>
                  <a:cubicBezTo>
                    <a:pt x="352926" y="334804"/>
                    <a:pt x="210432" y="308038"/>
                    <a:pt x="107466" y="190500"/>
                  </a:cubicBezTo>
                  <a:cubicBezTo>
                    <a:pt x="53079" y="128397"/>
                    <a:pt x="40791" y="66675"/>
                    <a:pt x="21741" y="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40" name="Google Shape;140;p2"/>
          <p:cNvGrpSpPr/>
          <p:nvPr/>
        </p:nvGrpSpPr>
        <p:grpSpPr>
          <a:xfrm>
            <a:off x="9202879" y="4080297"/>
            <a:ext cx="2989124" cy="2612856"/>
            <a:chOff x="5916127" y="1590589"/>
            <a:chExt cx="4201749" cy="3672836"/>
          </a:xfrm>
        </p:grpSpPr>
        <p:grpSp>
          <p:nvGrpSpPr>
            <p:cNvPr id="141" name="Google Shape;141;p2"/>
            <p:cNvGrpSpPr/>
            <p:nvPr/>
          </p:nvGrpSpPr>
          <p:grpSpPr>
            <a:xfrm>
              <a:off x="5916127" y="2814232"/>
              <a:ext cx="1535513" cy="2166104"/>
              <a:chOff x="5916127" y="2814232"/>
              <a:chExt cx="1535513" cy="2166104"/>
            </a:xfrm>
          </p:grpSpPr>
          <p:grpSp>
            <p:nvGrpSpPr>
              <p:cNvPr id="142" name="Google Shape;142;p2"/>
              <p:cNvGrpSpPr/>
              <p:nvPr/>
            </p:nvGrpSpPr>
            <p:grpSpPr>
              <a:xfrm>
                <a:off x="6331772" y="4075467"/>
                <a:ext cx="1082944" cy="904869"/>
                <a:chOff x="6331772" y="4075467"/>
                <a:chExt cx="1082944" cy="904869"/>
              </a:xfrm>
            </p:grpSpPr>
            <p:sp>
              <p:nvSpPr>
                <p:cNvPr id="143" name="Google Shape;143;p2"/>
                <p:cNvSpPr/>
                <p:nvPr/>
              </p:nvSpPr>
              <p:spPr>
                <a:xfrm>
                  <a:off x="6369673" y="4113792"/>
                  <a:ext cx="1006839" cy="827870"/>
                </a:xfrm>
                <a:custGeom>
                  <a:avLst/>
                  <a:gdLst/>
                  <a:ahLst/>
                  <a:cxnLst/>
                  <a:rect l="l" t="t" r="r" b="b"/>
                  <a:pathLst>
                    <a:path w="1006839" h="827870" extrusionOk="0">
                      <a:moveTo>
                        <a:pt x="1001247" y="344955"/>
                      </a:moveTo>
                      <a:cubicBezTo>
                        <a:pt x="885709" y="578032"/>
                        <a:pt x="691113" y="925218"/>
                        <a:pt x="426604" y="802251"/>
                      </a:cubicBezTo>
                      <a:cubicBezTo>
                        <a:pt x="128758" y="663852"/>
                        <a:pt x="-56027" y="386294"/>
                        <a:pt x="15315" y="214272"/>
                      </a:cubicBezTo>
                      <a:cubicBezTo>
                        <a:pt x="54558" y="119784"/>
                        <a:pt x="178573" y="108164"/>
                        <a:pt x="426318" y="53776"/>
                      </a:cubicBezTo>
                      <a:cubicBezTo>
                        <a:pt x="683303" y="-2612"/>
                        <a:pt x="813605" y="-29282"/>
                        <a:pt x="906950" y="47775"/>
                      </a:cubicBezTo>
                      <a:cubicBezTo>
                        <a:pt x="1020774" y="141692"/>
                        <a:pt x="1011249" y="324858"/>
                        <a:pt x="1001247" y="34495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4" name="Google Shape;144;p2"/>
                <p:cNvSpPr/>
                <p:nvPr/>
              </p:nvSpPr>
              <p:spPr>
                <a:xfrm>
                  <a:off x="6331772" y="4075467"/>
                  <a:ext cx="1082944" cy="904869"/>
                </a:xfrm>
                <a:custGeom>
                  <a:avLst/>
                  <a:gdLst/>
                  <a:ahLst/>
                  <a:cxnLst/>
                  <a:rect l="l" t="t" r="r" b="b"/>
                  <a:pathLst>
                    <a:path w="1082944" h="904869" extrusionOk="0">
                      <a:moveTo>
                        <a:pt x="575472" y="904869"/>
                      </a:moveTo>
                      <a:cubicBezTo>
                        <a:pt x="535086" y="904869"/>
                        <a:pt x="492795" y="895726"/>
                        <a:pt x="448408" y="875151"/>
                      </a:cubicBezTo>
                      <a:cubicBezTo>
                        <a:pt x="138179" y="730943"/>
                        <a:pt x="-62989" y="433287"/>
                        <a:pt x="17974" y="238024"/>
                      </a:cubicBezTo>
                      <a:cubicBezTo>
                        <a:pt x="59217" y="138488"/>
                        <a:pt x="165135" y="116295"/>
                        <a:pt x="357349" y="76004"/>
                      </a:cubicBezTo>
                      <a:cubicBezTo>
                        <a:pt x="387734" y="69622"/>
                        <a:pt x="420595" y="62764"/>
                        <a:pt x="456028" y="54954"/>
                      </a:cubicBezTo>
                      <a:cubicBezTo>
                        <a:pt x="716251" y="-2196"/>
                        <a:pt x="859507" y="-33629"/>
                        <a:pt x="969140" y="56859"/>
                      </a:cubicBezTo>
                      <a:cubicBezTo>
                        <a:pt x="1098966" y="164015"/>
                        <a:pt x="1090584" y="365374"/>
                        <a:pt x="1073248" y="400235"/>
                      </a:cubicBezTo>
                      <a:lnTo>
                        <a:pt x="1073248" y="400235"/>
                      </a:lnTo>
                      <a:cubicBezTo>
                        <a:pt x="993905" y="560160"/>
                        <a:pt x="822931" y="904869"/>
                        <a:pt x="575472" y="904869"/>
                      </a:cubicBezTo>
                      <a:close/>
                      <a:moveTo>
                        <a:pt x="792165" y="76385"/>
                      </a:moveTo>
                      <a:cubicBezTo>
                        <a:pt x="718442" y="76385"/>
                        <a:pt x="618144" y="97245"/>
                        <a:pt x="472411" y="129249"/>
                      </a:cubicBezTo>
                      <a:cubicBezTo>
                        <a:pt x="436788" y="137059"/>
                        <a:pt x="403736" y="144012"/>
                        <a:pt x="373066" y="150394"/>
                      </a:cubicBezTo>
                      <a:cubicBezTo>
                        <a:pt x="188947" y="188970"/>
                        <a:pt x="113319" y="207068"/>
                        <a:pt x="88363" y="267075"/>
                      </a:cubicBezTo>
                      <a:cubicBezTo>
                        <a:pt x="29784" y="408236"/>
                        <a:pt x="185042" y="668650"/>
                        <a:pt x="480508" y="805905"/>
                      </a:cubicBezTo>
                      <a:cubicBezTo>
                        <a:pt x="700821" y="908299"/>
                        <a:pt x="875890" y="626168"/>
                        <a:pt x="1004097" y="368041"/>
                      </a:cubicBezTo>
                      <a:cubicBezTo>
                        <a:pt x="1011145" y="339846"/>
                        <a:pt x="1011431" y="190399"/>
                        <a:pt x="920657" y="115342"/>
                      </a:cubicBezTo>
                      <a:cubicBezTo>
                        <a:pt x="887415" y="88101"/>
                        <a:pt x="847220" y="76385"/>
                        <a:pt x="792165" y="76385"/>
                      </a:cubicBezTo>
                      <a:close/>
                      <a:moveTo>
                        <a:pt x="1005049" y="366326"/>
                      </a:moveTo>
                      <a:cubicBezTo>
                        <a:pt x="1004954" y="366421"/>
                        <a:pt x="1004954" y="366612"/>
                        <a:pt x="1004859" y="366707"/>
                      </a:cubicBezTo>
                      <a:cubicBezTo>
                        <a:pt x="1004859" y="366612"/>
                        <a:pt x="1004954" y="366421"/>
                        <a:pt x="1005049" y="366326"/>
                      </a:cubicBezTo>
                      <a:lnTo>
                        <a:pt x="1005049" y="36632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45" name="Google Shape;145;p2"/>
              <p:cNvGrpSpPr/>
              <p:nvPr/>
            </p:nvGrpSpPr>
            <p:grpSpPr>
              <a:xfrm>
                <a:off x="5916127" y="2814232"/>
                <a:ext cx="1535513" cy="1411057"/>
                <a:chOff x="5916127" y="2814232"/>
                <a:chExt cx="1535513" cy="1411057"/>
              </a:xfrm>
            </p:grpSpPr>
            <p:sp>
              <p:nvSpPr>
                <p:cNvPr id="146" name="Google Shape;146;p2"/>
                <p:cNvSpPr/>
                <p:nvPr/>
              </p:nvSpPr>
              <p:spPr>
                <a:xfrm>
                  <a:off x="5953203" y="2852753"/>
                  <a:ext cx="1460283" cy="1334492"/>
                </a:xfrm>
                <a:custGeom>
                  <a:avLst/>
                  <a:gdLst/>
                  <a:ahLst/>
                  <a:cxnLst/>
                  <a:rect l="l" t="t" r="r" b="b"/>
                  <a:pathLst>
                    <a:path w="1460283" h="1334492" extrusionOk="0">
                      <a:moveTo>
                        <a:pt x="1286178" y="1308910"/>
                      </a:moveTo>
                      <a:cubicBezTo>
                        <a:pt x="1244649" y="1307005"/>
                        <a:pt x="1203120" y="1311006"/>
                        <a:pt x="1161591" y="1312815"/>
                      </a:cubicBezTo>
                      <a:cubicBezTo>
                        <a:pt x="1056435" y="1317387"/>
                        <a:pt x="951660" y="1326722"/>
                        <a:pt x="846504" y="1331389"/>
                      </a:cubicBezTo>
                      <a:cubicBezTo>
                        <a:pt x="643336" y="1340343"/>
                        <a:pt x="422165" y="1336533"/>
                        <a:pt x="242905" y="1227757"/>
                      </a:cubicBezTo>
                      <a:cubicBezTo>
                        <a:pt x="194137" y="1198134"/>
                        <a:pt x="150036" y="1161273"/>
                        <a:pt x="112222" y="1118505"/>
                      </a:cubicBezTo>
                      <a:cubicBezTo>
                        <a:pt x="-82755" y="898001"/>
                        <a:pt x="11828" y="583962"/>
                        <a:pt x="128985" y="350409"/>
                      </a:cubicBezTo>
                      <a:cubicBezTo>
                        <a:pt x="187755" y="233252"/>
                        <a:pt x="253287" y="93615"/>
                        <a:pt x="376540" y="32560"/>
                      </a:cubicBezTo>
                      <a:cubicBezTo>
                        <a:pt x="567707" y="-62118"/>
                        <a:pt x="754207" y="69136"/>
                        <a:pt x="904606" y="178102"/>
                      </a:cubicBezTo>
                      <a:cubicBezTo>
                        <a:pt x="946231" y="208296"/>
                        <a:pt x="985569" y="242396"/>
                        <a:pt x="1023859" y="276590"/>
                      </a:cubicBezTo>
                      <a:cubicBezTo>
                        <a:pt x="1055578" y="304975"/>
                        <a:pt x="1086343" y="334407"/>
                        <a:pt x="1116061" y="364792"/>
                      </a:cubicBezTo>
                      <a:cubicBezTo>
                        <a:pt x="1286273" y="538623"/>
                        <a:pt x="1405431" y="745221"/>
                        <a:pt x="1458295" y="983155"/>
                      </a:cubicBezTo>
                      <a:cubicBezTo>
                        <a:pt x="1479916" y="1079834"/>
                        <a:pt x="1318848" y="1310434"/>
                        <a:pt x="1286178" y="130891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47" name="Google Shape;147;p2"/>
                <p:cNvSpPr/>
                <p:nvPr/>
              </p:nvSpPr>
              <p:spPr>
                <a:xfrm>
                  <a:off x="5916127" y="2814232"/>
                  <a:ext cx="1535513" cy="1411057"/>
                </a:xfrm>
                <a:custGeom>
                  <a:avLst/>
                  <a:gdLst/>
                  <a:ahLst/>
                  <a:cxnLst/>
                  <a:rect l="l" t="t" r="r" b="b"/>
                  <a:pathLst>
                    <a:path w="1535513" h="1411057" extrusionOk="0">
                      <a:moveTo>
                        <a:pt x="760041" y="1411057"/>
                      </a:moveTo>
                      <a:cubicBezTo>
                        <a:pt x="584685" y="1411057"/>
                        <a:pt x="409425" y="1389340"/>
                        <a:pt x="260359" y="1298853"/>
                      </a:cubicBezTo>
                      <a:cubicBezTo>
                        <a:pt x="208352" y="1267325"/>
                        <a:pt x="161394" y="1228082"/>
                        <a:pt x="120913" y="1182267"/>
                      </a:cubicBezTo>
                      <a:cubicBezTo>
                        <a:pt x="-44060" y="995672"/>
                        <a:pt x="-40155" y="715446"/>
                        <a:pt x="132248" y="371880"/>
                      </a:cubicBezTo>
                      <a:lnTo>
                        <a:pt x="140058" y="356163"/>
                      </a:lnTo>
                      <a:cubicBezTo>
                        <a:pt x="199875" y="236529"/>
                        <a:pt x="267693" y="100989"/>
                        <a:pt x="396852" y="36885"/>
                      </a:cubicBezTo>
                      <a:cubicBezTo>
                        <a:pt x="611832" y="-69699"/>
                        <a:pt x="815476" y="77938"/>
                        <a:pt x="964161" y="185761"/>
                      </a:cubicBezTo>
                      <a:cubicBezTo>
                        <a:pt x="1007881" y="217479"/>
                        <a:pt x="1048743" y="253008"/>
                        <a:pt x="1086462" y="286726"/>
                      </a:cubicBezTo>
                      <a:cubicBezTo>
                        <a:pt x="1118657" y="315492"/>
                        <a:pt x="1150280" y="345781"/>
                        <a:pt x="1180474" y="376642"/>
                      </a:cubicBezTo>
                      <a:cubicBezTo>
                        <a:pt x="1361354" y="561332"/>
                        <a:pt x="1479845" y="775644"/>
                        <a:pt x="1532709" y="1013388"/>
                      </a:cubicBezTo>
                      <a:cubicBezTo>
                        <a:pt x="1553854" y="1108638"/>
                        <a:pt x="1450222" y="1270849"/>
                        <a:pt x="1396692" y="1334476"/>
                      </a:cubicBezTo>
                      <a:cubicBezTo>
                        <a:pt x="1364973" y="1372100"/>
                        <a:pt x="1343828" y="1386483"/>
                        <a:pt x="1321539" y="1385340"/>
                      </a:cubicBezTo>
                      <a:cubicBezTo>
                        <a:pt x="1293250" y="1384101"/>
                        <a:pt x="1264771" y="1385721"/>
                        <a:pt x="1234576" y="1387435"/>
                      </a:cubicBezTo>
                      <a:cubicBezTo>
                        <a:pt x="1223146" y="1388102"/>
                        <a:pt x="1211716" y="1388769"/>
                        <a:pt x="1200381" y="1389245"/>
                      </a:cubicBezTo>
                      <a:cubicBezTo>
                        <a:pt x="1147803" y="1391531"/>
                        <a:pt x="1094178" y="1395055"/>
                        <a:pt x="1042361" y="1398579"/>
                      </a:cubicBezTo>
                      <a:cubicBezTo>
                        <a:pt x="991022" y="1402008"/>
                        <a:pt x="937872" y="1405533"/>
                        <a:pt x="885294" y="1407819"/>
                      </a:cubicBezTo>
                      <a:cubicBezTo>
                        <a:pt x="843765" y="1409819"/>
                        <a:pt x="801855" y="1411057"/>
                        <a:pt x="760041" y="1411057"/>
                      </a:cubicBezTo>
                      <a:close/>
                      <a:moveTo>
                        <a:pt x="551634" y="76319"/>
                      </a:moveTo>
                      <a:cubicBezTo>
                        <a:pt x="511343" y="76319"/>
                        <a:pt x="471243" y="85177"/>
                        <a:pt x="430666" y="105275"/>
                      </a:cubicBezTo>
                      <a:cubicBezTo>
                        <a:pt x="324367" y="157948"/>
                        <a:pt x="262645" y="281392"/>
                        <a:pt x="208162" y="390358"/>
                      </a:cubicBezTo>
                      <a:lnTo>
                        <a:pt x="200256" y="406170"/>
                      </a:lnTo>
                      <a:cubicBezTo>
                        <a:pt x="40713" y="724019"/>
                        <a:pt x="33283" y="968240"/>
                        <a:pt x="177968" y="1131879"/>
                      </a:cubicBezTo>
                      <a:cubicBezTo>
                        <a:pt x="213306" y="1171884"/>
                        <a:pt x="254358" y="1206174"/>
                        <a:pt x="299793" y="1233797"/>
                      </a:cubicBezTo>
                      <a:cubicBezTo>
                        <a:pt x="467147" y="1335333"/>
                        <a:pt x="678411" y="1340953"/>
                        <a:pt x="881865" y="1331904"/>
                      </a:cubicBezTo>
                      <a:cubicBezTo>
                        <a:pt x="933586" y="1329618"/>
                        <a:pt x="986259" y="1326094"/>
                        <a:pt x="1037218" y="1322760"/>
                      </a:cubicBezTo>
                      <a:cubicBezTo>
                        <a:pt x="1089510" y="1319331"/>
                        <a:pt x="1143517" y="1315712"/>
                        <a:pt x="1196953" y="1313426"/>
                      </a:cubicBezTo>
                      <a:cubicBezTo>
                        <a:pt x="1208001" y="1312950"/>
                        <a:pt x="1219050" y="1312283"/>
                        <a:pt x="1230099" y="1311616"/>
                      </a:cubicBezTo>
                      <a:cubicBezTo>
                        <a:pt x="1258103" y="1309997"/>
                        <a:pt x="1286868" y="1308378"/>
                        <a:pt x="1316205" y="1309140"/>
                      </a:cubicBezTo>
                      <a:cubicBezTo>
                        <a:pt x="1354687" y="1278945"/>
                        <a:pt x="1473082" y="1096827"/>
                        <a:pt x="1458223" y="1030152"/>
                      </a:cubicBezTo>
                      <a:cubicBezTo>
                        <a:pt x="1408503" y="806410"/>
                        <a:pt x="1296679" y="604575"/>
                        <a:pt x="1125991" y="430173"/>
                      </a:cubicBezTo>
                      <a:cubicBezTo>
                        <a:pt x="1096940" y="400455"/>
                        <a:pt x="1066460" y="371403"/>
                        <a:pt x="1035599" y="343686"/>
                      </a:cubicBezTo>
                      <a:cubicBezTo>
                        <a:pt x="999499" y="311301"/>
                        <a:pt x="960351" y="277296"/>
                        <a:pt x="919394" y="247578"/>
                      </a:cubicBezTo>
                      <a:cubicBezTo>
                        <a:pt x="790616" y="154138"/>
                        <a:pt x="670982" y="76319"/>
                        <a:pt x="551634" y="76319"/>
                      </a:cubicBezTo>
                      <a:close/>
                      <a:moveTo>
                        <a:pt x="1324968" y="1309425"/>
                      </a:moveTo>
                      <a:cubicBezTo>
                        <a:pt x="1324968" y="1309425"/>
                        <a:pt x="1324968" y="1309425"/>
                        <a:pt x="1324968" y="1309425"/>
                      </a:cubicBezTo>
                      <a:lnTo>
                        <a:pt x="1324968" y="1309425"/>
                      </a:lnTo>
                      <a:cubicBezTo>
                        <a:pt x="1324968" y="1309425"/>
                        <a:pt x="1324968" y="1309425"/>
                        <a:pt x="1324968" y="130942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148" name="Google Shape;148;p2"/>
            <p:cNvGrpSpPr/>
            <p:nvPr/>
          </p:nvGrpSpPr>
          <p:grpSpPr>
            <a:xfrm>
              <a:off x="6040232" y="3501675"/>
              <a:ext cx="1171621" cy="1354244"/>
              <a:chOff x="6040232" y="3501675"/>
              <a:chExt cx="1171621" cy="1354244"/>
            </a:xfrm>
          </p:grpSpPr>
          <p:sp>
            <p:nvSpPr>
              <p:cNvPr id="149" name="Google Shape;149;p2"/>
              <p:cNvSpPr/>
              <p:nvPr/>
            </p:nvSpPr>
            <p:spPr>
              <a:xfrm>
                <a:off x="6040232" y="3501675"/>
                <a:ext cx="813295" cy="592392"/>
              </a:xfrm>
              <a:custGeom>
                <a:avLst/>
                <a:gdLst/>
                <a:ahLst/>
                <a:cxnLst/>
                <a:rect l="l" t="t" r="r" b="b"/>
                <a:pathLst>
                  <a:path w="813295" h="592392" extrusionOk="0">
                    <a:moveTo>
                      <a:pt x="811766" y="592169"/>
                    </a:moveTo>
                    <a:cubicBezTo>
                      <a:pt x="776714" y="585883"/>
                      <a:pt x="339517" y="625888"/>
                      <a:pt x="111203" y="426148"/>
                    </a:cubicBezTo>
                    <a:cubicBezTo>
                      <a:pt x="-86632" y="253079"/>
                      <a:pt x="39479" y="47054"/>
                      <a:pt x="41003" y="0"/>
                    </a:cubicBezTo>
                    <a:cubicBezTo>
                      <a:pt x="60625" y="126682"/>
                      <a:pt x="71293" y="219456"/>
                      <a:pt x="231027" y="339566"/>
                    </a:cubicBezTo>
                    <a:cubicBezTo>
                      <a:pt x="466961" y="516731"/>
                      <a:pt x="840151" y="597217"/>
                      <a:pt x="811766" y="592169"/>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0" name="Google Shape;150;p2"/>
              <p:cNvSpPr/>
              <p:nvPr/>
            </p:nvSpPr>
            <p:spPr>
              <a:xfrm>
                <a:off x="6691883" y="4633150"/>
                <a:ext cx="519970" cy="222769"/>
              </a:xfrm>
              <a:custGeom>
                <a:avLst/>
                <a:gdLst/>
                <a:ahLst/>
                <a:cxnLst/>
                <a:rect l="l" t="t" r="r" b="b"/>
                <a:pathLst>
                  <a:path w="519970" h="222769" extrusionOk="0">
                    <a:moveTo>
                      <a:pt x="0" y="79724"/>
                    </a:moveTo>
                    <a:cubicBezTo>
                      <a:pt x="17907" y="107061"/>
                      <a:pt x="74390" y="196596"/>
                      <a:pt x="169736" y="218218"/>
                    </a:cubicBezTo>
                    <a:cubicBezTo>
                      <a:pt x="297561" y="247269"/>
                      <a:pt x="411575" y="132874"/>
                      <a:pt x="519970" y="0"/>
                    </a:cubicBezTo>
                    <a:cubicBezTo>
                      <a:pt x="468821" y="34861"/>
                      <a:pt x="357950" y="128302"/>
                      <a:pt x="201835" y="133731"/>
                    </a:cubicBezTo>
                    <a:cubicBezTo>
                      <a:pt x="119253" y="136684"/>
                      <a:pt x="63722" y="107156"/>
                      <a:pt x="0" y="79724"/>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51" name="Google Shape;151;p2"/>
            <p:cNvGrpSpPr/>
            <p:nvPr/>
          </p:nvGrpSpPr>
          <p:grpSpPr>
            <a:xfrm>
              <a:off x="8582268" y="2814463"/>
              <a:ext cx="1535608" cy="2165872"/>
              <a:chOff x="8582268" y="2814463"/>
              <a:chExt cx="1535608" cy="2165872"/>
            </a:xfrm>
          </p:grpSpPr>
          <p:grpSp>
            <p:nvGrpSpPr>
              <p:cNvPr id="152" name="Google Shape;152;p2"/>
              <p:cNvGrpSpPr/>
              <p:nvPr/>
            </p:nvGrpSpPr>
            <p:grpSpPr>
              <a:xfrm>
                <a:off x="8619191" y="4075403"/>
                <a:ext cx="1082950" cy="904932"/>
                <a:chOff x="8619191" y="4075403"/>
                <a:chExt cx="1082950" cy="904932"/>
              </a:xfrm>
            </p:grpSpPr>
            <p:sp>
              <p:nvSpPr>
                <p:cNvPr id="153" name="Google Shape;153;p2"/>
                <p:cNvSpPr/>
                <p:nvPr/>
              </p:nvSpPr>
              <p:spPr>
                <a:xfrm>
                  <a:off x="8657453" y="4113792"/>
                  <a:ext cx="1006781" cy="827870"/>
                </a:xfrm>
                <a:custGeom>
                  <a:avLst/>
                  <a:gdLst/>
                  <a:ahLst/>
                  <a:cxnLst/>
                  <a:rect l="l" t="t" r="r" b="b"/>
                  <a:pathLst>
                    <a:path w="1006781" h="827870" extrusionOk="0">
                      <a:moveTo>
                        <a:pt x="5534" y="344955"/>
                      </a:moveTo>
                      <a:cubicBezTo>
                        <a:pt x="121072" y="578032"/>
                        <a:pt x="315668" y="925218"/>
                        <a:pt x="580178" y="802251"/>
                      </a:cubicBezTo>
                      <a:cubicBezTo>
                        <a:pt x="878024" y="663852"/>
                        <a:pt x="1062809" y="386294"/>
                        <a:pt x="991467" y="214272"/>
                      </a:cubicBezTo>
                      <a:cubicBezTo>
                        <a:pt x="952224" y="119784"/>
                        <a:pt x="828208" y="108164"/>
                        <a:pt x="580463" y="53776"/>
                      </a:cubicBezTo>
                      <a:cubicBezTo>
                        <a:pt x="323479" y="-2612"/>
                        <a:pt x="193177" y="-29282"/>
                        <a:pt x="99832" y="47775"/>
                      </a:cubicBezTo>
                      <a:cubicBezTo>
                        <a:pt x="-13897" y="141692"/>
                        <a:pt x="-4372" y="324858"/>
                        <a:pt x="5534" y="34495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4" name="Google Shape;154;p2"/>
                <p:cNvSpPr/>
                <p:nvPr/>
              </p:nvSpPr>
              <p:spPr>
                <a:xfrm>
                  <a:off x="8619191" y="4075403"/>
                  <a:ext cx="1082950" cy="904932"/>
                </a:xfrm>
                <a:custGeom>
                  <a:avLst/>
                  <a:gdLst/>
                  <a:ahLst/>
                  <a:cxnLst/>
                  <a:rect l="l" t="t" r="r" b="b"/>
                  <a:pathLst>
                    <a:path w="1082950" h="904932" extrusionOk="0">
                      <a:moveTo>
                        <a:pt x="507473" y="904933"/>
                      </a:moveTo>
                      <a:cubicBezTo>
                        <a:pt x="260014" y="904933"/>
                        <a:pt x="89040" y="560223"/>
                        <a:pt x="9696" y="400203"/>
                      </a:cubicBezTo>
                      <a:lnTo>
                        <a:pt x="9696" y="400203"/>
                      </a:lnTo>
                      <a:cubicBezTo>
                        <a:pt x="-7639" y="365342"/>
                        <a:pt x="-16021" y="163983"/>
                        <a:pt x="113805" y="56827"/>
                      </a:cubicBezTo>
                      <a:cubicBezTo>
                        <a:pt x="223342" y="-33661"/>
                        <a:pt x="366694" y="-2133"/>
                        <a:pt x="626916" y="54922"/>
                      </a:cubicBezTo>
                      <a:cubicBezTo>
                        <a:pt x="662254" y="62732"/>
                        <a:pt x="695116" y="69590"/>
                        <a:pt x="725596" y="75972"/>
                      </a:cubicBezTo>
                      <a:cubicBezTo>
                        <a:pt x="917810" y="116263"/>
                        <a:pt x="1023728" y="138456"/>
                        <a:pt x="1064972" y="237992"/>
                      </a:cubicBezTo>
                      <a:cubicBezTo>
                        <a:pt x="1145934" y="433255"/>
                        <a:pt x="944861" y="731006"/>
                        <a:pt x="634537" y="875119"/>
                      </a:cubicBezTo>
                      <a:cubicBezTo>
                        <a:pt x="590245" y="895789"/>
                        <a:pt x="547859" y="904933"/>
                        <a:pt x="507473" y="904933"/>
                      </a:cubicBezTo>
                      <a:close/>
                      <a:moveTo>
                        <a:pt x="78943" y="368199"/>
                      </a:moveTo>
                      <a:cubicBezTo>
                        <a:pt x="207150" y="626231"/>
                        <a:pt x="382314" y="908362"/>
                        <a:pt x="602532" y="806063"/>
                      </a:cubicBezTo>
                      <a:cubicBezTo>
                        <a:pt x="897903" y="668808"/>
                        <a:pt x="1053160" y="408394"/>
                        <a:pt x="994677" y="267234"/>
                      </a:cubicBezTo>
                      <a:cubicBezTo>
                        <a:pt x="969816" y="207227"/>
                        <a:pt x="894093" y="189129"/>
                        <a:pt x="709975" y="150553"/>
                      </a:cubicBezTo>
                      <a:cubicBezTo>
                        <a:pt x="679304" y="144171"/>
                        <a:pt x="646252" y="137218"/>
                        <a:pt x="610629" y="129407"/>
                      </a:cubicBezTo>
                      <a:cubicBezTo>
                        <a:pt x="355931" y="73495"/>
                        <a:pt x="240011" y="51493"/>
                        <a:pt x="162382" y="115596"/>
                      </a:cubicBezTo>
                      <a:cubicBezTo>
                        <a:pt x="71514" y="190558"/>
                        <a:pt x="71800" y="340005"/>
                        <a:pt x="78943" y="368199"/>
                      </a:cubicBezTo>
                      <a:close/>
                      <a:moveTo>
                        <a:pt x="77991" y="366389"/>
                      </a:moveTo>
                      <a:cubicBezTo>
                        <a:pt x="78086" y="366580"/>
                        <a:pt x="78181" y="366675"/>
                        <a:pt x="78181" y="366770"/>
                      </a:cubicBezTo>
                      <a:cubicBezTo>
                        <a:pt x="78086" y="366675"/>
                        <a:pt x="78086" y="366485"/>
                        <a:pt x="77991" y="366389"/>
                      </a:cubicBezTo>
                      <a:lnTo>
                        <a:pt x="77991" y="36638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55" name="Google Shape;155;p2"/>
              <p:cNvGrpSpPr/>
              <p:nvPr/>
            </p:nvGrpSpPr>
            <p:grpSpPr>
              <a:xfrm>
                <a:off x="8582268" y="2814463"/>
                <a:ext cx="1535608" cy="1410826"/>
                <a:chOff x="8582268" y="2814463"/>
                <a:chExt cx="1535608" cy="1410826"/>
              </a:xfrm>
            </p:grpSpPr>
            <p:sp>
              <p:nvSpPr>
                <p:cNvPr id="156" name="Google Shape;156;p2"/>
                <p:cNvSpPr/>
                <p:nvPr/>
              </p:nvSpPr>
              <p:spPr>
                <a:xfrm>
                  <a:off x="8620517" y="2852753"/>
                  <a:ext cx="1460283" cy="1334492"/>
                </a:xfrm>
                <a:custGeom>
                  <a:avLst/>
                  <a:gdLst/>
                  <a:ahLst/>
                  <a:cxnLst/>
                  <a:rect l="l" t="t" r="r" b="b"/>
                  <a:pathLst>
                    <a:path w="1460283" h="1334492" extrusionOk="0">
                      <a:moveTo>
                        <a:pt x="174106" y="1308910"/>
                      </a:moveTo>
                      <a:cubicBezTo>
                        <a:pt x="215635" y="1307005"/>
                        <a:pt x="257164" y="1311006"/>
                        <a:pt x="298693" y="1312815"/>
                      </a:cubicBezTo>
                      <a:cubicBezTo>
                        <a:pt x="403849" y="1317387"/>
                        <a:pt x="508624" y="1326722"/>
                        <a:pt x="613780" y="1331389"/>
                      </a:cubicBezTo>
                      <a:cubicBezTo>
                        <a:pt x="816948" y="1340343"/>
                        <a:pt x="1038119" y="1336533"/>
                        <a:pt x="1217379" y="1227757"/>
                      </a:cubicBezTo>
                      <a:cubicBezTo>
                        <a:pt x="1266147" y="1198134"/>
                        <a:pt x="1310248" y="1161273"/>
                        <a:pt x="1348062" y="1118505"/>
                      </a:cubicBezTo>
                      <a:cubicBezTo>
                        <a:pt x="1543039" y="898001"/>
                        <a:pt x="1448456" y="583962"/>
                        <a:pt x="1331298" y="350409"/>
                      </a:cubicBezTo>
                      <a:cubicBezTo>
                        <a:pt x="1272529" y="233252"/>
                        <a:pt x="1206997" y="93615"/>
                        <a:pt x="1083744" y="32560"/>
                      </a:cubicBezTo>
                      <a:cubicBezTo>
                        <a:pt x="892577" y="-62118"/>
                        <a:pt x="706077" y="69136"/>
                        <a:pt x="555677" y="178102"/>
                      </a:cubicBezTo>
                      <a:cubicBezTo>
                        <a:pt x="514053" y="208296"/>
                        <a:pt x="474715" y="242396"/>
                        <a:pt x="436424" y="276590"/>
                      </a:cubicBezTo>
                      <a:cubicBezTo>
                        <a:pt x="404706" y="304975"/>
                        <a:pt x="373940" y="334407"/>
                        <a:pt x="344222" y="364792"/>
                      </a:cubicBezTo>
                      <a:cubicBezTo>
                        <a:pt x="174011" y="538623"/>
                        <a:pt x="54853" y="745221"/>
                        <a:pt x="1989" y="983155"/>
                      </a:cubicBezTo>
                      <a:cubicBezTo>
                        <a:pt x="-19633" y="1079834"/>
                        <a:pt x="141435" y="1310434"/>
                        <a:pt x="174106" y="130891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7" name="Google Shape;157;p2"/>
                <p:cNvSpPr/>
                <p:nvPr/>
              </p:nvSpPr>
              <p:spPr>
                <a:xfrm>
                  <a:off x="8582268" y="2814463"/>
                  <a:ext cx="1535608" cy="1410826"/>
                </a:xfrm>
                <a:custGeom>
                  <a:avLst/>
                  <a:gdLst/>
                  <a:ahLst/>
                  <a:cxnLst/>
                  <a:rect l="l" t="t" r="r" b="b"/>
                  <a:pathLst>
                    <a:path w="1535608" h="1410826" extrusionOk="0">
                      <a:moveTo>
                        <a:pt x="775568" y="1410827"/>
                      </a:moveTo>
                      <a:cubicBezTo>
                        <a:pt x="733658" y="1410827"/>
                        <a:pt x="691843" y="1409589"/>
                        <a:pt x="650219" y="1407779"/>
                      </a:cubicBezTo>
                      <a:cubicBezTo>
                        <a:pt x="597641" y="1405493"/>
                        <a:pt x="544587" y="1401969"/>
                        <a:pt x="493152" y="1398539"/>
                      </a:cubicBezTo>
                      <a:cubicBezTo>
                        <a:pt x="441336" y="1395111"/>
                        <a:pt x="387710" y="1391586"/>
                        <a:pt x="335132" y="1389205"/>
                      </a:cubicBezTo>
                      <a:cubicBezTo>
                        <a:pt x="323702" y="1388729"/>
                        <a:pt x="312367" y="1388062"/>
                        <a:pt x="300937" y="1387395"/>
                      </a:cubicBezTo>
                      <a:cubicBezTo>
                        <a:pt x="270743" y="1385681"/>
                        <a:pt x="242358" y="1384062"/>
                        <a:pt x="213974" y="1385300"/>
                      </a:cubicBezTo>
                      <a:lnTo>
                        <a:pt x="213974" y="1385300"/>
                      </a:lnTo>
                      <a:cubicBezTo>
                        <a:pt x="191686" y="1386443"/>
                        <a:pt x="170445" y="1372060"/>
                        <a:pt x="138822" y="1334436"/>
                      </a:cubicBezTo>
                      <a:cubicBezTo>
                        <a:pt x="85291" y="1270809"/>
                        <a:pt x="-18341" y="1108598"/>
                        <a:pt x="2805" y="1013348"/>
                      </a:cubicBezTo>
                      <a:cubicBezTo>
                        <a:pt x="55668" y="775509"/>
                        <a:pt x="174159" y="561292"/>
                        <a:pt x="355039" y="376602"/>
                      </a:cubicBezTo>
                      <a:cubicBezTo>
                        <a:pt x="385233" y="345741"/>
                        <a:pt x="416952" y="315452"/>
                        <a:pt x="449051" y="286686"/>
                      </a:cubicBezTo>
                      <a:cubicBezTo>
                        <a:pt x="486675" y="252968"/>
                        <a:pt x="527537" y="217439"/>
                        <a:pt x="571352" y="185721"/>
                      </a:cubicBezTo>
                      <a:cubicBezTo>
                        <a:pt x="720037" y="77898"/>
                        <a:pt x="923682" y="-69644"/>
                        <a:pt x="1138661" y="36846"/>
                      </a:cubicBezTo>
                      <a:cubicBezTo>
                        <a:pt x="1267820" y="100854"/>
                        <a:pt x="1335638" y="236489"/>
                        <a:pt x="1395455" y="356028"/>
                      </a:cubicBezTo>
                      <a:lnTo>
                        <a:pt x="1403361" y="371744"/>
                      </a:lnTo>
                      <a:cubicBezTo>
                        <a:pt x="1575764" y="715311"/>
                        <a:pt x="1579669" y="995537"/>
                        <a:pt x="1414695" y="1182131"/>
                      </a:cubicBezTo>
                      <a:cubicBezTo>
                        <a:pt x="1374214" y="1227852"/>
                        <a:pt x="1327351" y="1267095"/>
                        <a:pt x="1275249" y="1298717"/>
                      </a:cubicBezTo>
                      <a:cubicBezTo>
                        <a:pt x="1126183" y="1389110"/>
                        <a:pt x="950923" y="1410827"/>
                        <a:pt x="775568" y="1410827"/>
                      </a:cubicBezTo>
                      <a:close/>
                      <a:moveTo>
                        <a:pt x="235405" y="1308623"/>
                      </a:moveTo>
                      <a:cubicBezTo>
                        <a:pt x="259218" y="1308623"/>
                        <a:pt x="282554" y="1309957"/>
                        <a:pt x="305414" y="1311290"/>
                      </a:cubicBezTo>
                      <a:cubicBezTo>
                        <a:pt x="316463" y="1311957"/>
                        <a:pt x="327512" y="1312529"/>
                        <a:pt x="338561" y="1313100"/>
                      </a:cubicBezTo>
                      <a:cubicBezTo>
                        <a:pt x="391996" y="1315386"/>
                        <a:pt x="446003" y="1319006"/>
                        <a:pt x="498296" y="1322435"/>
                      </a:cubicBezTo>
                      <a:cubicBezTo>
                        <a:pt x="549254" y="1325864"/>
                        <a:pt x="601927" y="1329293"/>
                        <a:pt x="653648" y="1331579"/>
                      </a:cubicBezTo>
                      <a:cubicBezTo>
                        <a:pt x="857102" y="1340628"/>
                        <a:pt x="1068462" y="1334913"/>
                        <a:pt x="1235721" y="1233471"/>
                      </a:cubicBezTo>
                      <a:cubicBezTo>
                        <a:pt x="1281250" y="1205849"/>
                        <a:pt x="1322208" y="1171559"/>
                        <a:pt x="1357545" y="1131554"/>
                      </a:cubicBezTo>
                      <a:cubicBezTo>
                        <a:pt x="1502230" y="967914"/>
                        <a:pt x="1494706" y="723693"/>
                        <a:pt x="1335257" y="405844"/>
                      </a:cubicBezTo>
                      <a:lnTo>
                        <a:pt x="1327351" y="390032"/>
                      </a:lnTo>
                      <a:cubicBezTo>
                        <a:pt x="1272868" y="281162"/>
                        <a:pt x="1211146" y="157718"/>
                        <a:pt x="1104848" y="105044"/>
                      </a:cubicBezTo>
                      <a:cubicBezTo>
                        <a:pt x="944256" y="25415"/>
                        <a:pt x="788427" y="122380"/>
                        <a:pt x="616120" y="247348"/>
                      </a:cubicBezTo>
                      <a:cubicBezTo>
                        <a:pt x="575162" y="277066"/>
                        <a:pt x="536110" y="311070"/>
                        <a:pt x="499915" y="343455"/>
                      </a:cubicBezTo>
                      <a:cubicBezTo>
                        <a:pt x="468958" y="371173"/>
                        <a:pt x="438574" y="400224"/>
                        <a:pt x="409522" y="429942"/>
                      </a:cubicBezTo>
                      <a:cubicBezTo>
                        <a:pt x="238739" y="604345"/>
                        <a:pt x="127011" y="806180"/>
                        <a:pt x="77290" y="1029922"/>
                      </a:cubicBezTo>
                      <a:cubicBezTo>
                        <a:pt x="62431" y="1096597"/>
                        <a:pt x="180827" y="1278715"/>
                        <a:pt x="219308" y="1308909"/>
                      </a:cubicBezTo>
                      <a:cubicBezTo>
                        <a:pt x="224642" y="1308719"/>
                        <a:pt x="230071" y="1308623"/>
                        <a:pt x="235405" y="1308623"/>
                      </a:cubicBezTo>
                      <a:close/>
                      <a:moveTo>
                        <a:pt x="210640" y="1309195"/>
                      </a:moveTo>
                      <a:cubicBezTo>
                        <a:pt x="210640" y="1309195"/>
                        <a:pt x="210545" y="1309195"/>
                        <a:pt x="210640" y="1309195"/>
                      </a:cubicBezTo>
                      <a:lnTo>
                        <a:pt x="210640" y="1309195"/>
                      </a:lnTo>
                      <a:cubicBezTo>
                        <a:pt x="210545" y="1309195"/>
                        <a:pt x="210640" y="1309195"/>
                        <a:pt x="210640" y="130919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158" name="Google Shape;158;p2"/>
            <p:cNvGrpSpPr/>
            <p:nvPr/>
          </p:nvGrpSpPr>
          <p:grpSpPr>
            <a:xfrm>
              <a:off x="8812053" y="3501675"/>
              <a:ext cx="1171620" cy="1354244"/>
              <a:chOff x="8812053" y="3501675"/>
              <a:chExt cx="1171620" cy="1354244"/>
            </a:xfrm>
          </p:grpSpPr>
          <p:sp>
            <p:nvSpPr>
              <p:cNvPr id="159" name="Google Shape;159;p2"/>
              <p:cNvSpPr/>
              <p:nvPr/>
            </p:nvSpPr>
            <p:spPr>
              <a:xfrm>
                <a:off x="9170378" y="3501675"/>
                <a:ext cx="813295" cy="592392"/>
              </a:xfrm>
              <a:custGeom>
                <a:avLst/>
                <a:gdLst/>
                <a:ahLst/>
                <a:cxnLst/>
                <a:rect l="l" t="t" r="r" b="b"/>
                <a:pathLst>
                  <a:path w="813295" h="592392" extrusionOk="0">
                    <a:moveTo>
                      <a:pt x="1529" y="592169"/>
                    </a:moveTo>
                    <a:cubicBezTo>
                      <a:pt x="36581" y="585883"/>
                      <a:pt x="473779" y="625888"/>
                      <a:pt x="702093" y="426148"/>
                    </a:cubicBezTo>
                    <a:cubicBezTo>
                      <a:pt x="899927" y="253079"/>
                      <a:pt x="773817" y="47054"/>
                      <a:pt x="772292" y="0"/>
                    </a:cubicBezTo>
                    <a:cubicBezTo>
                      <a:pt x="752671" y="126682"/>
                      <a:pt x="742003" y="219456"/>
                      <a:pt x="582269" y="339566"/>
                    </a:cubicBezTo>
                    <a:cubicBezTo>
                      <a:pt x="346335" y="516731"/>
                      <a:pt x="-26855" y="597217"/>
                      <a:pt x="1529" y="592169"/>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0" name="Google Shape;160;p2"/>
              <p:cNvSpPr/>
              <p:nvPr/>
            </p:nvSpPr>
            <p:spPr>
              <a:xfrm>
                <a:off x="8812053" y="4633150"/>
                <a:ext cx="519969" cy="222769"/>
              </a:xfrm>
              <a:custGeom>
                <a:avLst/>
                <a:gdLst/>
                <a:ahLst/>
                <a:cxnLst/>
                <a:rect l="l" t="t" r="r" b="b"/>
                <a:pathLst>
                  <a:path w="519969" h="222769" extrusionOk="0">
                    <a:moveTo>
                      <a:pt x="519969" y="79724"/>
                    </a:moveTo>
                    <a:cubicBezTo>
                      <a:pt x="502062" y="107061"/>
                      <a:pt x="445579" y="196596"/>
                      <a:pt x="350234" y="218218"/>
                    </a:cubicBezTo>
                    <a:cubicBezTo>
                      <a:pt x="222409" y="247269"/>
                      <a:pt x="108395" y="132874"/>
                      <a:pt x="0" y="0"/>
                    </a:cubicBezTo>
                    <a:cubicBezTo>
                      <a:pt x="51149" y="34861"/>
                      <a:pt x="162020" y="128302"/>
                      <a:pt x="318135" y="133731"/>
                    </a:cubicBezTo>
                    <a:cubicBezTo>
                      <a:pt x="400716" y="136684"/>
                      <a:pt x="456247" y="107156"/>
                      <a:pt x="519969" y="79724"/>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61" name="Google Shape;161;p2"/>
            <p:cNvSpPr/>
            <p:nvPr/>
          </p:nvSpPr>
          <p:spPr>
            <a:xfrm>
              <a:off x="7203361" y="2907077"/>
              <a:ext cx="1627085" cy="2083020"/>
            </a:xfrm>
            <a:custGeom>
              <a:avLst/>
              <a:gdLst/>
              <a:ahLst/>
              <a:cxnLst/>
              <a:rect l="l" t="t" r="r" b="b"/>
              <a:pathLst>
                <a:path w="1627085" h="2083020" extrusionOk="0">
                  <a:moveTo>
                    <a:pt x="793448" y="2048"/>
                  </a:moveTo>
                  <a:cubicBezTo>
                    <a:pt x="541226" y="23384"/>
                    <a:pt x="362918" y="198835"/>
                    <a:pt x="257857" y="342186"/>
                  </a:cubicBezTo>
                  <a:cubicBezTo>
                    <a:pt x="128793" y="518208"/>
                    <a:pt x="38306" y="743379"/>
                    <a:pt x="9826" y="959787"/>
                  </a:cubicBezTo>
                  <a:cubicBezTo>
                    <a:pt x="682" y="1029034"/>
                    <a:pt x="-67613" y="1644730"/>
                    <a:pt x="341010" y="1941910"/>
                  </a:cubicBezTo>
                  <a:cubicBezTo>
                    <a:pt x="474360" y="2038875"/>
                    <a:pt x="632285" y="2087547"/>
                    <a:pt x="797925" y="2082689"/>
                  </a:cubicBezTo>
                  <a:cubicBezTo>
                    <a:pt x="950705" y="2078213"/>
                    <a:pt x="1103201" y="2029254"/>
                    <a:pt x="1239027" y="1941148"/>
                  </a:cubicBezTo>
                  <a:cubicBezTo>
                    <a:pt x="1351518" y="1868186"/>
                    <a:pt x="1432480" y="1772651"/>
                    <a:pt x="1490296" y="1667685"/>
                  </a:cubicBezTo>
                  <a:cubicBezTo>
                    <a:pt x="1658318" y="1362885"/>
                    <a:pt x="1631362" y="978932"/>
                    <a:pt x="1614312" y="840344"/>
                  </a:cubicBezTo>
                  <a:cubicBezTo>
                    <a:pt x="1599548" y="720329"/>
                    <a:pt x="1554495" y="354950"/>
                    <a:pt x="1256934" y="141590"/>
                  </a:cubicBezTo>
                  <a:cubicBezTo>
                    <a:pt x="1112916" y="38624"/>
                    <a:pt x="948324" y="-11001"/>
                    <a:pt x="793448" y="204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2" name="Google Shape;162;p2"/>
            <p:cNvSpPr/>
            <p:nvPr/>
          </p:nvSpPr>
          <p:spPr>
            <a:xfrm>
              <a:off x="7221759" y="2043969"/>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3" name="Google Shape;163;p2"/>
            <p:cNvSpPr/>
            <p:nvPr/>
          </p:nvSpPr>
          <p:spPr>
            <a:xfrm>
              <a:off x="7289768" y="2857976"/>
              <a:ext cx="1482598" cy="738333"/>
            </a:xfrm>
            <a:custGeom>
              <a:avLst/>
              <a:gdLst/>
              <a:ahLst/>
              <a:cxnLst/>
              <a:rect l="l" t="t" r="r" b="b"/>
              <a:pathLst>
                <a:path w="1482598" h="738333" extrusionOk="0">
                  <a:moveTo>
                    <a:pt x="1481518" y="92012"/>
                  </a:moveTo>
                  <a:cubicBezTo>
                    <a:pt x="1459611" y="472154"/>
                    <a:pt x="1106233" y="760857"/>
                    <a:pt x="692182" y="736949"/>
                  </a:cubicBezTo>
                  <a:cubicBezTo>
                    <a:pt x="345091" y="716947"/>
                    <a:pt x="68294" y="472345"/>
                    <a:pt x="0" y="173546"/>
                  </a:cubicBezTo>
                  <a:cubicBezTo>
                    <a:pt x="124110" y="397955"/>
                    <a:pt x="368236" y="569405"/>
                    <a:pt x="660368" y="586264"/>
                  </a:cubicBezTo>
                  <a:cubicBezTo>
                    <a:pt x="1062038" y="609409"/>
                    <a:pt x="1409509" y="353377"/>
                    <a:pt x="1480185" y="0"/>
                  </a:cubicBezTo>
                  <a:cubicBezTo>
                    <a:pt x="1482852" y="30385"/>
                    <a:pt x="1483328" y="60960"/>
                    <a:pt x="1481518" y="92012"/>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4" name="Google Shape;164;p2"/>
            <p:cNvSpPr/>
            <p:nvPr/>
          </p:nvSpPr>
          <p:spPr>
            <a:xfrm>
              <a:off x="7183659" y="2005869"/>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1" y="76200"/>
                    <a:pt x="76200" y="415862"/>
                    <a:pt x="76200" y="833437"/>
                  </a:cubicBezTo>
                  <a:cubicBezTo>
                    <a:pt x="76200" y="1251013"/>
                    <a:pt x="415861"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65" name="Google Shape;165;p2"/>
            <p:cNvGrpSpPr/>
            <p:nvPr/>
          </p:nvGrpSpPr>
          <p:grpSpPr>
            <a:xfrm>
              <a:off x="7116984" y="2129694"/>
              <a:ext cx="809625" cy="809624"/>
              <a:chOff x="7116984" y="2129694"/>
              <a:chExt cx="809625" cy="809624"/>
            </a:xfrm>
          </p:grpSpPr>
          <p:sp>
            <p:nvSpPr>
              <p:cNvPr id="166" name="Google Shape;166;p2"/>
              <p:cNvSpPr/>
              <p:nvPr/>
            </p:nvSpPr>
            <p:spPr>
              <a:xfrm>
                <a:off x="7136034" y="2148744"/>
                <a:ext cx="771525" cy="771525"/>
              </a:xfrm>
              <a:custGeom>
                <a:avLst/>
                <a:gdLst/>
                <a:ahLst/>
                <a:cxnLst/>
                <a:rect l="l" t="t" r="r" b="b"/>
                <a:pathLst>
                  <a:path w="771525" h="771525" extrusionOk="0">
                    <a:moveTo>
                      <a:pt x="771525" y="385762"/>
                    </a:moveTo>
                    <a:cubicBezTo>
                      <a:pt x="771525" y="598813"/>
                      <a:pt x="598814" y="771525"/>
                      <a:pt x="385763" y="771525"/>
                    </a:cubicBezTo>
                    <a:cubicBezTo>
                      <a:pt x="172712" y="771525"/>
                      <a:pt x="0" y="598813"/>
                      <a:pt x="0" y="385762"/>
                    </a:cubicBezTo>
                    <a:cubicBezTo>
                      <a:pt x="0" y="172712"/>
                      <a:pt x="172712" y="0"/>
                      <a:pt x="385763" y="0"/>
                    </a:cubicBezTo>
                    <a:cubicBezTo>
                      <a:pt x="598814"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7" name="Google Shape;167;p2"/>
              <p:cNvSpPr/>
              <p:nvPr/>
            </p:nvSpPr>
            <p:spPr>
              <a:xfrm>
                <a:off x="7116984" y="2129694"/>
                <a:ext cx="809625" cy="809624"/>
              </a:xfrm>
              <a:custGeom>
                <a:avLst/>
                <a:gdLst/>
                <a:ahLst/>
                <a:cxnLst/>
                <a:rect l="l" t="t" r="r" b="b"/>
                <a:pathLst>
                  <a:path w="809625" h="809624" extrusionOk="0">
                    <a:moveTo>
                      <a:pt x="404813" y="809625"/>
                    </a:moveTo>
                    <a:cubicBezTo>
                      <a:pt x="181642" y="809625"/>
                      <a:pt x="0" y="627983"/>
                      <a:pt x="0" y="404812"/>
                    </a:cubicBezTo>
                    <a:cubicBezTo>
                      <a:pt x="0" y="181642"/>
                      <a:pt x="181642" y="0"/>
                      <a:pt x="404813" y="0"/>
                    </a:cubicBezTo>
                    <a:cubicBezTo>
                      <a:pt x="627983" y="0"/>
                      <a:pt x="809625" y="181642"/>
                      <a:pt x="809625" y="404812"/>
                    </a:cubicBezTo>
                    <a:cubicBezTo>
                      <a:pt x="809625" y="627983"/>
                      <a:pt x="628079" y="809625"/>
                      <a:pt x="404813" y="809625"/>
                    </a:cubicBezTo>
                    <a:close/>
                    <a:moveTo>
                      <a:pt x="404813" y="38100"/>
                    </a:moveTo>
                    <a:cubicBezTo>
                      <a:pt x="202597" y="38100"/>
                      <a:pt x="38100" y="202597"/>
                      <a:pt x="38100" y="404812"/>
                    </a:cubicBezTo>
                    <a:cubicBezTo>
                      <a:pt x="38100" y="607028"/>
                      <a:pt x="202597" y="771525"/>
                      <a:pt x="404813" y="771525"/>
                    </a:cubicBezTo>
                    <a:cubicBezTo>
                      <a:pt x="607028" y="771525"/>
                      <a:pt x="771525" y="607028"/>
                      <a:pt x="771525" y="404812"/>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68" name="Google Shape;168;p2"/>
            <p:cNvSpPr/>
            <p:nvPr/>
          </p:nvSpPr>
          <p:spPr>
            <a:xfrm>
              <a:off x="7307484" y="2282189"/>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2" y="111538"/>
                  </a:cubicBezTo>
                  <a:cubicBezTo>
                    <a:pt x="4476"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9" name="Google Shape;169;p2"/>
            <p:cNvSpPr/>
            <p:nvPr/>
          </p:nvSpPr>
          <p:spPr>
            <a:xfrm>
              <a:off x="7678996" y="3158431"/>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3" y="21490"/>
                    <a:pt x="14346" y="8345"/>
                  </a:cubicBezTo>
                  <a:cubicBezTo>
                    <a:pt x="30824" y="-4799"/>
                    <a:pt x="54732" y="-2132"/>
                    <a:pt x="67877" y="14346"/>
                  </a:cubicBezTo>
                  <a:cubicBezTo>
                    <a:pt x="78735" y="27967"/>
                    <a:pt x="178748"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0" name="Google Shape;170;p2"/>
            <p:cNvSpPr/>
            <p:nvPr/>
          </p:nvSpPr>
          <p:spPr>
            <a:xfrm>
              <a:off x="8075911" y="1590589"/>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8" y="147818"/>
                  </a:cubicBezTo>
                  <a:cubicBezTo>
                    <a:pt x="41008" y="257355"/>
                    <a:pt x="9099" y="391086"/>
                    <a:pt x="146" y="456237"/>
                  </a:cubicBezTo>
                  <a:cubicBezTo>
                    <a:pt x="-997" y="464238"/>
                    <a:pt x="4717"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7" y="141627"/>
                  </a:cubicBezTo>
                  <a:cubicBezTo>
                    <a:pt x="511828" y="146199"/>
                    <a:pt x="516781" y="150009"/>
                    <a:pt x="522115" y="153247"/>
                  </a:cubicBezTo>
                  <a:cubicBezTo>
                    <a:pt x="546214" y="167725"/>
                    <a:pt x="585266" y="166106"/>
                    <a:pt x="607840"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1" name="Google Shape;171;p2"/>
            <p:cNvSpPr/>
            <p:nvPr/>
          </p:nvSpPr>
          <p:spPr>
            <a:xfrm>
              <a:off x="7352083" y="1590589"/>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8" y="-772"/>
                    <a:pt x="136090" y="752"/>
                  </a:cubicBezTo>
                  <a:cubicBezTo>
                    <a:pt x="150759" y="2276"/>
                    <a:pt x="165237" y="4562"/>
                    <a:pt x="179619" y="7610"/>
                  </a:cubicBezTo>
                  <a:cubicBezTo>
                    <a:pt x="186954" y="9229"/>
                    <a:pt x="194574" y="9896"/>
                    <a:pt x="201908" y="11706"/>
                  </a:cubicBezTo>
                  <a:cubicBezTo>
                    <a:pt x="262773" y="22659"/>
                    <a:pt x="373454" y="54663"/>
                    <a:pt x="470418" y="147818"/>
                  </a:cubicBezTo>
                  <a:cubicBezTo>
                    <a:pt x="584527" y="257355"/>
                    <a:pt x="616436" y="391086"/>
                    <a:pt x="625390" y="456237"/>
                  </a:cubicBezTo>
                  <a:cubicBezTo>
                    <a:pt x="626533" y="464238"/>
                    <a:pt x="620818" y="471573"/>
                    <a:pt x="612722" y="472430"/>
                  </a:cubicBezTo>
                  <a:cubicBezTo>
                    <a:pt x="605102" y="473192"/>
                    <a:pt x="598148" y="467858"/>
                    <a:pt x="597100" y="460238"/>
                  </a:cubicBezTo>
                  <a:cubicBezTo>
                    <a:pt x="588718" y="398706"/>
                    <a:pt x="558620" y="272024"/>
                    <a:pt x="450606" y="168392"/>
                  </a:cubicBezTo>
                  <a:cubicBezTo>
                    <a:pt x="361737" y="83048"/>
                    <a:pt x="261344" y="34280"/>
                    <a:pt x="202194" y="40757"/>
                  </a:cubicBezTo>
                  <a:cubicBezTo>
                    <a:pt x="178572" y="43329"/>
                    <a:pt x="158570" y="64188"/>
                    <a:pt x="149045" y="84762"/>
                  </a:cubicBezTo>
                  <a:cubicBezTo>
                    <a:pt x="143615" y="96478"/>
                    <a:pt x="138377" y="108289"/>
                    <a:pt x="132376" y="119719"/>
                  </a:cubicBezTo>
                  <a:cubicBezTo>
                    <a:pt x="128280" y="127434"/>
                    <a:pt x="123803" y="135150"/>
                    <a:pt x="117898" y="141627"/>
                  </a:cubicBezTo>
                  <a:cubicBezTo>
                    <a:pt x="113707" y="146199"/>
                    <a:pt x="108753" y="150009"/>
                    <a:pt x="103419" y="153247"/>
                  </a:cubicBezTo>
                  <a:cubicBezTo>
                    <a:pt x="79322"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2" name="Google Shape;172;p2"/>
            <p:cNvSpPr/>
            <p:nvPr/>
          </p:nvSpPr>
          <p:spPr>
            <a:xfrm>
              <a:off x="7319867" y="4312062"/>
              <a:ext cx="1390459" cy="469070"/>
            </a:xfrm>
            <a:custGeom>
              <a:avLst/>
              <a:gdLst/>
              <a:ahLst/>
              <a:cxnLst/>
              <a:rect l="l" t="t" r="r" b="b"/>
              <a:pathLst>
                <a:path w="1390459" h="469070" extrusionOk="0">
                  <a:moveTo>
                    <a:pt x="148209" y="359474"/>
                  </a:moveTo>
                  <a:cubicBezTo>
                    <a:pt x="111062" y="305657"/>
                    <a:pt x="69914" y="234505"/>
                    <a:pt x="37433" y="146113"/>
                  </a:cubicBezTo>
                  <a:cubicBezTo>
                    <a:pt x="20384" y="99727"/>
                    <a:pt x="8477" y="56102"/>
                    <a:pt x="0" y="16669"/>
                  </a:cubicBezTo>
                  <a:cubicBezTo>
                    <a:pt x="31338" y="36957"/>
                    <a:pt x="67056" y="50578"/>
                    <a:pt x="102108" y="62770"/>
                  </a:cubicBezTo>
                  <a:cubicBezTo>
                    <a:pt x="148971" y="79058"/>
                    <a:pt x="197072" y="92202"/>
                    <a:pt x="245364" y="103632"/>
                  </a:cubicBezTo>
                  <a:cubicBezTo>
                    <a:pt x="348234" y="128111"/>
                    <a:pt x="452533" y="146018"/>
                    <a:pt x="557975" y="153162"/>
                  </a:cubicBezTo>
                  <a:cubicBezTo>
                    <a:pt x="662654" y="160306"/>
                    <a:pt x="767905" y="157925"/>
                    <a:pt x="872109" y="146113"/>
                  </a:cubicBezTo>
                  <a:cubicBezTo>
                    <a:pt x="954977" y="136779"/>
                    <a:pt x="1037273" y="121634"/>
                    <a:pt x="1117854" y="99917"/>
                  </a:cubicBezTo>
                  <a:cubicBezTo>
                    <a:pt x="1231582" y="69247"/>
                    <a:pt x="1323880" y="31242"/>
                    <a:pt x="1390459" y="0"/>
                  </a:cubicBezTo>
                  <a:cubicBezTo>
                    <a:pt x="1373410" y="64389"/>
                    <a:pt x="1344073" y="148685"/>
                    <a:pt x="1291304" y="238982"/>
                  </a:cubicBezTo>
                  <a:cubicBezTo>
                    <a:pt x="1249489" y="310515"/>
                    <a:pt x="1204246" y="366617"/>
                    <a:pt x="1165098" y="408718"/>
                  </a:cubicBezTo>
                  <a:cubicBezTo>
                    <a:pt x="1053560" y="439484"/>
                    <a:pt x="900970" y="459962"/>
                    <a:pt x="719328" y="467487"/>
                  </a:cubicBezTo>
                  <a:cubicBezTo>
                    <a:pt x="407670" y="480727"/>
                    <a:pt x="275082" y="407956"/>
                    <a:pt x="148209" y="359474"/>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3" name="Google Shape;173;p2"/>
            <p:cNvSpPr/>
            <p:nvPr/>
          </p:nvSpPr>
          <p:spPr>
            <a:xfrm>
              <a:off x="7285133" y="3706082"/>
              <a:ext cx="1470967" cy="472319"/>
            </a:xfrm>
            <a:custGeom>
              <a:avLst/>
              <a:gdLst/>
              <a:ahLst/>
              <a:cxnLst/>
              <a:rect l="l" t="t" r="r" b="b"/>
              <a:pathLst>
                <a:path w="1470967" h="472319" extrusionOk="0">
                  <a:moveTo>
                    <a:pt x="4159" y="322993"/>
                  </a:moveTo>
                  <a:cubicBezTo>
                    <a:pt x="-8224" y="207359"/>
                    <a:pt x="9016" y="97250"/>
                    <a:pt x="29971" y="0"/>
                  </a:cubicBezTo>
                  <a:cubicBezTo>
                    <a:pt x="156940" y="62960"/>
                    <a:pt x="395445" y="160592"/>
                    <a:pt x="709580" y="168021"/>
                  </a:cubicBezTo>
                  <a:cubicBezTo>
                    <a:pt x="1047718" y="175927"/>
                    <a:pt x="1323561" y="63246"/>
                    <a:pt x="1453768" y="1810"/>
                  </a:cubicBezTo>
                  <a:cubicBezTo>
                    <a:pt x="1460436" y="48958"/>
                    <a:pt x="1462627" y="109347"/>
                    <a:pt x="1468246" y="172879"/>
                  </a:cubicBezTo>
                  <a:cubicBezTo>
                    <a:pt x="1472913" y="226886"/>
                    <a:pt x="1471009" y="274511"/>
                    <a:pt x="1466818" y="313468"/>
                  </a:cubicBezTo>
                  <a:cubicBezTo>
                    <a:pt x="1325562" y="376809"/>
                    <a:pt x="1074102" y="467868"/>
                    <a:pt x="748537" y="472154"/>
                  </a:cubicBezTo>
                  <a:cubicBezTo>
                    <a:pt x="410019" y="476726"/>
                    <a:pt x="147795" y="385191"/>
                    <a:pt x="4159" y="322993"/>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4" name="Google Shape;174;p2"/>
            <p:cNvSpPr/>
            <p:nvPr/>
          </p:nvSpPr>
          <p:spPr>
            <a:xfrm>
              <a:off x="7926600" y="4930050"/>
              <a:ext cx="199304" cy="333375"/>
            </a:xfrm>
            <a:custGeom>
              <a:avLst/>
              <a:gdLst/>
              <a:ahLst/>
              <a:cxnLst/>
              <a:rect l="l" t="t" r="r" b="b"/>
              <a:pathLst>
                <a:path w="237267" h="333375" extrusionOk="0">
                  <a:moveTo>
                    <a:pt x="0" y="0"/>
                  </a:moveTo>
                  <a:lnTo>
                    <a:pt x="114300" y="333375"/>
                  </a:lnTo>
                  <a:lnTo>
                    <a:pt x="237268" y="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75" name="Google Shape;175;p2"/>
            <p:cNvGrpSpPr/>
            <p:nvPr/>
          </p:nvGrpSpPr>
          <p:grpSpPr>
            <a:xfrm>
              <a:off x="8164734" y="2129694"/>
              <a:ext cx="809625" cy="809624"/>
              <a:chOff x="8164734" y="2129694"/>
              <a:chExt cx="809625" cy="809624"/>
            </a:xfrm>
          </p:grpSpPr>
          <p:sp>
            <p:nvSpPr>
              <p:cNvPr id="176" name="Google Shape;176;p2"/>
              <p:cNvSpPr/>
              <p:nvPr/>
            </p:nvSpPr>
            <p:spPr>
              <a:xfrm>
                <a:off x="8183784" y="2148744"/>
                <a:ext cx="771525" cy="771525"/>
              </a:xfrm>
              <a:custGeom>
                <a:avLst/>
                <a:gdLst/>
                <a:ahLst/>
                <a:cxnLst/>
                <a:rect l="l" t="t" r="r" b="b"/>
                <a:pathLst>
                  <a:path w="771525" h="771525" extrusionOk="0">
                    <a:moveTo>
                      <a:pt x="771525" y="385762"/>
                    </a:moveTo>
                    <a:cubicBezTo>
                      <a:pt x="771525" y="598813"/>
                      <a:pt x="598814" y="771525"/>
                      <a:pt x="385763" y="771525"/>
                    </a:cubicBezTo>
                    <a:cubicBezTo>
                      <a:pt x="172712" y="771525"/>
                      <a:pt x="0" y="598813"/>
                      <a:pt x="0" y="385762"/>
                    </a:cubicBezTo>
                    <a:cubicBezTo>
                      <a:pt x="0" y="172712"/>
                      <a:pt x="172712" y="0"/>
                      <a:pt x="385763" y="0"/>
                    </a:cubicBezTo>
                    <a:cubicBezTo>
                      <a:pt x="598814"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7" name="Google Shape;177;p2"/>
              <p:cNvSpPr/>
              <p:nvPr/>
            </p:nvSpPr>
            <p:spPr>
              <a:xfrm>
                <a:off x="8164734" y="2129694"/>
                <a:ext cx="809625" cy="809624"/>
              </a:xfrm>
              <a:custGeom>
                <a:avLst/>
                <a:gdLst/>
                <a:ahLst/>
                <a:cxnLst/>
                <a:rect l="l" t="t" r="r" b="b"/>
                <a:pathLst>
                  <a:path w="809625" h="809624" extrusionOk="0">
                    <a:moveTo>
                      <a:pt x="404813" y="809625"/>
                    </a:moveTo>
                    <a:cubicBezTo>
                      <a:pt x="181642" y="809625"/>
                      <a:pt x="0" y="627983"/>
                      <a:pt x="0" y="404812"/>
                    </a:cubicBezTo>
                    <a:cubicBezTo>
                      <a:pt x="0" y="181642"/>
                      <a:pt x="181642" y="0"/>
                      <a:pt x="404813" y="0"/>
                    </a:cubicBezTo>
                    <a:cubicBezTo>
                      <a:pt x="627983" y="0"/>
                      <a:pt x="809625" y="181642"/>
                      <a:pt x="809625" y="404812"/>
                    </a:cubicBezTo>
                    <a:cubicBezTo>
                      <a:pt x="809625" y="627983"/>
                      <a:pt x="628079" y="809625"/>
                      <a:pt x="404813" y="809625"/>
                    </a:cubicBezTo>
                    <a:close/>
                    <a:moveTo>
                      <a:pt x="404813" y="38100"/>
                    </a:moveTo>
                    <a:cubicBezTo>
                      <a:pt x="202597" y="38100"/>
                      <a:pt x="38100" y="202597"/>
                      <a:pt x="38100" y="404812"/>
                    </a:cubicBezTo>
                    <a:cubicBezTo>
                      <a:pt x="38100" y="607028"/>
                      <a:pt x="202597" y="771525"/>
                      <a:pt x="404813" y="771525"/>
                    </a:cubicBezTo>
                    <a:cubicBezTo>
                      <a:pt x="607028" y="771525"/>
                      <a:pt x="771525" y="607028"/>
                      <a:pt x="771525" y="404812"/>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78" name="Google Shape;178;p2"/>
            <p:cNvSpPr/>
            <p:nvPr/>
          </p:nvSpPr>
          <p:spPr>
            <a:xfrm>
              <a:off x="8439804" y="2284316"/>
              <a:ext cx="352490" cy="352406"/>
            </a:xfrm>
            <a:custGeom>
              <a:avLst/>
              <a:gdLst/>
              <a:ahLst/>
              <a:cxnLst/>
              <a:rect l="l" t="t" r="r" b="b"/>
              <a:pathLst>
                <a:path w="352490" h="352406" extrusionOk="0">
                  <a:moveTo>
                    <a:pt x="341960" y="116269"/>
                  </a:moveTo>
                  <a:cubicBezTo>
                    <a:pt x="334340" y="121793"/>
                    <a:pt x="325863" y="126461"/>
                    <a:pt x="316528" y="129890"/>
                  </a:cubicBezTo>
                  <a:cubicBezTo>
                    <a:pt x="262141" y="149797"/>
                    <a:pt x="202038" y="121793"/>
                    <a:pt x="182130" y="67501"/>
                  </a:cubicBezTo>
                  <a:cubicBezTo>
                    <a:pt x="173844" y="44927"/>
                    <a:pt x="173939" y="21400"/>
                    <a:pt x="180701" y="64"/>
                  </a:cubicBezTo>
                  <a:cubicBezTo>
                    <a:pt x="159175" y="-508"/>
                    <a:pt x="137172" y="2731"/>
                    <a:pt x="115741" y="10637"/>
                  </a:cubicBezTo>
                  <a:cubicBezTo>
                    <a:pt x="24301" y="44069"/>
                    <a:pt x="-22657" y="145320"/>
                    <a:pt x="10776" y="236665"/>
                  </a:cubicBezTo>
                  <a:cubicBezTo>
                    <a:pt x="44209" y="328105"/>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79" name="Google Shape;179;p2"/>
          <p:cNvGrpSpPr/>
          <p:nvPr/>
        </p:nvGrpSpPr>
        <p:grpSpPr>
          <a:xfrm flipH="1">
            <a:off x="9650884" y="134541"/>
            <a:ext cx="2311930" cy="1941933"/>
            <a:chOff x="2076453" y="1626619"/>
            <a:chExt cx="3249831" cy="2729734"/>
          </a:xfrm>
        </p:grpSpPr>
        <p:grpSp>
          <p:nvGrpSpPr>
            <p:cNvPr id="180" name="Google Shape;180;p2"/>
            <p:cNvGrpSpPr/>
            <p:nvPr/>
          </p:nvGrpSpPr>
          <p:grpSpPr>
            <a:xfrm>
              <a:off x="2076453" y="2309959"/>
              <a:ext cx="833410" cy="861198"/>
              <a:chOff x="2076453" y="2309959"/>
              <a:chExt cx="833410" cy="861198"/>
            </a:xfrm>
          </p:grpSpPr>
          <p:sp>
            <p:nvSpPr>
              <p:cNvPr id="181" name="Google Shape;181;p2"/>
              <p:cNvSpPr/>
              <p:nvPr/>
            </p:nvSpPr>
            <p:spPr>
              <a:xfrm>
                <a:off x="2114495" y="2348061"/>
                <a:ext cx="757273" cy="784470"/>
              </a:xfrm>
              <a:custGeom>
                <a:avLst/>
                <a:gdLst/>
                <a:ahLst/>
                <a:cxnLst/>
                <a:rect l="l" t="t" r="r" b="b"/>
                <a:pathLst>
                  <a:path w="757273" h="784470" extrusionOk="0">
                    <a:moveTo>
                      <a:pt x="573364" y="781759"/>
                    </a:moveTo>
                    <a:cubicBezTo>
                      <a:pt x="354289" y="791284"/>
                      <a:pt x="18819" y="788902"/>
                      <a:pt x="1864" y="543634"/>
                    </a:cubicBezTo>
                    <a:cubicBezTo>
                      <a:pt x="-17186" y="267409"/>
                      <a:pt x="112449" y="18044"/>
                      <a:pt x="268564" y="709"/>
                    </a:cubicBezTo>
                    <a:cubicBezTo>
                      <a:pt x="354289" y="-8816"/>
                      <a:pt x="413344" y="78052"/>
                      <a:pt x="554314" y="238834"/>
                    </a:cubicBezTo>
                    <a:cubicBezTo>
                      <a:pt x="700523" y="405616"/>
                      <a:pt x="773199" y="490960"/>
                      <a:pt x="754339" y="591259"/>
                    </a:cubicBezTo>
                    <a:cubicBezTo>
                      <a:pt x="731289" y="713464"/>
                      <a:pt x="592224" y="780997"/>
                      <a:pt x="573364" y="78175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2" name="Google Shape;182;p2"/>
              <p:cNvSpPr/>
              <p:nvPr/>
            </p:nvSpPr>
            <p:spPr>
              <a:xfrm>
                <a:off x="2076453" y="2309959"/>
                <a:ext cx="833410" cy="861198"/>
              </a:xfrm>
              <a:custGeom>
                <a:avLst/>
                <a:gdLst/>
                <a:ahLst/>
                <a:cxnLst/>
                <a:rect l="l" t="t" r="r" b="b"/>
                <a:pathLst>
                  <a:path w="833410" h="861198" extrusionOk="0">
                    <a:moveTo>
                      <a:pt x="492534" y="861198"/>
                    </a:moveTo>
                    <a:cubicBezTo>
                      <a:pt x="294700" y="861198"/>
                      <a:pt x="18665" y="827385"/>
                      <a:pt x="1901" y="584402"/>
                    </a:cubicBezTo>
                    <a:cubicBezTo>
                      <a:pt x="-18101" y="293604"/>
                      <a:pt x="122297" y="20998"/>
                      <a:pt x="302415" y="996"/>
                    </a:cubicBezTo>
                    <a:cubicBezTo>
                      <a:pt x="395855" y="-9291"/>
                      <a:pt x="456053" y="60622"/>
                      <a:pt x="565400" y="187686"/>
                    </a:cubicBezTo>
                    <a:cubicBezTo>
                      <a:pt x="582450" y="207498"/>
                      <a:pt x="600928" y="228929"/>
                      <a:pt x="621026" y="251884"/>
                    </a:cubicBezTo>
                    <a:cubicBezTo>
                      <a:pt x="765425" y="416572"/>
                      <a:pt x="852579" y="515917"/>
                      <a:pt x="829814" y="636504"/>
                    </a:cubicBezTo>
                    <a:cubicBezTo>
                      <a:pt x="802954" y="779093"/>
                      <a:pt x="646744" y="856531"/>
                      <a:pt x="613025" y="857960"/>
                    </a:cubicBezTo>
                    <a:cubicBezTo>
                      <a:pt x="579878" y="859389"/>
                      <a:pt x="538349" y="861198"/>
                      <a:pt x="492534" y="861198"/>
                    </a:cubicBezTo>
                    <a:close/>
                    <a:moveTo>
                      <a:pt x="318893" y="76243"/>
                    </a:moveTo>
                    <a:cubicBezTo>
                      <a:pt x="316226" y="76243"/>
                      <a:pt x="313559" y="76434"/>
                      <a:pt x="310797" y="76719"/>
                    </a:cubicBezTo>
                    <a:cubicBezTo>
                      <a:pt x="185448" y="90626"/>
                      <a:pt x="59242" y="308463"/>
                      <a:pt x="77911" y="579163"/>
                    </a:cubicBezTo>
                    <a:cubicBezTo>
                      <a:pt x="91627" y="778045"/>
                      <a:pt x="367471" y="792238"/>
                      <a:pt x="607215" y="781951"/>
                    </a:cubicBezTo>
                    <a:cubicBezTo>
                      <a:pt x="631789" y="774807"/>
                      <a:pt x="737231" y="716323"/>
                      <a:pt x="754852" y="622312"/>
                    </a:cubicBezTo>
                    <a:cubicBezTo>
                      <a:pt x="770092" y="541635"/>
                      <a:pt x="707227" y="465816"/>
                      <a:pt x="563590" y="302081"/>
                    </a:cubicBezTo>
                    <a:cubicBezTo>
                      <a:pt x="543302" y="278935"/>
                      <a:pt x="524728" y="257313"/>
                      <a:pt x="507488" y="237311"/>
                    </a:cubicBezTo>
                    <a:cubicBezTo>
                      <a:pt x="411095" y="125107"/>
                      <a:pt x="366994" y="76243"/>
                      <a:pt x="318893" y="76243"/>
                    </a:cubicBezTo>
                    <a:close/>
                    <a:moveTo>
                      <a:pt x="609787" y="781855"/>
                    </a:moveTo>
                    <a:cubicBezTo>
                      <a:pt x="609596" y="781855"/>
                      <a:pt x="609406" y="781855"/>
                      <a:pt x="609120" y="781855"/>
                    </a:cubicBezTo>
                    <a:cubicBezTo>
                      <a:pt x="609310" y="781855"/>
                      <a:pt x="609596" y="781855"/>
                      <a:pt x="609787" y="781855"/>
                    </a:cubicBezTo>
                    <a:lnTo>
                      <a:pt x="609787" y="78185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83" name="Google Shape;183;p2"/>
            <p:cNvGrpSpPr/>
            <p:nvPr/>
          </p:nvGrpSpPr>
          <p:grpSpPr>
            <a:xfrm>
              <a:off x="2450412" y="1626619"/>
              <a:ext cx="1134652" cy="1350990"/>
              <a:chOff x="2450412" y="1626619"/>
              <a:chExt cx="1134652" cy="1350990"/>
            </a:xfrm>
          </p:grpSpPr>
          <p:sp>
            <p:nvSpPr>
              <p:cNvPr id="184" name="Google Shape;184;p2"/>
              <p:cNvSpPr/>
              <p:nvPr/>
            </p:nvSpPr>
            <p:spPr>
              <a:xfrm>
                <a:off x="2488545" y="1664676"/>
                <a:ext cx="1058213" cy="1274864"/>
              </a:xfrm>
              <a:custGeom>
                <a:avLst/>
                <a:gdLst/>
                <a:ahLst/>
                <a:cxnLst/>
                <a:rect l="l" t="t" r="r" b="b"/>
                <a:pathLst>
                  <a:path w="1058213" h="1274864" extrusionOk="0">
                    <a:moveTo>
                      <a:pt x="365049" y="1247212"/>
                    </a:moveTo>
                    <a:cubicBezTo>
                      <a:pt x="349524" y="1215779"/>
                      <a:pt x="329712" y="1186728"/>
                      <a:pt x="311519" y="1156819"/>
                    </a:cubicBezTo>
                    <a:cubicBezTo>
                      <a:pt x="265323" y="1081096"/>
                      <a:pt x="215793" y="1007467"/>
                      <a:pt x="169597" y="931744"/>
                    </a:cubicBezTo>
                    <a:cubicBezTo>
                      <a:pt x="80252" y="785440"/>
                      <a:pt x="-6902" y="620562"/>
                      <a:pt x="433" y="443968"/>
                    </a:cubicBezTo>
                    <a:cubicBezTo>
                      <a:pt x="2433" y="395962"/>
                      <a:pt x="11767" y="348337"/>
                      <a:pt x="27864" y="303094"/>
                    </a:cubicBezTo>
                    <a:cubicBezTo>
                      <a:pt x="111304" y="69445"/>
                      <a:pt x="381623" y="11438"/>
                      <a:pt x="601746" y="2866"/>
                    </a:cubicBezTo>
                    <a:cubicBezTo>
                      <a:pt x="712141" y="-1421"/>
                      <a:pt x="841966" y="-9898"/>
                      <a:pt x="937216" y="56206"/>
                    </a:cubicBezTo>
                    <a:cubicBezTo>
                      <a:pt x="1084949" y="158790"/>
                      <a:pt x="1063899" y="349861"/>
                      <a:pt x="1044658" y="505309"/>
                    </a:cubicBezTo>
                    <a:cubicBezTo>
                      <a:pt x="1039324" y="548267"/>
                      <a:pt x="1030180" y="591225"/>
                      <a:pt x="1020465" y="633421"/>
                    </a:cubicBezTo>
                    <a:cubicBezTo>
                      <a:pt x="1012369" y="668377"/>
                      <a:pt x="1003225" y="703048"/>
                      <a:pt x="992842" y="737434"/>
                    </a:cubicBezTo>
                    <a:cubicBezTo>
                      <a:pt x="933787" y="933839"/>
                      <a:pt x="829774" y="1105861"/>
                      <a:pt x="675565" y="1241782"/>
                    </a:cubicBezTo>
                    <a:cubicBezTo>
                      <a:pt x="613081" y="1296932"/>
                      <a:pt x="377242" y="1271881"/>
                      <a:pt x="365049" y="12472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5" name="Google Shape;185;p2"/>
              <p:cNvSpPr/>
              <p:nvPr/>
            </p:nvSpPr>
            <p:spPr>
              <a:xfrm>
                <a:off x="2450412" y="1626619"/>
                <a:ext cx="1134652" cy="1350990"/>
              </a:xfrm>
              <a:custGeom>
                <a:avLst/>
                <a:gdLst/>
                <a:ahLst/>
                <a:cxnLst/>
                <a:rect l="l" t="t" r="r" b="b"/>
                <a:pathLst>
                  <a:path w="1134652" h="1350990" extrusionOk="0">
                    <a:moveTo>
                      <a:pt x="564060" y="1350991"/>
                    </a:moveTo>
                    <a:cubicBezTo>
                      <a:pt x="516149" y="1350991"/>
                      <a:pt x="470525" y="1345847"/>
                      <a:pt x="441378" y="1340037"/>
                    </a:cubicBezTo>
                    <a:cubicBezTo>
                      <a:pt x="398611" y="1331560"/>
                      <a:pt x="378323" y="1320892"/>
                      <a:pt x="368988" y="1302032"/>
                    </a:cubicBezTo>
                    <a:lnTo>
                      <a:pt x="368988" y="1302032"/>
                    </a:lnTo>
                    <a:cubicBezTo>
                      <a:pt x="358606" y="1280887"/>
                      <a:pt x="345842" y="1260694"/>
                      <a:pt x="332412" y="1239263"/>
                    </a:cubicBezTo>
                    <a:cubicBezTo>
                      <a:pt x="327269" y="1231071"/>
                      <a:pt x="322125" y="1222879"/>
                      <a:pt x="317077" y="1214688"/>
                    </a:cubicBezTo>
                    <a:cubicBezTo>
                      <a:pt x="294026" y="1176874"/>
                      <a:pt x="269642" y="1138774"/>
                      <a:pt x="246020" y="1102007"/>
                    </a:cubicBezTo>
                    <a:cubicBezTo>
                      <a:pt x="222589" y="1065431"/>
                      <a:pt x="198300" y="1027617"/>
                      <a:pt x="175154" y="989707"/>
                    </a:cubicBezTo>
                    <a:cubicBezTo>
                      <a:pt x="79904" y="833688"/>
                      <a:pt x="-7154" y="664048"/>
                      <a:pt x="466" y="480501"/>
                    </a:cubicBezTo>
                    <a:cubicBezTo>
                      <a:pt x="2657" y="428590"/>
                      <a:pt x="12563" y="377440"/>
                      <a:pt x="30088" y="328387"/>
                    </a:cubicBezTo>
                    <a:cubicBezTo>
                      <a:pt x="101621" y="128171"/>
                      <a:pt x="311933" y="15586"/>
                      <a:pt x="638355" y="2917"/>
                    </a:cubicBezTo>
                    <a:lnTo>
                      <a:pt x="653119" y="2346"/>
                    </a:lnTo>
                    <a:cubicBezTo>
                      <a:pt x="766752" y="-2226"/>
                      <a:pt x="895530" y="-7370"/>
                      <a:pt x="996971" y="63115"/>
                    </a:cubicBezTo>
                    <a:cubicBezTo>
                      <a:pt x="1166135" y="180559"/>
                      <a:pt x="1139751" y="393061"/>
                      <a:pt x="1120511" y="548128"/>
                    </a:cubicBezTo>
                    <a:cubicBezTo>
                      <a:pt x="1114891" y="593658"/>
                      <a:pt x="1105175" y="638425"/>
                      <a:pt x="1095650" y="680145"/>
                    </a:cubicBezTo>
                    <a:cubicBezTo>
                      <a:pt x="1087459" y="715768"/>
                      <a:pt x="1077934" y="751582"/>
                      <a:pt x="1067456" y="786539"/>
                    </a:cubicBezTo>
                    <a:cubicBezTo>
                      <a:pt x="1004401" y="996280"/>
                      <a:pt x="893816" y="1171921"/>
                      <a:pt x="738939" y="1308509"/>
                    </a:cubicBezTo>
                    <a:cubicBezTo>
                      <a:pt x="701982" y="1340989"/>
                      <a:pt x="630830" y="1350991"/>
                      <a:pt x="564060" y="1350991"/>
                    </a:cubicBezTo>
                    <a:close/>
                    <a:moveTo>
                      <a:pt x="432996" y="1259646"/>
                    </a:moveTo>
                    <a:cubicBezTo>
                      <a:pt x="474906" y="1275648"/>
                      <a:pt x="648261" y="1286792"/>
                      <a:pt x="688552" y="1251264"/>
                    </a:cubicBezTo>
                    <a:cubicBezTo>
                      <a:pt x="832665" y="1124296"/>
                      <a:pt x="935535" y="960466"/>
                      <a:pt x="994495" y="764536"/>
                    </a:cubicBezTo>
                    <a:cubicBezTo>
                      <a:pt x="1004496" y="731199"/>
                      <a:pt x="1013640" y="697004"/>
                      <a:pt x="1021451" y="663000"/>
                    </a:cubicBezTo>
                    <a:cubicBezTo>
                      <a:pt x="1030595" y="623281"/>
                      <a:pt x="1039739" y="580799"/>
                      <a:pt x="1044977" y="538794"/>
                    </a:cubicBezTo>
                    <a:cubicBezTo>
                      <a:pt x="1066790" y="362677"/>
                      <a:pt x="1074981" y="209991"/>
                      <a:pt x="953633" y="125695"/>
                    </a:cubicBezTo>
                    <a:cubicBezTo>
                      <a:pt x="873146" y="69783"/>
                      <a:pt x="757894" y="74450"/>
                      <a:pt x="656262" y="78546"/>
                    </a:cubicBezTo>
                    <a:lnTo>
                      <a:pt x="641403" y="79117"/>
                    </a:lnTo>
                    <a:cubicBezTo>
                      <a:pt x="344509" y="90643"/>
                      <a:pt x="162962" y="183130"/>
                      <a:pt x="101907" y="354009"/>
                    </a:cubicBezTo>
                    <a:cubicBezTo>
                      <a:pt x="86953" y="395824"/>
                      <a:pt x="78476" y="439448"/>
                      <a:pt x="76666" y="483644"/>
                    </a:cubicBezTo>
                    <a:cubicBezTo>
                      <a:pt x="69903" y="646903"/>
                      <a:pt x="151246" y="804256"/>
                      <a:pt x="240305" y="949988"/>
                    </a:cubicBezTo>
                    <a:cubicBezTo>
                      <a:pt x="262975" y="987136"/>
                      <a:pt x="287073" y="1024664"/>
                      <a:pt x="310219" y="1060859"/>
                    </a:cubicBezTo>
                    <a:cubicBezTo>
                      <a:pt x="334031" y="1098007"/>
                      <a:pt x="358701" y="1136488"/>
                      <a:pt x="382228" y="1175064"/>
                    </a:cubicBezTo>
                    <a:cubicBezTo>
                      <a:pt x="387086" y="1182970"/>
                      <a:pt x="392038" y="1190875"/>
                      <a:pt x="396992" y="1198781"/>
                    </a:cubicBezTo>
                    <a:cubicBezTo>
                      <a:pt x="409184" y="1218212"/>
                      <a:pt x="421757" y="1238310"/>
                      <a:pt x="432996" y="1259646"/>
                    </a:cubicBezTo>
                    <a:close/>
                    <a:moveTo>
                      <a:pt x="428138" y="1257550"/>
                    </a:moveTo>
                    <a:lnTo>
                      <a:pt x="428138" y="12575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86" name="Google Shape;186;p2"/>
            <p:cNvSpPr/>
            <p:nvPr/>
          </p:nvSpPr>
          <p:spPr>
            <a:xfrm>
              <a:off x="2573302" y="1796319"/>
              <a:ext cx="315384" cy="972875"/>
            </a:xfrm>
            <a:custGeom>
              <a:avLst/>
              <a:gdLst/>
              <a:ahLst/>
              <a:cxnLst/>
              <a:rect l="l" t="t" r="r" b="b"/>
              <a:pathLst>
                <a:path w="315384" h="972875" extrusionOk="0">
                  <a:moveTo>
                    <a:pt x="314582" y="971550"/>
                  </a:moveTo>
                  <a:cubicBezTo>
                    <a:pt x="297247" y="940403"/>
                    <a:pt x="-10125" y="627031"/>
                    <a:pt x="257" y="323850"/>
                  </a:cubicBezTo>
                  <a:cubicBezTo>
                    <a:pt x="9306" y="61151"/>
                    <a:pt x="248574" y="28480"/>
                    <a:pt x="286007" y="0"/>
                  </a:cubicBezTo>
                  <a:cubicBezTo>
                    <a:pt x="200282" y="95250"/>
                    <a:pt x="135131" y="162211"/>
                    <a:pt x="143132" y="361950"/>
                  </a:cubicBezTo>
                  <a:cubicBezTo>
                    <a:pt x="154943" y="656844"/>
                    <a:pt x="328584" y="996791"/>
                    <a:pt x="314582" y="97155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7" name="Google Shape;187;p2"/>
            <p:cNvSpPr/>
            <p:nvPr/>
          </p:nvSpPr>
          <p:spPr>
            <a:xfrm>
              <a:off x="2477570" y="2626797"/>
              <a:ext cx="2030383" cy="1729556"/>
            </a:xfrm>
            <a:custGeom>
              <a:avLst/>
              <a:gdLst/>
              <a:ahLst/>
              <a:cxnLst/>
              <a:rect l="l" t="t" r="r" b="b"/>
              <a:pathLst>
                <a:path w="2030383" h="1729556" extrusionOk="0">
                  <a:moveTo>
                    <a:pt x="1923170" y="315189"/>
                  </a:moveTo>
                  <a:cubicBezTo>
                    <a:pt x="1782771" y="104591"/>
                    <a:pt x="1543027" y="33154"/>
                    <a:pt x="1366719" y="10389"/>
                  </a:cubicBezTo>
                  <a:cubicBezTo>
                    <a:pt x="1150216" y="-17710"/>
                    <a:pt x="909424" y="11818"/>
                    <a:pt x="706065" y="91351"/>
                  </a:cubicBezTo>
                  <a:cubicBezTo>
                    <a:pt x="641010" y="116783"/>
                    <a:pt x="68843" y="354241"/>
                    <a:pt x="5883" y="855542"/>
                  </a:cubicBezTo>
                  <a:cubicBezTo>
                    <a:pt x="-14691" y="1019087"/>
                    <a:pt x="18932" y="1181012"/>
                    <a:pt x="103133" y="1323601"/>
                  </a:cubicBezTo>
                  <a:cubicBezTo>
                    <a:pt x="180857" y="1455236"/>
                    <a:pt x="297348" y="1565155"/>
                    <a:pt x="440032" y="1641545"/>
                  </a:cubicBezTo>
                  <a:cubicBezTo>
                    <a:pt x="558237" y="1704791"/>
                    <a:pt x="681015" y="1729556"/>
                    <a:pt x="800839" y="1729556"/>
                  </a:cubicBezTo>
                  <a:cubicBezTo>
                    <a:pt x="1148883" y="1729556"/>
                    <a:pt x="1472161" y="1520578"/>
                    <a:pt x="1585223" y="1438758"/>
                  </a:cubicBezTo>
                  <a:cubicBezTo>
                    <a:pt x="1683235" y="1367797"/>
                    <a:pt x="1981368" y="1152055"/>
                    <a:pt x="2024611" y="788486"/>
                  </a:cubicBezTo>
                  <a:cubicBezTo>
                    <a:pt x="2045471" y="612655"/>
                    <a:pt x="2009371" y="444538"/>
                    <a:pt x="1923170" y="31518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8" name="Google Shape;188;p2"/>
            <p:cNvSpPr/>
            <p:nvPr/>
          </p:nvSpPr>
          <p:spPr>
            <a:xfrm>
              <a:off x="3573684" y="2205894"/>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9" name="Google Shape;189;p2"/>
            <p:cNvSpPr/>
            <p:nvPr/>
          </p:nvSpPr>
          <p:spPr>
            <a:xfrm>
              <a:off x="3697509" y="2871120"/>
              <a:ext cx="1439498" cy="893864"/>
            </a:xfrm>
            <a:custGeom>
              <a:avLst/>
              <a:gdLst/>
              <a:ahLst/>
              <a:cxnLst/>
              <a:rect l="l" t="t" r="r" b="b"/>
              <a:pathLst>
                <a:path w="1439498" h="893864" extrusionOk="0">
                  <a:moveTo>
                    <a:pt x="1432084" y="89630"/>
                  </a:moveTo>
                  <a:cubicBezTo>
                    <a:pt x="1489805" y="465963"/>
                    <a:pt x="1204246" y="821912"/>
                    <a:pt x="794290" y="884777"/>
                  </a:cubicBezTo>
                  <a:cubicBezTo>
                    <a:pt x="450628" y="937451"/>
                    <a:pt x="128968" y="755809"/>
                    <a:pt x="0" y="477774"/>
                  </a:cubicBezTo>
                  <a:cubicBezTo>
                    <a:pt x="168116" y="671417"/>
                    <a:pt x="442627" y="788289"/>
                    <a:pt x="731806" y="743998"/>
                  </a:cubicBezTo>
                  <a:cubicBezTo>
                    <a:pt x="1129474" y="683038"/>
                    <a:pt x="1416082" y="360236"/>
                    <a:pt x="1411605" y="0"/>
                  </a:cubicBezTo>
                  <a:cubicBezTo>
                    <a:pt x="1420558" y="29051"/>
                    <a:pt x="1427416" y="58865"/>
                    <a:pt x="1432084" y="89630"/>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0" name="Google Shape;190;p2"/>
            <p:cNvSpPr/>
            <p:nvPr/>
          </p:nvSpPr>
          <p:spPr>
            <a:xfrm>
              <a:off x="3535584" y="2167794"/>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2" y="76200"/>
                    <a:pt x="76200" y="415862"/>
                    <a:pt x="76200" y="833437"/>
                  </a:cubicBezTo>
                  <a:cubicBezTo>
                    <a:pt x="76200" y="1251013"/>
                    <a:pt x="415862"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1" name="Google Shape;191;p2"/>
            <p:cNvSpPr/>
            <p:nvPr/>
          </p:nvSpPr>
          <p:spPr>
            <a:xfrm>
              <a:off x="2246090" y="3884009"/>
              <a:ext cx="375284" cy="111857"/>
            </a:xfrm>
            <a:custGeom>
              <a:avLst/>
              <a:gdLst/>
              <a:ahLst/>
              <a:cxnLst/>
              <a:rect l="l" t="t" r="r" b="b"/>
              <a:pathLst>
                <a:path w="375284" h="111857" extrusionOk="0">
                  <a:moveTo>
                    <a:pt x="332899" y="0"/>
                  </a:moveTo>
                  <a:cubicBezTo>
                    <a:pt x="334804" y="4763"/>
                    <a:pt x="285464" y="22003"/>
                    <a:pt x="280321" y="23717"/>
                  </a:cubicBezTo>
                  <a:cubicBezTo>
                    <a:pt x="256508" y="31528"/>
                    <a:pt x="231648" y="35814"/>
                    <a:pt x="206788" y="38005"/>
                  </a:cubicBezTo>
                  <a:cubicBezTo>
                    <a:pt x="138303" y="43910"/>
                    <a:pt x="68580" y="37909"/>
                    <a:pt x="0" y="35909"/>
                  </a:cubicBezTo>
                  <a:cubicBezTo>
                    <a:pt x="5048" y="36100"/>
                    <a:pt x="14192" y="43434"/>
                    <a:pt x="18669" y="45625"/>
                  </a:cubicBezTo>
                  <a:cubicBezTo>
                    <a:pt x="34576" y="53721"/>
                    <a:pt x="50768" y="61341"/>
                    <a:pt x="67151" y="68580"/>
                  </a:cubicBezTo>
                  <a:cubicBezTo>
                    <a:pt x="100203" y="83153"/>
                    <a:pt x="135065" y="96393"/>
                    <a:pt x="170783" y="104299"/>
                  </a:cubicBezTo>
                  <a:cubicBezTo>
                    <a:pt x="208407" y="112681"/>
                    <a:pt x="245174" y="112585"/>
                    <a:pt x="283464" y="111061"/>
                  </a:cubicBezTo>
                  <a:cubicBezTo>
                    <a:pt x="314135" y="109823"/>
                    <a:pt x="344805" y="107537"/>
                    <a:pt x="375285" y="104108"/>
                  </a:cubicBezTo>
                  <a:cubicBezTo>
                    <a:pt x="375095" y="104108"/>
                    <a:pt x="332899" y="95"/>
                    <a:pt x="332899"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92" name="Google Shape;192;p2"/>
            <p:cNvGrpSpPr/>
            <p:nvPr/>
          </p:nvGrpSpPr>
          <p:grpSpPr>
            <a:xfrm>
              <a:off x="3468909" y="2291619"/>
              <a:ext cx="809625" cy="809625"/>
              <a:chOff x="3468909" y="2291619"/>
              <a:chExt cx="809625" cy="809625"/>
            </a:xfrm>
          </p:grpSpPr>
          <p:sp>
            <p:nvSpPr>
              <p:cNvPr id="193" name="Google Shape;193;p2"/>
              <p:cNvSpPr/>
              <p:nvPr/>
            </p:nvSpPr>
            <p:spPr>
              <a:xfrm>
                <a:off x="348795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4" name="Google Shape;194;p2"/>
              <p:cNvSpPr/>
              <p:nvPr/>
            </p:nvSpPr>
            <p:spPr>
              <a:xfrm>
                <a:off x="346890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95" name="Google Shape;195;p2"/>
            <p:cNvSpPr/>
            <p:nvPr/>
          </p:nvSpPr>
          <p:spPr>
            <a:xfrm>
              <a:off x="3659409" y="2444114"/>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3" y="111538"/>
                  </a:cubicBezTo>
                  <a:cubicBezTo>
                    <a:pt x="4477"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6" name="Google Shape;196;p2"/>
            <p:cNvSpPr/>
            <p:nvPr/>
          </p:nvSpPr>
          <p:spPr>
            <a:xfrm>
              <a:off x="4030921" y="3320356"/>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2" y="21490"/>
                    <a:pt x="14346" y="8345"/>
                  </a:cubicBezTo>
                  <a:cubicBezTo>
                    <a:pt x="30824" y="-4799"/>
                    <a:pt x="54732" y="-2132"/>
                    <a:pt x="67876" y="14346"/>
                  </a:cubicBezTo>
                  <a:cubicBezTo>
                    <a:pt x="78735" y="27967"/>
                    <a:pt x="178747"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7" name="Google Shape;197;p2"/>
            <p:cNvSpPr/>
            <p:nvPr/>
          </p:nvSpPr>
          <p:spPr>
            <a:xfrm>
              <a:off x="4427836" y="1752514"/>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7" y="147818"/>
                  </a:cubicBezTo>
                  <a:cubicBezTo>
                    <a:pt x="41008" y="257355"/>
                    <a:pt x="9099" y="391086"/>
                    <a:pt x="146" y="456237"/>
                  </a:cubicBezTo>
                  <a:cubicBezTo>
                    <a:pt x="-997" y="464238"/>
                    <a:pt x="4718"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8" y="141627"/>
                  </a:cubicBezTo>
                  <a:cubicBezTo>
                    <a:pt x="511829" y="146199"/>
                    <a:pt x="516782" y="150009"/>
                    <a:pt x="522115" y="153247"/>
                  </a:cubicBezTo>
                  <a:cubicBezTo>
                    <a:pt x="546214" y="167725"/>
                    <a:pt x="585266" y="166106"/>
                    <a:pt x="607841"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8" name="Google Shape;198;p2"/>
            <p:cNvSpPr/>
            <p:nvPr/>
          </p:nvSpPr>
          <p:spPr>
            <a:xfrm>
              <a:off x="3704008" y="1752514"/>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7" y="-772"/>
                    <a:pt x="136090" y="752"/>
                  </a:cubicBezTo>
                  <a:cubicBezTo>
                    <a:pt x="150759" y="2276"/>
                    <a:pt x="165237" y="4562"/>
                    <a:pt x="179619" y="7610"/>
                  </a:cubicBezTo>
                  <a:cubicBezTo>
                    <a:pt x="186954" y="9229"/>
                    <a:pt x="194574" y="9896"/>
                    <a:pt x="201908" y="11706"/>
                  </a:cubicBezTo>
                  <a:cubicBezTo>
                    <a:pt x="262773" y="22659"/>
                    <a:pt x="373453" y="54663"/>
                    <a:pt x="470418" y="147818"/>
                  </a:cubicBezTo>
                  <a:cubicBezTo>
                    <a:pt x="584527" y="257355"/>
                    <a:pt x="616436" y="391086"/>
                    <a:pt x="625390" y="456237"/>
                  </a:cubicBezTo>
                  <a:cubicBezTo>
                    <a:pt x="626532" y="464238"/>
                    <a:pt x="620818" y="471573"/>
                    <a:pt x="612721" y="472430"/>
                  </a:cubicBezTo>
                  <a:cubicBezTo>
                    <a:pt x="605101" y="473192"/>
                    <a:pt x="598148" y="467858"/>
                    <a:pt x="597100" y="460238"/>
                  </a:cubicBezTo>
                  <a:cubicBezTo>
                    <a:pt x="588718" y="398706"/>
                    <a:pt x="558619" y="272024"/>
                    <a:pt x="450606" y="168392"/>
                  </a:cubicBezTo>
                  <a:cubicBezTo>
                    <a:pt x="361738" y="83048"/>
                    <a:pt x="261344" y="34280"/>
                    <a:pt x="202194" y="40757"/>
                  </a:cubicBezTo>
                  <a:cubicBezTo>
                    <a:pt x="178572" y="43329"/>
                    <a:pt x="158569" y="64188"/>
                    <a:pt x="149044" y="84762"/>
                  </a:cubicBezTo>
                  <a:cubicBezTo>
                    <a:pt x="143615" y="96478"/>
                    <a:pt x="138376" y="108289"/>
                    <a:pt x="132376" y="119719"/>
                  </a:cubicBezTo>
                  <a:cubicBezTo>
                    <a:pt x="128280" y="127434"/>
                    <a:pt x="123803" y="135150"/>
                    <a:pt x="117898" y="141627"/>
                  </a:cubicBezTo>
                  <a:cubicBezTo>
                    <a:pt x="113706" y="146199"/>
                    <a:pt x="108753" y="150009"/>
                    <a:pt x="103419" y="153247"/>
                  </a:cubicBezTo>
                  <a:cubicBezTo>
                    <a:pt x="79321"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99" name="Google Shape;199;p2"/>
            <p:cNvSpPr/>
            <p:nvPr/>
          </p:nvSpPr>
          <p:spPr>
            <a:xfrm>
              <a:off x="2602134" y="3034569"/>
              <a:ext cx="914400" cy="1238539"/>
            </a:xfrm>
            <a:custGeom>
              <a:avLst/>
              <a:gdLst/>
              <a:ahLst/>
              <a:cxnLst/>
              <a:rect l="l" t="t" r="r" b="b"/>
              <a:pathLst>
                <a:path w="914400" h="1238539" extrusionOk="0">
                  <a:moveTo>
                    <a:pt x="0" y="295275"/>
                  </a:moveTo>
                  <a:cubicBezTo>
                    <a:pt x="29147" y="236792"/>
                    <a:pt x="71628" y="166402"/>
                    <a:pt x="133350" y="95250"/>
                  </a:cubicBezTo>
                  <a:cubicBezTo>
                    <a:pt x="165735" y="57912"/>
                    <a:pt x="198120" y="26384"/>
                    <a:pt x="228600" y="0"/>
                  </a:cubicBezTo>
                  <a:cubicBezTo>
                    <a:pt x="225933" y="37243"/>
                    <a:pt x="231267" y="75152"/>
                    <a:pt x="237553" y="111728"/>
                  </a:cubicBezTo>
                  <a:cubicBezTo>
                    <a:pt x="245936" y="160687"/>
                    <a:pt x="257651" y="209074"/>
                    <a:pt x="270891" y="256889"/>
                  </a:cubicBezTo>
                  <a:cubicBezTo>
                    <a:pt x="299180" y="358712"/>
                    <a:pt x="333851" y="458724"/>
                    <a:pt x="378428" y="554546"/>
                  </a:cubicBezTo>
                  <a:cubicBezTo>
                    <a:pt x="422720" y="649605"/>
                    <a:pt x="475583" y="740664"/>
                    <a:pt x="536258" y="826294"/>
                  </a:cubicBezTo>
                  <a:cubicBezTo>
                    <a:pt x="584454" y="894398"/>
                    <a:pt x="637413" y="959168"/>
                    <a:pt x="695325" y="1019175"/>
                  </a:cubicBezTo>
                  <a:cubicBezTo>
                    <a:pt x="777145" y="1103948"/>
                    <a:pt x="854869" y="1166431"/>
                    <a:pt x="914400" y="1209675"/>
                  </a:cubicBezTo>
                  <a:cubicBezTo>
                    <a:pt x="849821" y="1225868"/>
                    <a:pt x="761714" y="1240822"/>
                    <a:pt x="657225" y="1238250"/>
                  </a:cubicBezTo>
                  <a:cubicBezTo>
                    <a:pt x="574453" y="1236155"/>
                    <a:pt x="503396" y="1223677"/>
                    <a:pt x="447675" y="1209675"/>
                  </a:cubicBezTo>
                  <a:cubicBezTo>
                    <a:pt x="366903" y="1126903"/>
                    <a:pt x="275272" y="1003078"/>
                    <a:pt x="180975" y="847725"/>
                  </a:cubicBezTo>
                  <a:cubicBezTo>
                    <a:pt x="19050" y="581025"/>
                    <a:pt x="18764" y="429768"/>
                    <a:pt x="0" y="295275"/>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00" name="Google Shape;200;p2"/>
            <p:cNvSpPr/>
            <p:nvPr/>
          </p:nvSpPr>
          <p:spPr>
            <a:xfrm>
              <a:off x="3078384" y="2729769"/>
              <a:ext cx="981075" cy="1409700"/>
            </a:xfrm>
            <a:custGeom>
              <a:avLst/>
              <a:gdLst/>
              <a:ahLst/>
              <a:cxnLst/>
              <a:rect l="l" t="t" r="r" b="b"/>
              <a:pathLst>
                <a:path w="981075" h="1409700" extrusionOk="0">
                  <a:moveTo>
                    <a:pt x="0" y="133350"/>
                  </a:moveTo>
                  <a:cubicBezTo>
                    <a:pt x="95250" y="66675"/>
                    <a:pt x="200025" y="28575"/>
                    <a:pt x="295275" y="0"/>
                  </a:cubicBezTo>
                  <a:cubicBezTo>
                    <a:pt x="301371" y="141637"/>
                    <a:pt x="331089" y="397669"/>
                    <a:pt x="476250" y="676275"/>
                  </a:cubicBezTo>
                  <a:cubicBezTo>
                    <a:pt x="632555" y="976313"/>
                    <a:pt x="864394" y="1163384"/>
                    <a:pt x="981075" y="1247775"/>
                  </a:cubicBezTo>
                  <a:cubicBezTo>
                    <a:pt x="942975" y="1276350"/>
                    <a:pt x="891159" y="1307497"/>
                    <a:pt x="838200" y="1343025"/>
                  </a:cubicBezTo>
                  <a:cubicBezTo>
                    <a:pt x="793147" y="1373219"/>
                    <a:pt x="750475" y="1394555"/>
                    <a:pt x="714375" y="1409700"/>
                  </a:cubicBezTo>
                  <a:cubicBezTo>
                    <a:pt x="590741" y="1316546"/>
                    <a:pt x="389477" y="1140333"/>
                    <a:pt x="228600" y="857250"/>
                  </a:cubicBezTo>
                  <a:cubicBezTo>
                    <a:pt x="61341" y="563023"/>
                    <a:pt x="14859" y="289274"/>
                    <a:pt x="0" y="133350"/>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01" name="Google Shape;201;p2"/>
            <p:cNvSpPr/>
            <p:nvPr/>
          </p:nvSpPr>
          <p:spPr>
            <a:xfrm>
              <a:off x="2958179" y="4137945"/>
              <a:ext cx="558355" cy="135163"/>
            </a:xfrm>
            <a:custGeom>
              <a:avLst/>
              <a:gdLst/>
              <a:ahLst/>
              <a:cxnLst/>
              <a:rect l="l" t="t" r="r" b="b"/>
              <a:pathLst>
                <a:path w="558355" h="135163" extrusionOk="0">
                  <a:moveTo>
                    <a:pt x="558356" y="106299"/>
                  </a:moveTo>
                  <a:cubicBezTo>
                    <a:pt x="493776" y="122492"/>
                    <a:pt x="405670" y="137446"/>
                    <a:pt x="301181" y="134874"/>
                  </a:cubicBezTo>
                  <a:cubicBezTo>
                    <a:pt x="218408" y="132779"/>
                    <a:pt x="147352" y="120301"/>
                    <a:pt x="91631" y="106299"/>
                  </a:cubicBezTo>
                  <a:cubicBezTo>
                    <a:pt x="62389" y="76391"/>
                    <a:pt x="31718" y="40958"/>
                    <a:pt x="0" y="667"/>
                  </a:cubicBezTo>
                  <a:cubicBezTo>
                    <a:pt x="129826" y="14097"/>
                    <a:pt x="278987" y="16954"/>
                    <a:pt x="426625" y="0"/>
                  </a:cubicBezTo>
                  <a:cubicBezTo>
                    <a:pt x="475488" y="43625"/>
                    <a:pt x="520541" y="78867"/>
                    <a:pt x="558356" y="1062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02" name="Google Shape;202;p2"/>
            <p:cNvSpPr/>
            <p:nvPr/>
          </p:nvSpPr>
          <p:spPr>
            <a:xfrm>
              <a:off x="3699986" y="3907345"/>
              <a:ext cx="359473" cy="232124"/>
            </a:xfrm>
            <a:custGeom>
              <a:avLst/>
              <a:gdLst/>
              <a:ahLst/>
              <a:cxnLst/>
              <a:rect l="l" t="t" r="r" b="b"/>
              <a:pathLst>
                <a:path w="359473" h="232124" extrusionOk="0">
                  <a:moveTo>
                    <a:pt x="359474" y="70199"/>
                  </a:moveTo>
                  <a:cubicBezTo>
                    <a:pt x="321374" y="98774"/>
                    <a:pt x="269558" y="129921"/>
                    <a:pt x="216599" y="165449"/>
                  </a:cubicBezTo>
                  <a:cubicBezTo>
                    <a:pt x="171545" y="195644"/>
                    <a:pt x="128873" y="216979"/>
                    <a:pt x="92774" y="232124"/>
                  </a:cubicBezTo>
                  <a:cubicBezTo>
                    <a:pt x="65246" y="211360"/>
                    <a:pt x="33909" y="186595"/>
                    <a:pt x="0" y="157258"/>
                  </a:cubicBezTo>
                  <a:cubicBezTo>
                    <a:pt x="114776" y="113633"/>
                    <a:pt x="199739" y="57626"/>
                    <a:pt x="268415" y="0"/>
                  </a:cubicBezTo>
                  <a:cubicBezTo>
                    <a:pt x="302990" y="28384"/>
                    <a:pt x="333946" y="51721"/>
                    <a:pt x="359474" y="701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203" name="Google Shape;203;p2"/>
            <p:cNvGrpSpPr/>
            <p:nvPr/>
          </p:nvGrpSpPr>
          <p:grpSpPr>
            <a:xfrm>
              <a:off x="4516659" y="2291619"/>
              <a:ext cx="809625" cy="809625"/>
              <a:chOff x="4516659" y="2291619"/>
              <a:chExt cx="809625" cy="809625"/>
            </a:xfrm>
          </p:grpSpPr>
          <p:sp>
            <p:nvSpPr>
              <p:cNvPr id="204" name="Google Shape;204;p2"/>
              <p:cNvSpPr/>
              <p:nvPr/>
            </p:nvSpPr>
            <p:spPr>
              <a:xfrm>
                <a:off x="453570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05" name="Google Shape;205;p2"/>
              <p:cNvSpPr/>
              <p:nvPr/>
            </p:nvSpPr>
            <p:spPr>
              <a:xfrm>
                <a:off x="451665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206" name="Google Shape;206;p2"/>
            <p:cNvSpPr/>
            <p:nvPr/>
          </p:nvSpPr>
          <p:spPr>
            <a:xfrm>
              <a:off x="4791729" y="2446241"/>
              <a:ext cx="352490" cy="352395"/>
            </a:xfrm>
            <a:custGeom>
              <a:avLst/>
              <a:gdLst/>
              <a:ahLst/>
              <a:cxnLst/>
              <a:rect l="l" t="t" r="r" b="b"/>
              <a:pathLst>
                <a:path w="352490" h="352395" extrusionOk="0">
                  <a:moveTo>
                    <a:pt x="341960" y="116269"/>
                  </a:moveTo>
                  <a:cubicBezTo>
                    <a:pt x="334340" y="121793"/>
                    <a:pt x="325863" y="126461"/>
                    <a:pt x="316528" y="129890"/>
                  </a:cubicBezTo>
                  <a:cubicBezTo>
                    <a:pt x="262140" y="149797"/>
                    <a:pt x="202038" y="121793"/>
                    <a:pt x="182130" y="67501"/>
                  </a:cubicBezTo>
                  <a:cubicBezTo>
                    <a:pt x="173844" y="44927"/>
                    <a:pt x="173939" y="21400"/>
                    <a:pt x="180702" y="64"/>
                  </a:cubicBezTo>
                  <a:cubicBezTo>
                    <a:pt x="159175" y="-508"/>
                    <a:pt x="137172" y="2731"/>
                    <a:pt x="115741" y="10637"/>
                  </a:cubicBezTo>
                  <a:cubicBezTo>
                    <a:pt x="24301" y="44069"/>
                    <a:pt x="-22657" y="145320"/>
                    <a:pt x="10776" y="236665"/>
                  </a:cubicBezTo>
                  <a:cubicBezTo>
                    <a:pt x="44208" y="328010"/>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07" name="Google Shape;207;p2"/>
            <p:cNvSpPr/>
            <p:nvPr/>
          </p:nvSpPr>
          <p:spPr>
            <a:xfrm>
              <a:off x="2180343" y="2701194"/>
              <a:ext cx="412266" cy="352425"/>
            </a:xfrm>
            <a:custGeom>
              <a:avLst/>
              <a:gdLst/>
              <a:ahLst/>
              <a:cxnLst/>
              <a:rect l="l" t="t" r="r" b="b"/>
              <a:pathLst>
                <a:path w="412266" h="352425" extrusionOk="0">
                  <a:moveTo>
                    <a:pt x="21741" y="0"/>
                  </a:moveTo>
                  <a:cubicBezTo>
                    <a:pt x="11835" y="31147"/>
                    <a:pt x="-21788" y="131540"/>
                    <a:pt x="21741" y="219075"/>
                  </a:cubicBezTo>
                  <a:cubicBezTo>
                    <a:pt x="80130" y="336423"/>
                    <a:pt x="240816" y="352425"/>
                    <a:pt x="412266" y="352425"/>
                  </a:cubicBezTo>
                  <a:cubicBezTo>
                    <a:pt x="352926" y="334804"/>
                    <a:pt x="210432" y="308038"/>
                    <a:pt x="107466" y="190500"/>
                  </a:cubicBezTo>
                  <a:cubicBezTo>
                    <a:pt x="53079" y="128397"/>
                    <a:pt x="40791" y="66675"/>
                    <a:pt x="21741" y="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208" name="Google Shape;208;p2"/>
          <p:cNvSpPr txBox="1">
            <a:spLocks noGrp="1"/>
          </p:cNvSpPr>
          <p:nvPr>
            <p:ph type="title"/>
          </p:nvPr>
        </p:nvSpPr>
        <p:spPr>
          <a:xfrm>
            <a:off x="1767150" y="1943850"/>
            <a:ext cx="8657700" cy="2665500"/>
          </a:xfrm>
          <a:prstGeom prst="rect">
            <a:avLst/>
          </a:prstGeom>
        </p:spPr>
        <p:txBody>
          <a:bodyPr spcFirstLastPara="1" wrap="square" lIns="121900" tIns="121900" rIns="121900" bIns="121900" anchor="t" anchorCtr="0">
            <a:noAutofit/>
          </a:bodyPr>
          <a:lstStyle>
            <a:lvl1pPr lvl="0" algn="ctr">
              <a:spcBef>
                <a:spcPts val="0"/>
              </a:spcBef>
              <a:spcAft>
                <a:spcPts val="0"/>
              </a:spcAft>
              <a:buSzPts val="8500"/>
              <a:buNone/>
              <a:defRPr sz="85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a:endParaRPr/>
          </a:p>
        </p:txBody>
      </p:sp>
      <p:sp>
        <p:nvSpPr>
          <p:cNvPr id="209" name="Google Shape;209;p2"/>
          <p:cNvSpPr txBox="1">
            <a:spLocks noGrp="1"/>
          </p:cNvSpPr>
          <p:nvPr>
            <p:ph type="subTitle" idx="1"/>
          </p:nvPr>
        </p:nvSpPr>
        <p:spPr>
          <a:xfrm>
            <a:off x="1498250" y="4800900"/>
            <a:ext cx="9174900" cy="530100"/>
          </a:xfrm>
          <a:prstGeom prst="rect">
            <a:avLst/>
          </a:prstGeom>
        </p:spPr>
        <p:txBody>
          <a:bodyPr spcFirstLastPara="1" wrap="square" lIns="121900" tIns="121900" rIns="121900" bIns="121900" anchor="t" anchorCtr="0">
            <a:noAutofit/>
          </a:bodyPr>
          <a:lstStyle>
            <a:lvl1pPr lvl="0" algn="ctr">
              <a:spcBef>
                <a:spcPts val="0"/>
              </a:spcBef>
              <a:spcAft>
                <a:spcPts val="0"/>
              </a:spcAft>
              <a:buSzPts val="1900"/>
              <a:buNone/>
              <a:defRPr/>
            </a:lvl1pPr>
            <a:lvl2pPr lvl="1" algn="ctr">
              <a:spcBef>
                <a:spcPts val="2100"/>
              </a:spcBef>
              <a:spcAft>
                <a:spcPts val="0"/>
              </a:spcAft>
              <a:buSzPts val="1900"/>
              <a:buNone/>
              <a:defRPr/>
            </a:lvl2pPr>
            <a:lvl3pPr lvl="2" algn="ctr">
              <a:spcBef>
                <a:spcPts val="2100"/>
              </a:spcBef>
              <a:spcAft>
                <a:spcPts val="0"/>
              </a:spcAft>
              <a:buSzPts val="1900"/>
              <a:buNone/>
              <a:defRPr/>
            </a:lvl3pPr>
            <a:lvl4pPr lvl="3" algn="ctr">
              <a:spcBef>
                <a:spcPts val="2100"/>
              </a:spcBef>
              <a:spcAft>
                <a:spcPts val="0"/>
              </a:spcAft>
              <a:buSzPts val="1900"/>
              <a:buNone/>
              <a:defRPr/>
            </a:lvl4pPr>
            <a:lvl5pPr lvl="4" algn="ctr">
              <a:spcBef>
                <a:spcPts val="2100"/>
              </a:spcBef>
              <a:spcAft>
                <a:spcPts val="0"/>
              </a:spcAft>
              <a:buSzPts val="1900"/>
              <a:buNone/>
              <a:defRPr/>
            </a:lvl5pPr>
            <a:lvl6pPr lvl="5" algn="ctr">
              <a:spcBef>
                <a:spcPts val="2100"/>
              </a:spcBef>
              <a:spcAft>
                <a:spcPts val="0"/>
              </a:spcAft>
              <a:buSzPts val="1900"/>
              <a:buNone/>
              <a:defRPr/>
            </a:lvl6pPr>
            <a:lvl7pPr lvl="6" algn="ctr">
              <a:spcBef>
                <a:spcPts val="2100"/>
              </a:spcBef>
              <a:spcAft>
                <a:spcPts val="0"/>
              </a:spcAft>
              <a:buSzPts val="1900"/>
              <a:buNone/>
              <a:defRPr/>
            </a:lvl7pPr>
            <a:lvl8pPr lvl="7" algn="ctr">
              <a:spcBef>
                <a:spcPts val="2100"/>
              </a:spcBef>
              <a:spcAft>
                <a:spcPts val="0"/>
              </a:spcAft>
              <a:buSzPts val="1900"/>
              <a:buNone/>
              <a:defRPr/>
            </a:lvl8pPr>
            <a:lvl9pPr lvl="8" algn="ctr">
              <a:spcBef>
                <a:spcPts val="2100"/>
              </a:spcBef>
              <a:spcAft>
                <a:spcPts val="2100"/>
              </a:spcAft>
              <a:buSzPts val="1900"/>
              <a:buNone/>
              <a:defRPr/>
            </a:lvl9pPr>
          </a:lstStyle>
          <a:p>
            <a:endParaRPr/>
          </a:p>
        </p:txBody>
      </p:sp>
      <p:sp>
        <p:nvSpPr>
          <p:cNvPr id="210" name="Google Shape;210;p2"/>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18 Custom Layout 1">
  <p:cSld name="CUSTOM_17">
    <p:spTree>
      <p:nvGrpSpPr>
        <p:cNvPr id="1" name="Shape 1048"/>
        <p:cNvGrpSpPr/>
        <p:nvPr/>
      </p:nvGrpSpPr>
      <p:grpSpPr>
        <a:xfrm>
          <a:off x="0" y="0"/>
          <a:ext cx="0" cy="0"/>
          <a:chOff x="0" y="0"/>
          <a:chExt cx="0" cy="0"/>
        </a:xfrm>
      </p:grpSpPr>
      <p:grpSp>
        <p:nvGrpSpPr>
          <p:cNvPr id="1049" name="Google Shape;1049;p15"/>
          <p:cNvGrpSpPr/>
          <p:nvPr/>
        </p:nvGrpSpPr>
        <p:grpSpPr>
          <a:xfrm>
            <a:off x="0" y="0"/>
            <a:ext cx="12192000" cy="6858000"/>
            <a:chOff x="0" y="0"/>
            <a:chExt cx="12192000" cy="6858000"/>
          </a:xfrm>
        </p:grpSpPr>
        <p:sp>
          <p:nvSpPr>
            <p:cNvPr id="1050" name="Google Shape;1050;p15"/>
            <p:cNvSpPr/>
            <p:nvPr/>
          </p:nvSpPr>
          <p:spPr>
            <a:xfrm>
              <a:off x="0" y="0"/>
              <a:ext cx="12192000" cy="6858000"/>
            </a:xfrm>
            <a:custGeom>
              <a:avLst/>
              <a:gdLst/>
              <a:ahLst/>
              <a:cxnLst/>
              <a:rect l="l" t="t" r="r" b="b"/>
              <a:pathLst>
                <a:path w="12192000" h="6858000" extrusionOk="0">
                  <a:moveTo>
                    <a:pt x="11649239" y="5996639"/>
                  </a:moveTo>
                  <a:cubicBezTo>
                    <a:pt x="11670477" y="5996820"/>
                    <a:pt x="11691716" y="6002447"/>
                    <a:pt x="11710958" y="6013339"/>
                  </a:cubicBezTo>
                  <a:lnTo>
                    <a:pt x="12192000" y="6285022"/>
                  </a:lnTo>
                  <a:lnTo>
                    <a:pt x="12192000" y="6858000"/>
                  </a:lnTo>
                  <a:lnTo>
                    <a:pt x="10670454" y="6858000"/>
                  </a:lnTo>
                  <a:lnTo>
                    <a:pt x="10670454" y="6600029"/>
                  </a:lnTo>
                  <a:cubicBezTo>
                    <a:pt x="10670454" y="6554285"/>
                    <a:pt x="10695141" y="6512171"/>
                    <a:pt x="10735077" y="6489661"/>
                  </a:cubicBezTo>
                  <a:lnTo>
                    <a:pt x="11587520" y="6012613"/>
                  </a:lnTo>
                  <a:cubicBezTo>
                    <a:pt x="11606762" y="6001722"/>
                    <a:pt x="11628001" y="5996457"/>
                    <a:pt x="11649239" y="5996639"/>
                  </a:cubicBezTo>
                  <a:close/>
                  <a:moveTo>
                    <a:pt x="9366100" y="5996639"/>
                  </a:moveTo>
                  <a:cubicBezTo>
                    <a:pt x="9387338" y="5996820"/>
                    <a:pt x="9408577" y="6002447"/>
                    <a:pt x="9427819" y="6013339"/>
                  </a:cubicBezTo>
                  <a:lnTo>
                    <a:pt x="10363763" y="6541941"/>
                  </a:lnTo>
                  <a:cubicBezTo>
                    <a:pt x="10402972" y="6564450"/>
                    <a:pt x="10427660" y="6606564"/>
                    <a:pt x="10427660" y="6652309"/>
                  </a:cubicBezTo>
                  <a:lnTo>
                    <a:pt x="10427660" y="6858000"/>
                  </a:lnTo>
                  <a:lnTo>
                    <a:pt x="8387315" y="6858000"/>
                  </a:lnTo>
                  <a:lnTo>
                    <a:pt x="8387315" y="6600029"/>
                  </a:lnTo>
                  <a:cubicBezTo>
                    <a:pt x="8387315" y="6554285"/>
                    <a:pt x="8412002" y="6512171"/>
                    <a:pt x="8451938" y="6489661"/>
                  </a:cubicBezTo>
                  <a:lnTo>
                    <a:pt x="9304382" y="6012613"/>
                  </a:lnTo>
                  <a:cubicBezTo>
                    <a:pt x="9323623" y="6001722"/>
                    <a:pt x="9344861" y="5996457"/>
                    <a:pt x="9366100" y="5996639"/>
                  </a:cubicBezTo>
                  <a:close/>
                  <a:moveTo>
                    <a:pt x="7152104" y="5996639"/>
                  </a:moveTo>
                  <a:cubicBezTo>
                    <a:pt x="7173343" y="5996820"/>
                    <a:pt x="7194581" y="6002447"/>
                    <a:pt x="7213823" y="6013339"/>
                  </a:cubicBezTo>
                  <a:lnTo>
                    <a:pt x="8149767" y="6541941"/>
                  </a:lnTo>
                  <a:cubicBezTo>
                    <a:pt x="8188977" y="6564450"/>
                    <a:pt x="8213664" y="6606564"/>
                    <a:pt x="8213664" y="6652309"/>
                  </a:cubicBezTo>
                  <a:lnTo>
                    <a:pt x="8213664" y="6858000"/>
                  </a:lnTo>
                  <a:lnTo>
                    <a:pt x="6173320" y="6858000"/>
                  </a:lnTo>
                  <a:lnTo>
                    <a:pt x="6173320" y="6600029"/>
                  </a:lnTo>
                  <a:cubicBezTo>
                    <a:pt x="6173320" y="6554285"/>
                    <a:pt x="6198008" y="6512171"/>
                    <a:pt x="6237944" y="6489661"/>
                  </a:cubicBezTo>
                  <a:lnTo>
                    <a:pt x="7090386" y="6012613"/>
                  </a:lnTo>
                  <a:cubicBezTo>
                    <a:pt x="7109627" y="6001722"/>
                    <a:pt x="7130866" y="5996457"/>
                    <a:pt x="7152104" y="5996639"/>
                  </a:cubicBezTo>
                  <a:close/>
                  <a:moveTo>
                    <a:pt x="4938110" y="5996639"/>
                  </a:moveTo>
                  <a:cubicBezTo>
                    <a:pt x="4959350" y="5996820"/>
                    <a:pt x="4980587" y="6002447"/>
                    <a:pt x="4999831" y="6013339"/>
                  </a:cubicBezTo>
                  <a:lnTo>
                    <a:pt x="5935773" y="6541941"/>
                  </a:lnTo>
                  <a:cubicBezTo>
                    <a:pt x="5974982" y="6564450"/>
                    <a:pt x="5999672" y="6606564"/>
                    <a:pt x="5999672" y="6652309"/>
                  </a:cubicBezTo>
                  <a:lnTo>
                    <a:pt x="5999672" y="6858000"/>
                  </a:lnTo>
                  <a:lnTo>
                    <a:pt x="3959326" y="6858000"/>
                  </a:lnTo>
                  <a:lnTo>
                    <a:pt x="3959326" y="6600029"/>
                  </a:lnTo>
                  <a:cubicBezTo>
                    <a:pt x="3959326" y="6554285"/>
                    <a:pt x="3984013" y="6512171"/>
                    <a:pt x="4023949" y="6489661"/>
                  </a:cubicBezTo>
                  <a:lnTo>
                    <a:pt x="4876392" y="6012613"/>
                  </a:lnTo>
                  <a:cubicBezTo>
                    <a:pt x="4895634" y="6001722"/>
                    <a:pt x="4916871" y="5996457"/>
                    <a:pt x="4938110" y="5996639"/>
                  </a:cubicBezTo>
                  <a:close/>
                  <a:moveTo>
                    <a:pt x="2724113" y="5996639"/>
                  </a:moveTo>
                  <a:cubicBezTo>
                    <a:pt x="2745352" y="5996820"/>
                    <a:pt x="2766590" y="6002447"/>
                    <a:pt x="2785832" y="6013339"/>
                  </a:cubicBezTo>
                  <a:lnTo>
                    <a:pt x="3721776" y="6541941"/>
                  </a:lnTo>
                  <a:cubicBezTo>
                    <a:pt x="3760986" y="6564450"/>
                    <a:pt x="3785673" y="6606564"/>
                    <a:pt x="3785673" y="6652309"/>
                  </a:cubicBezTo>
                  <a:lnTo>
                    <a:pt x="3785673" y="6858000"/>
                  </a:lnTo>
                  <a:lnTo>
                    <a:pt x="1745328" y="6858000"/>
                  </a:lnTo>
                  <a:lnTo>
                    <a:pt x="1745328" y="6600029"/>
                  </a:lnTo>
                  <a:cubicBezTo>
                    <a:pt x="1745328" y="6554285"/>
                    <a:pt x="1770016" y="6512171"/>
                    <a:pt x="1809952" y="6489661"/>
                  </a:cubicBezTo>
                  <a:lnTo>
                    <a:pt x="2662395" y="6012613"/>
                  </a:lnTo>
                  <a:cubicBezTo>
                    <a:pt x="2681636" y="6001722"/>
                    <a:pt x="2702875" y="5996457"/>
                    <a:pt x="2724113" y="5996639"/>
                  </a:cubicBezTo>
                  <a:close/>
                  <a:moveTo>
                    <a:pt x="510117" y="5996639"/>
                  </a:moveTo>
                  <a:cubicBezTo>
                    <a:pt x="531355" y="5996820"/>
                    <a:pt x="552594" y="6002447"/>
                    <a:pt x="571836" y="6013339"/>
                  </a:cubicBezTo>
                  <a:lnTo>
                    <a:pt x="1507780" y="6541941"/>
                  </a:lnTo>
                  <a:cubicBezTo>
                    <a:pt x="1546989" y="6564450"/>
                    <a:pt x="1571677" y="6606564"/>
                    <a:pt x="1571677" y="6652309"/>
                  </a:cubicBezTo>
                  <a:lnTo>
                    <a:pt x="1571677" y="6858000"/>
                  </a:lnTo>
                  <a:lnTo>
                    <a:pt x="0" y="6858000"/>
                  </a:lnTo>
                  <a:lnTo>
                    <a:pt x="0" y="6263548"/>
                  </a:lnTo>
                  <a:lnTo>
                    <a:pt x="448398" y="6012613"/>
                  </a:lnTo>
                  <a:cubicBezTo>
                    <a:pt x="467640" y="6001722"/>
                    <a:pt x="488878" y="5996457"/>
                    <a:pt x="510117" y="5996639"/>
                  </a:cubicBezTo>
                  <a:close/>
                  <a:moveTo>
                    <a:pt x="12192000" y="4430901"/>
                  </a:moveTo>
                  <a:lnTo>
                    <a:pt x="12192000" y="6014775"/>
                  </a:lnTo>
                  <a:lnTo>
                    <a:pt x="11866857" y="5819468"/>
                  </a:lnTo>
                  <a:cubicBezTo>
                    <a:pt x="11828373" y="5796959"/>
                    <a:pt x="11805138" y="5755571"/>
                    <a:pt x="11805138" y="5711279"/>
                  </a:cubicBezTo>
                  <a:lnTo>
                    <a:pt x="11805138" y="4721602"/>
                  </a:lnTo>
                  <a:cubicBezTo>
                    <a:pt x="11805138" y="4675858"/>
                    <a:pt x="11829825" y="4633744"/>
                    <a:pt x="11869761" y="4611234"/>
                  </a:cubicBezTo>
                  <a:close/>
                  <a:moveTo>
                    <a:pt x="0" y="4429991"/>
                  </a:moveTo>
                  <a:lnTo>
                    <a:pt x="413477" y="4663514"/>
                  </a:lnTo>
                  <a:cubicBezTo>
                    <a:pt x="452686" y="4686023"/>
                    <a:pt x="477374" y="4728137"/>
                    <a:pt x="477374" y="4773882"/>
                  </a:cubicBezTo>
                  <a:lnTo>
                    <a:pt x="477374" y="5709101"/>
                  </a:lnTo>
                  <a:cubicBezTo>
                    <a:pt x="477374" y="5754845"/>
                    <a:pt x="451961" y="5796959"/>
                    <a:pt x="412025" y="5819468"/>
                  </a:cubicBezTo>
                  <a:lnTo>
                    <a:pt x="0" y="6047301"/>
                  </a:lnTo>
                  <a:close/>
                  <a:moveTo>
                    <a:pt x="11649239" y="2229416"/>
                  </a:moveTo>
                  <a:cubicBezTo>
                    <a:pt x="11670478" y="2229598"/>
                    <a:pt x="11691716" y="2235225"/>
                    <a:pt x="11710958" y="2246117"/>
                  </a:cubicBezTo>
                  <a:lnTo>
                    <a:pt x="12192000" y="2517799"/>
                  </a:lnTo>
                  <a:lnTo>
                    <a:pt x="12192000" y="4181411"/>
                  </a:lnTo>
                  <a:lnTo>
                    <a:pt x="11713136" y="4446203"/>
                  </a:lnTo>
                  <a:cubicBezTo>
                    <a:pt x="11673926" y="4467986"/>
                    <a:pt x="11625278" y="4467260"/>
                    <a:pt x="11586794" y="4444025"/>
                  </a:cubicBezTo>
                  <a:lnTo>
                    <a:pt x="10732173" y="3930671"/>
                  </a:lnTo>
                  <a:cubicBezTo>
                    <a:pt x="10693689" y="3908162"/>
                    <a:pt x="10670454" y="3866774"/>
                    <a:pt x="10670454" y="3822482"/>
                  </a:cubicBezTo>
                  <a:lnTo>
                    <a:pt x="10670454" y="2832807"/>
                  </a:lnTo>
                  <a:cubicBezTo>
                    <a:pt x="10670454" y="2787062"/>
                    <a:pt x="10695141" y="2744949"/>
                    <a:pt x="10735077" y="2722439"/>
                  </a:cubicBezTo>
                  <a:lnTo>
                    <a:pt x="11587520" y="2245391"/>
                  </a:lnTo>
                  <a:cubicBezTo>
                    <a:pt x="11606762" y="2234500"/>
                    <a:pt x="11628000" y="2229235"/>
                    <a:pt x="11649239" y="2229416"/>
                  </a:cubicBezTo>
                  <a:close/>
                  <a:moveTo>
                    <a:pt x="510116" y="2229415"/>
                  </a:moveTo>
                  <a:cubicBezTo>
                    <a:pt x="531355" y="2229596"/>
                    <a:pt x="552593" y="2235223"/>
                    <a:pt x="571835" y="2246115"/>
                  </a:cubicBezTo>
                  <a:lnTo>
                    <a:pt x="1507780" y="2774717"/>
                  </a:lnTo>
                  <a:cubicBezTo>
                    <a:pt x="1546989" y="2797227"/>
                    <a:pt x="1571676" y="2839341"/>
                    <a:pt x="1571676" y="2885085"/>
                  </a:cubicBezTo>
                  <a:lnTo>
                    <a:pt x="1571676" y="3820304"/>
                  </a:lnTo>
                  <a:cubicBezTo>
                    <a:pt x="1571676" y="3866048"/>
                    <a:pt x="1546263" y="3908162"/>
                    <a:pt x="1506328" y="3930671"/>
                  </a:cubicBezTo>
                  <a:lnTo>
                    <a:pt x="574013" y="4446203"/>
                  </a:lnTo>
                  <a:cubicBezTo>
                    <a:pt x="534804" y="4467986"/>
                    <a:pt x="486155" y="4467260"/>
                    <a:pt x="447672" y="4444025"/>
                  </a:cubicBezTo>
                  <a:lnTo>
                    <a:pt x="0" y="4175117"/>
                  </a:lnTo>
                  <a:lnTo>
                    <a:pt x="0" y="2496324"/>
                  </a:lnTo>
                  <a:lnTo>
                    <a:pt x="448398" y="2245389"/>
                  </a:lnTo>
                  <a:cubicBezTo>
                    <a:pt x="467640" y="2234498"/>
                    <a:pt x="488878" y="2229234"/>
                    <a:pt x="510116" y="2229415"/>
                  </a:cubicBezTo>
                  <a:close/>
                  <a:moveTo>
                    <a:pt x="0" y="652397"/>
                  </a:moveTo>
                  <a:lnTo>
                    <a:pt x="413476" y="885920"/>
                  </a:lnTo>
                  <a:cubicBezTo>
                    <a:pt x="452686" y="908429"/>
                    <a:pt x="477373" y="950543"/>
                    <a:pt x="477373" y="996288"/>
                  </a:cubicBezTo>
                  <a:lnTo>
                    <a:pt x="477373" y="1931507"/>
                  </a:lnTo>
                  <a:cubicBezTo>
                    <a:pt x="477373" y="1977251"/>
                    <a:pt x="451960" y="2019365"/>
                    <a:pt x="412024" y="2041874"/>
                  </a:cubicBezTo>
                  <a:lnTo>
                    <a:pt x="0" y="2269707"/>
                  </a:lnTo>
                  <a:close/>
                  <a:moveTo>
                    <a:pt x="12192000" y="649734"/>
                  </a:moveTo>
                  <a:lnTo>
                    <a:pt x="12192000" y="2303182"/>
                  </a:lnTo>
                  <a:lnTo>
                    <a:pt x="11806895" y="2071857"/>
                  </a:lnTo>
                  <a:cubicBezTo>
                    <a:pt x="11768411" y="2049347"/>
                    <a:pt x="11745176" y="2007960"/>
                    <a:pt x="11745176" y="1963667"/>
                  </a:cubicBezTo>
                  <a:lnTo>
                    <a:pt x="11745176" y="973990"/>
                  </a:lnTo>
                  <a:cubicBezTo>
                    <a:pt x="11745176" y="928246"/>
                    <a:pt x="11769863" y="886132"/>
                    <a:pt x="11809799" y="863623"/>
                  </a:cubicBezTo>
                  <a:close/>
                  <a:moveTo>
                    <a:pt x="10608962" y="0"/>
                  </a:moveTo>
                  <a:lnTo>
                    <a:pt x="12192000" y="0"/>
                  </a:lnTo>
                  <a:lnTo>
                    <a:pt x="12192000" y="369816"/>
                  </a:lnTo>
                  <a:lnTo>
                    <a:pt x="11651644" y="668610"/>
                  </a:lnTo>
                  <a:cubicBezTo>
                    <a:pt x="11612434" y="690393"/>
                    <a:pt x="11563786" y="689667"/>
                    <a:pt x="11525302" y="666432"/>
                  </a:cubicBezTo>
                  <a:lnTo>
                    <a:pt x="10670681" y="153079"/>
                  </a:lnTo>
                  <a:cubicBezTo>
                    <a:pt x="10632197" y="130569"/>
                    <a:pt x="10608962" y="89182"/>
                    <a:pt x="10608962" y="44889"/>
                  </a:cubicBezTo>
                  <a:close/>
                  <a:moveTo>
                    <a:pt x="8393435" y="0"/>
                  </a:moveTo>
                  <a:lnTo>
                    <a:pt x="10433780" y="0"/>
                  </a:lnTo>
                  <a:lnTo>
                    <a:pt x="10433780" y="42711"/>
                  </a:lnTo>
                  <a:cubicBezTo>
                    <a:pt x="10433780" y="88455"/>
                    <a:pt x="10408367" y="130569"/>
                    <a:pt x="10368431" y="153079"/>
                  </a:cubicBezTo>
                  <a:lnTo>
                    <a:pt x="9436117" y="668610"/>
                  </a:lnTo>
                  <a:cubicBezTo>
                    <a:pt x="9396907" y="690393"/>
                    <a:pt x="9348259" y="689667"/>
                    <a:pt x="9309775" y="666432"/>
                  </a:cubicBezTo>
                  <a:lnTo>
                    <a:pt x="8455154" y="153079"/>
                  </a:lnTo>
                  <a:cubicBezTo>
                    <a:pt x="8416670" y="130569"/>
                    <a:pt x="8393435" y="89182"/>
                    <a:pt x="8393435" y="44889"/>
                  </a:cubicBezTo>
                  <a:close/>
                  <a:moveTo>
                    <a:pt x="6177911" y="0"/>
                  </a:moveTo>
                  <a:lnTo>
                    <a:pt x="8218254" y="0"/>
                  </a:lnTo>
                  <a:lnTo>
                    <a:pt x="8218254" y="42711"/>
                  </a:lnTo>
                  <a:cubicBezTo>
                    <a:pt x="8218254" y="88455"/>
                    <a:pt x="8192841" y="130569"/>
                    <a:pt x="8152905" y="153079"/>
                  </a:cubicBezTo>
                  <a:lnTo>
                    <a:pt x="7220591" y="668610"/>
                  </a:lnTo>
                  <a:cubicBezTo>
                    <a:pt x="7181381" y="690393"/>
                    <a:pt x="7132733" y="689667"/>
                    <a:pt x="7094249" y="666432"/>
                  </a:cubicBezTo>
                  <a:lnTo>
                    <a:pt x="6239630" y="153079"/>
                  </a:lnTo>
                  <a:cubicBezTo>
                    <a:pt x="6201147" y="130569"/>
                    <a:pt x="6177911" y="89182"/>
                    <a:pt x="6177911" y="44889"/>
                  </a:cubicBezTo>
                  <a:close/>
                  <a:moveTo>
                    <a:pt x="3962386" y="0"/>
                  </a:moveTo>
                  <a:lnTo>
                    <a:pt x="6002731" y="0"/>
                  </a:lnTo>
                  <a:lnTo>
                    <a:pt x="6002731" y="42711"/>
                  </a:lnTo>
                  <a:cubicBezTo>
                    <a:pt x="6002731" y="88455"/>
                    <a:pt x="5977318" y="130569"/>
                    <a:pt x="5937383" y="153079"/>
                  </a:cubicBezTo>
                  <a:lnTo>
                    <a:pt x="5005068" y="668610"/>
                  </a:lnTo>
                  <a:cubicBezTo>
                    <a:pt x="4965859" y="690393"/>
                    <a:pt x="4917211" y="689667"/>
                    <a:pt x="4878725" y="666432"/>
                  </a:cubicBezTo>
                  <a:lnTo>
                    <a:pt x="4024105" y="153079"/>
                  </a:lnTo>
                  <a:cubicBezTo>
                    <a:pt x="3985622" y="130569"/>
                    <a:pt x="3962386" y="89182"/>
                    <a:pt x="3962386" y="44889"/>
                  </a:cubicBezTo>
                  <a:close/>
                  <a:moveTo>
                    <a:pt x="1746859" y="0"/>
                  </a:moveTo>
                  <a:lnTo>
                    <a:pt x="3787204" y="0"/>
                  </a:lnTo>
                  <a:lnTo>
                    <a:pt x="3787204" y="42711"/>
                  </a:lnTo>
                  <a:cubicBezTo>
                    <a:pt x="3787204" y="88455"/>
                    <a:pt x="3761791" y="130569"/>
                    <a:pt x="3721856" y="153079"/>
                  </a:cubicBezTo>
                  <a:lnTo>
                    <a:pt x="2789541" y="668610"/>
                  </a:lnTo>
                  <a:cubicBezTo>
                    <a:pt x="2750331" y="690393"/>
                    <a:pt x="2701683" y="689667"/>
                    <a:pt x="2663200" y="666432"/>
                  </a:cubicBezTo>
                  <a:lnTo>
                    <a:pt x="1808578" y="153079"/>
                  </a:lnTo>
                  <a:cubicBezTo>
                    <a:pt x="1770094" y="130569"/>
                    <a:pt x="1746859" y="89182"/>
                    <a:pt x="1746859" y="44889"/>
                  </a:cubicBezTo>
                  <a:close/>
                  <a:moveTo>
                    <a:pt x="0" y="0"/>
                  </a:moveTo>
                  <a:lnTo>
                    <a:pt x="1571679" y="0"/>
                  </a:lnTo>
                  <a:lnTo>
                    <a:pt x="1571679" y="42711"/>
                  </a:lnTo>
                  <a:cubicBezTo>
                    <a:pt x="1571679" y="88455"/>
                    <a:pt x="1546266" y="130569"/>
                    <a:pt x="1506330" y="153079"/>
                  </a:cubicBezTo>
                  <a:lnTo>
                    <a:pt x="574016" y="668610"/>
                  </a:lnTo>
                  <a:cubicBezTo>
                    <a:pt x="534806" y="690393"/>
                    <a:pt x="486158" y="689667"/>
                    <a:pt x="447674" y="666432"/>
                  </a:cubicBezTo>
                  <a:lnTo>
                    <a:pt x="0" y="3975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51" name="Google Shape;1051;p15"/>
            <p:cNvSpPr/>
            <p:nvPr/>
          </p:nvSpPr>
          <p:spPr>
            <a:xfrm>
              <a:off x="651024" y="340614"/>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52" name="Google Shape;1052;p15"/>
            <p:cNvSpPr/>
            <p:nvPr/>
          </p:nvSpPr>
          <p:spPr>
            <a:xfrm>
              <a:off x="2865020" y="340614"/>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53" name="Google Shape;1053;p15"/>
            <p:cNvSpPr/>
            <p:nvPr/>
          </p:nvSpPr>
          <p:spPr>
            <a:xfrm>
              <a:off x="5079016" y="340614"/>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54" name="Google Shape;1054;p15"/>
            <p:cNvSpPr/>
            <p:nvPr/>
          </p:nvSpPr>
          <p:spPr>
            <a:xfrm>
              <a:off x="7293013" y="340614"/>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55" name="Google Shape;1055;p15"/>
            <p:cNvSpPr/>
            <p:nvPr/>
          </p:nvSpPr>
          <p:spPr>
            <a:xfrm>
              <a:off x="1745327" y="2229411"/>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56" name="Google Shape;1056;p15"/>
            <p:cNvSpPr/>
            <p:nvPr/>
          </p:nvSpPr>
          <p:spPr>
            <a:xfrm>
              <a:off x="3959324" y="2229411"/>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57" name="Google Shape;1057;p15"/>
            <p:cNvSpPr/>
            <p:nvPr/>
          </p:nvSpPr>
          <p:spPr>
            <a:xfrm>
              <a:off x="6173319" y="2229411"/>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58" name="Google Shape;1058;p15"/>
            <p:cNvSpPr/>
            <p:nvPr/>
          </p:nvSpPr>
          <p:spPr>
            <a:xfrm>
              <a:off x="8387315" y="2229411"/>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59" name="Google Shape;1059;p15"/>
            <p:cNvSpPr/>
            <p:nvPr/>
          </p:nvSpPr>
          <p:spPr>
            <a:xfrm>
              <a:off x="651024"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60" name="Google Shape;1060;p15"/>
            <p:cNvSpPr/>
            <p:nvPr/>
          </p:nvSpPr>
          <p:spPr>
            <a:xfrm>
              <a:off x="2865020"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61" name="Google Shape;1061;p15"/>
            <p:cNvSpPr/>
            <p:nvPr/>
          </p:nvSpPr>
          <p:spPr>
            <a:xfrm>
              <a:off x="5079016"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62" name="Google Shape;1062;p15"/>
            <p:cNvSpPr/>
            <p:nvPr/>
          </p:nvSpPr>
          <p:spPr>
            <a:xfrm>
              <a:off x="7293013"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63" name="Google Shape;1063;p15"/>
            <p:cNvSpPr/>
            <p:nvPr/>
          </p:nvSpPr>
          <p:spPr>
            <a:xfrm>
              <a:off x="9531180" y="370595"/>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64" name="Google Shape;1064;p15"/>
            <p:cNvSpPr/>
            <p:nvPr/>
          </p:nvSpPr>
          <p:spPr>
            <a:xfrm>
              <a:off x="9517425"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065" name="Google Shape;1065;p15"/>
          <p:cNvGrpSpPr/>
          <p:nvPr/>
        </p:nvGrpSpPr>
        <p:grpSpPr>
          <a:xfrm>
            <a:off x="-1177" y="0"/>
            <a:ext cx="12192000" cy="6163564"/>
            <a:chOff x="-1177" y="0"/>
            <a:chExt cx="12192000" cy="6163564"/>
          </a:xfrm>
        </p:grpSpPr>
        <p:sp>
          <p:nvSpPr>
            <p:cNvPr id="1066" name="Google Shape;1066;p15"/>
            <p:cNvSpPr/>
            <p:nvPr/>
          </p:nvSpPr>
          <p:spPr>
            <a:xfrm>
              <a:off x="801959" y="1785475"/>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67" name="Google Shape;1067;p15"/>
            <p:cNvSpPr/>
            <p:nvPr/>
          </p:nvSpPr>
          <p:spPr>
            <a:xfrm>
              <a:off x="3015955" y="1785475"/>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68" name="Google Shape;1068;p15"/>
            <p:cNvSpPr/>
            <p:nvPr/>
          </p:nvSpPr>
          <p:spPr>
            <a:xfrm>
              <a:off x="5229951" y="1785475"/>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69" name="Google Shape;1069;p15"/>
            <p:cNvSpPr/>
            <p:nvPr/>
          </p:nvSpPr>
          <p:spPr>
            <a:xfrm>
              <a:off x="7443948" y="1785475"/>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70" name="Google Shape;1070;p15"/>
            <p:cNvSpPr/>
            <p:nvPr/>
          </p:nvSpPr>
          <p:spPr>
            <a:xfrm>
              <a:off x="1896262"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71" name="Google Shape;1071;p15"/>
            <p:cNvSpPr/>
            <p:nvPr/>
          </p:nvSpPr>
          <p:spPr>
            <a:xfrm>
              <a:off x="4110259"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72" name="Google Shape;1072;p15"/>
            <p:cNvSpPr/>
            <p:nvPr/>
          </p:nvSpPr>
          <p:spPr>
            <a:xfrm>
              <a:off x="6324254"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73" name="Google Shape;1073;p15"/>
            <p:cNvSpPr/>
            <p:nvPr/>
          </p:nvSpPr>
          <p:spPr>
            <a:xfrm>
              <a:off x="8538250"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74" name="Google Shape;1074;p15"/>
            <p:cNvSpPr/>
            <p:nvPr/>
          </p:nvSpPr>
          <p:spPr>
            <a:xfrm>
              <a:off x="801959"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75" name="Google Shape;1075;p15"/>
            <p:cNvSpPr/>
            <p:nvPr/>
          </p:nvSpPr>
          <p:spPr>
            <a:xfrm>
              <a:off x="3015955"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76" name="Google Shape;1076;p15"/>
            <p:cNvSpPr/>
            <p:nvPr/>
          </p:nvSpPr>
          <p:spPr>
            <a:xfrm>
              <a:off x="5229951"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77" name="Google Shape;1077;p15"/>
            <p:cNvSpPr/>
            <p:nvPr/>
          </p:nvSpPr>
          <p:spPr>
            <a:xfrm>
              <a:off x="7443948"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78" name="Google Shape;1078;p15"/>
            <p:cNvSpPr/>
            <p:nvPr/>
          </p:nvSpPr>
          <p:spPr>
            <a:xfrm>
              <a:off x="9682115" y="1815456"/>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79" name="Google Shape;1079;p15"/>
            <p:cNvSpPr/>
            <p:nvPr/>
          </p:nvSpPr>
          <p:spPr>
            <a:xfrm>
              <a:off x="10821389"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80" name="Google Shape;1080;p15"/>
            <p:cNvSpPr/>
            <p:nvPr/>
          </p:nvSpPr>
          <p:spPr>
            <a:xfrm>
              <a:off x="9668360"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81" name="Google Shape;1081;p15"/>
            <p:cNvSpPr/>
            <p:nvPr/>
          </p:nvSpPr>
          <p:spPr>
            <a:xfrm>
              <a:off x="-1177" y="0"/>
              <a:ext cx="12192000" cy="5809648"/>
            </a:xfrm>
            <a:custGeom>
              <a:avLst/>
              <a:gdLst/>
              <a:ahLst/>
              <a:cxnLst/>
              <a:rect l="l" t="t" r="r" b="b"/>
              <a:pathLst>
                <a:path w="12192000" h="5809648" extrusionOk="0">
                  <a:moveTo>
                    <a:pt x="12111791" y="5563151"/>
                  </a:moveTo>
                  <a:lnTo>
                    <a:pt x="12192000" y="5566621"/>
                  </a:lnTo>
                  <a:lnTo>
                    <a:pt x="12192000" y="5809648"/>
                  </a:lnTo>
                  <a:lnTo>
                    <a:pt x="12124067" y="5762352"/>
                  </a:lnTo>
                  <a:cubicBezTo>
                    <a:pt x="12058604" y="5714815"/>
                    <a:pt x="12004601" y="5671249"/>
                    <a:pt x="11970111" y="5636759"/>
                  </a:cubicBezTo>
                  <a:cubicBezTo>
                    <a:pt x="11926545" y="5593556"/>
                    <a:pt x="11998611" y="5564875"/>
                    <a:pt x="12111791" y="5563151"/>
                  </a:cubicBezTo>
                  <a:close/>
                  <a:moveTo>
                    <a:pt x="0" y="3689073"/>
                  </a:moveTo>
                  <a:lnTo>
                    <a:pt x="29278" y="3693539"/>
                  </a:lnTo>
                  <a:cubicBezTo>
                    <a:pt x="97112" y="3707709"/>
                    <a:pt x="165910" y="3730173"/>
                    <a:pt x="226358" y="3762484"/>
                  </a:cubicBezTo>
                  <a:cubicBezTo>
                    <a:pt x="498645" y="3907704"/>
                    <a:pt x="647496" y="4318678"/>
                    <a:pt x="531320" y="4270755"/>
                  </a:cubicBezTo>
                  <a:cubicBezTo>
                    <a:pt x="407883" y="4219928"/>
                    <a:pt x="233619" y="4123720"/>
                    <a:pt x="72969" y="4022973"/>
                  </a:cubicBezTo>
                  <a:lnTo>
                    <a:pt x="0" y="3975687"/>
                  </a:lnTo>
                  <a:close/>
                  <a:moveTo>
                    <a:pt x="12051829" y="1815538"/>
                  </a:moveTo>
                  <a:cubicBezTo>
                    <a:pt x="12080124" y="1815107"/>
                    <a:pt x="12110989" y="1816360"/>
                    <a:pt x="12143260" y="1819493"/>
                  </a:cubicBezTo>
                  <a:lnTo>
                    <a:pt x="12192000" y="1826926"/>
                  </a:lnTo>
                  <a:lnTo>
                    <a:pt x="12192000" y="2102715"/>
                  </a:lnTo>
                  <a:lnTo>
                    <a:pt x="12169886" y="2088385"/>
                  </a:lnTo>
                  <a:cubicBezTo>
                    <a:pt x="12057525" y="2013038"/>
                    <a:pt x="11961884" y="1940881"/>
                    <a:pt x="11910149" y="1889146"/>
                  </a:cubicBezTo>
                  <a:cubicBezTo>
                    <a:pt x="11866583" y="1845943"/>
                    <a:pt x="11938649" y="1817262"/>
                    <a:pt x="12051829" y="1815538"/>
                  </a:cubicBezTo>
                  <a:close/>
                  <a:moveTo>
                    <a:pt x="10807384" y="0"/>
                  </a:moveTo>
                  <a:lnTo>
                    <a:pt x="11326145" y="0"/>
                  </a:lnTo>
                  <a:lnTo>
                    <a:pt x="11400034" y="50390"/>
                  </a:lnTo>
                  <a:cubicBezTo>
                    <a:pt x="11609348" y="225684"/>
                    <a:pt x="11710605" y="535094"/>
                    <a:pt x="11608951" y="493162"/>
                  </a:cubicBezTo>
                  <a:cubicBezTo>
                    <a:pt x="11392936" y="404214"/>
                    <a:pt x="11021263" y="176287"/>
                    <a:pt x="10839298" y="28272"/>
                  </a:cubicBezTo>
                  <a:close/>
                  <a:moveTo>
                    <a:pt x="8591856" y="0"/>
                  </a:moveTo>
                  <a:lnTo>
                    <a:pt x="9110618" y="0"/>
                  </a:lnTo>
                  <a:lnTo>
                    <a:pt x="9184507" y="50390"/>
                  </a:lnTo>
                  <a:cubicBezTo>
                    <a:pt x="9393821" y="225684"/>
                    <a:pt x="9495078" y="535094"/>
                    <a:pt x="9393424" y="493162"/>
                  </a:cubicBezTo>
                  <a:cubicBezTo>
                    <a:pt x="9177409" y="404214"/>
                    <a:pt x="8805736" y="176287"/>
                    <a:pt x="8623771" y="28273"/>
                  </a:cubicBezTo>
                  <a:close/>
                  <a:moveTo>
                    <a:pt x="6376330" y="0"/>
                  </a:moveTo>
                  <a:lnTo>
                    <a:pt x="6895091" y="0"/>
                  </a:lnTo>
                  <a:lnTo>
                    <a:pt x="6968981" y="50391"/>
                  </a:lnTo>
                  <a:cubicBezTo>
                    <a:pt x="7178295" y="225684"/>
                    <a:pt x="7279552" y="535094"/>
                    <a:pt x="7177898" y="493162"/>
                  </a:cubicBezTo>
                  <a:cubicBezTo>
                    <a:pt x="6961884" y="404215"/>
                    <a:pt x="6590210" y="176287"/>
                    <a:pt x="6408246" y="28273"/>
                  </a:cubicBezTo>
                  <a:close/>
                  <a:moveTo>
                    <a:pt x="4160805" y="0"/>
                  </a:moveTo>
                  <a:lnTo>
                    <a:pt x="4679566" y="0"/>
                  </a:lnTo>
                  <a:lnTo>
                    <a:pt x="4753456" y="50391"/>
                  </a:lnTo>
                  <a:cubicBezTo>
                    <a:pt x="4962770" y="225684"/>
                    <a:pt x="5064028" y="535095"/>
                    <a:pt x="4962373" y="493162"/>
                  </a:cubicBezTo>
                  <a:cubicBezTo>
                    <a:pt x="4746359" y="404215"/>
                    <a:pt x="4374685" y="176287"/>
                    <a:pt x="4192720" y="28273"/>
                  </a:cubicBezTo>
                  <a:close/>
                  <a:moveTo>
                    <a:pt x="1945279" y="0"/>
                  </a:moveTo>
                  <a:lnTo>
                    <a:pt x="2464039" y="0"/>
                  </a:lnTo>
                  <a:lnTo>
                    <a:pt x="2537930" y="50391"/>
                  </a:lnTo>
                  <a:cubicBezTo>
                    <a:pt x="2747244" y="225684"/>
                    <a:pt x="2848501" y="535095"/>
                    <a:pt x="2746847" y="493162"/>
                  </a:cubicBezTo>
                  <a:cubicBezTo>
                    <a:pt x="2530832" y="404215"/>
                    <a:pt x="2159158" y="176287"/>
                    <a:pt x="1977194" y="28273"/>
                  </a:cubicBezTo>
                  <a:close/>
                  <a:moveTo>
                    <a:pt x="0" y="0"/>
                  </a:moveTo>
                  <a:lnTo>
                    <a:pt x="248514" y="0"/>
                  </a:lnTo>
                  <a:lnTo>
                    <a:pt x="322405" y="50391"/>
                  </a:lnTo>
                  <a:cubicBezTo>
                    <a:pt x="531719" y="225684"/>
                    <a:pt x="632976" y="535095"/>
                    <a:pt x="531322" y="493162"/>
                  </a:cubicBezTo>
                  <a:cubicBezTo>
                    <a:pt x="407885" y="442335"/>
                    <a:pt x="233620" y="346127"/>
                    <a:pt x="72971" y="245380"/>
                  </a:cubicBezTo>
                  <a:lnTo>
                    <a:pt x="0" y="198093"/>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082" name="Google Shape;1082;p15"/>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83" name="Google Shape;1083;p15"/>
          <p:cNvSpPr/>
          <p:nvPr/>
        </p:nvSpPr>
        <p:spPr>
          <a:xfrm>
            <a:off x="470100" y="332700"/>
            <a:ext cx="11251800" cy="6192600"/>
          </a:xfrm>
          <a:prstGeom prst="roundRect">
            <a:avLst>
              <a:gd name="adj" fmla="val 4504"/>
            </a:avLst>
          </a:prstGeom>
          <a:solidFill>
            <a:srgbClr val="FFFFFF">
              <a:alpha val="58819"/>
            </a:srgbClr>
          </a:solidFill>
          <a:ln w="762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084" name="Google Shape;1084;p15"/>
          <p:cNvGrpSpPr/>
          <p:nvPr/>
        </p:nvGrpSpPr>
        <p:grpSpPr>
          <a:xfrm>
            <a:off x="89409" y="4337441"/>
            <a:ext cx="2311930" cy="1941933"/>
            <a:chOff x="2076453" y="1626619"/>
            <a:chExt cx="3249831" cy="2729734"/>
          </a:xfrm>
        </p:grpSpPr>
        <p:grpSp>
          <p:nvGrpSpPr>
            <p:cNvPr id="1085" name="Google Shape;1085;p15"/>
            <p:cNvGrpSpPr/>
            <p:nvPr/>
          </p:nvGrpSpPr>
          <p:grpSpPr>
            <a:xfrm>
              <a:off x="2076453" y="2309959"/>
              <a:ext cx="833410" cy="861198"/>
              <a:chOff x="2076453" y="2309959"/>
              <a:chExt cx="833410" cy="861198"/>
            </a:xfrm>
          </p:grpSpPr>
          <p:sp>
            <p:nvSpPr>
              <p:cNvPr id="1086" name="Google Shape;1086;p15"/>
              <p:cNvSpPr/>
              <p:nvPr/>
            </p:nvSpPr>
            <p:spPr>
              <a:xfrm>
                <a:off x="2114495" y="2348061"/>
                <a:ext cx="757273" cy="784470"/>
              </a:xfrm>
              <a:custGeom>
                <a:avLst/>
                <a:gdLst/>
                <a:ahLst/>
                <a:cxnLst/>
                <a:rect l="l" t="t" r="r" b="b"/>
                <a:pathLst>
                  <a:path w="757273" h="784470" extrusionOk="0">
                    <a:moveTo>
                      <a:pt x="573364" y="781759"/>
                    </a:moveTo>
                    <a:cubicBezTo>
                      <a:pt x="354289" y="791284"/>
                      <a:pt x="18819" y="788902"/>
                      <a:pt x="1864" y="543634"/>
                    </a:cubicBezTo>
                    <a:cubicBezTo>
                      <a:pt x="-17186" y="267409"/>
                      <a:pt x="112449" y="18044"/>
                      <a:pt x="268564" y="709"/>
                    </a:cubicBezTo>
                    <a:cubicBezTo>
                      <a:pt x="354289" y="-8816"/>
                      <a:pt x="413344" y="78052"/>
                      <a:pt x="554314" y="238834"/>
                    </a:cubicBezTo>
                    <a:cubicBezTo>
                      <a:pt x="700523" y="405616"/>
                      <a:pt x="773199" y="490960"/>
                      <a:pt x="754339" y="591259"/>
                    </a:cubicBezTo>
                    <a:cubicBezTo>
                      <a:pt x="731289" y="713464"/>
                      <a:pt x="592224" y="780997"/>
                      <a:pt x="573364" y="78175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87" name="Google Shape;1087;p15"/>
              <p:cNvSpPr/>
              <p:nvPr/>
            </p:nvSpPr>
            <p:spPr>
              <a:xfrm>
                <a:off x="2076453" y="2309959"/>
                <a:ext cx="833410" cy="861198"/>
              </a:xfrm>
              <a:custGeom>
                <a:avLst/>
                <a:gdLst/>
                <a:ahLst/>
                <a:cxnLst/>
                <a:rect l="l" t="t" r="r" b="b"/>
                <a:pathLst>
                  <a:path w="833410" h="861198" extrusionOk="0">
                    <a:moveTo>
                      <a:pt x="492534" y="861198"/>
                    </a:moveTo>
                    <a:cubicBezTo>
                      <a:pt x="294700" y="861198"/>
                      <a:pt x="18665" y="827385"/>
                      <a:pt x="1901" y="584402"/>
                    </a:cubicBezTo>
                    <a:cubicBezTo>
                      <a:pt x="-18101" y="293604"/>
                      <a:pt x="122297" y="20998"/>
                      <a:pt x="302415" y="996"/>
                    </a:cubicBezTo>
                    <a:cubicBezTo>
                      <a:pt x="395855" y="-9291"/>
                      <a:pt x="456053" y="60622"/>
                      <a:pt x="565400" y="187686"/>
                    </a:cubicBezTo>
                    <a:cubicBezTo>
                      <a:pt x="582450" y="207498"/>
                      <a:pt x="600928" y="228929"/>
                      <a:pt x="621026" y="251884"/>
                    </a:cubicBezTo>
                    <a:cubicBezTo>
                      <a:pt x="765425" y="416572"/>
                      <a:pt x="852579" y="515917"/>
                      <a:pt x="829814" y="636504"/>
                    </a:cubicBezTo>
                    <a:cubicBezTo>
                      <a:pt x="802954" y="779093"/>
                      <a:pt x="646744" y="856531"/>
                      <a:pt x="613025" y="857960"/>
                    </a:cubicBezTo>
                    <a:cubicBezTo>
                      <a:pt x="579878" y="859389"/>
                      <a:pt x="538349" y="861198"/>
                      <a:pt x="492534" y="861198"/>
                    </a:cubicBezTo>
                    <a:close/>
                    <a:moveTo>
                      <a:pt x="318893" y="76243"/>
                    </a:moveTo>
                    <a:cubicBezTo>
                      <a:pt x="316226" y="76243"/>
                      <a:pt x="313559" y="76434"/>
                      <a:pt x="310797" y="76719"/>
                    </a:cubicBezTo>
                    <a:cubicBezTo>
                      <a:pt x="185448" y="90626"/>
                      <a:pt x="59242" y="308463"/>
                      <a:pt x="77911" y="579163"/>
                    </a:cubicBezTo>
                    <a:cubicBezTo>
                      <a:pt x="91627" y="778045"/>
                      <a:pt x="367471" y="792238"/>
                      <a:pt x="607215" y="781951"/>
                    </a:cubicBezTo>
                    <a:cubicBezTo>
                      <a:pt x="631789" y="774807"/>
                      <a:pt x="737231" y="716323"/>
                      <a:pt x="754852" y="622312"/>
                    </a:cubicBezTo>
                    <a:cubicBezTo>
                      <a:pt x="770092" y="541635"/>
                      <a:pt x="707227" y="465816"/>
                      <a:pt x="563590" y="302081"/>
                    </a:cubicBezTo>
                    <a:cubicBezTo>
                      <a:pt x="543302" y="278935"/>
                      <a:pt x="524728" y="257313"/>
                      <a:pt x="507488" y="237311"/>
                    </a:cubicBezTo>
                    <a:cubicBezTo>
                      <a:pt x="411095" y="125107"/>
                      <a:pt x="366994" y="76243"/>
                      <a:pt x="318893" y="76243"/>
                    </a:cubicBezTo>
                    <a:close/>
                    <a:moveTo>
                      <a:pt x="609787" y="781855"/>
                    </a:moveTo>
                    <a:cubicBezTo>
                      <a:pt x="609596" y="781855"/>
                      <a:pt x="609406" y="781855"/>
                      <a:pt x="609120" y="781855"/>
                    </a:cubicBezTo>
                    <a:cubicBezTo>
                      <a:pt x="609310" y="781855"/>
                      <a:pt x="609596" y="781855"/>
                      <a:pt x="609787" y="781855"/>
                    </a:cubicBezTo>
                    <a:lnTo>
                      <a:pt x="609787" y="78185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088" name="Google Shape;1088;p15"/>
            <p:cNvGrpSpPr/>
            <p:nvPr/>
          </p:nvGrpSpPr>
          <p:grpSpPr>
            <a:xfrm>
              <a:off x="2450412" y="1626619"/>
              <a:ext cx="1134652" cy="1350990"/>
              <a:chOff x="2450412" y="1626619"/>
              <a:chExt cx="1134652" cy="1350990"/>
            </a:xfrm>
          </p:grpSpPr>
          <p:sp>
            <p:nvSpPr>
              <p:cNvPr id="1089" name="Google Shape;1089;p15"/>
              <p:cNvSpPr/>
              <p:nvPr/>
            </p:nvSpPr>
            <p:spPr>
              <a:xfrm>
                <a:off x="2488545" y="1664676"/>
                <a:ext cx="1058213" cy="1274864"/>
              </a:xfrm>
              <a:custGeom>
                <a:avLst/>
                <a:gdLst/>
                <a:ahLst/>
                <a:cxnLst/>
                <a:rect l="l" t="t" r="r" b="b"/>
                <a:pathLst>
                  <a:path w="1058213" h="1274864" extrusionOk="0">
                    <a:moveTo>
                      <a:pt x="365049" y="1247212"/>
                    </a:moveTo>
                    <a:cubicBezTo>
                      <a:pt x="349524" y="1215779"/>
                      <a:pt x="329712" y="1186728"/>
                      <a:pt x="311519" y="1156819"/>
                    </a:cubicBezTo>
                    <a:cubicBezTo>
                      <a:pt x="265323" y="1081096"/>
                      <a:pt x="215793" y="1007467"/>
                      <a:pt x="169597" y="931744"/>
                    </a:cubicBezTo>
                    <a:cubicBezTo>
                      <a:pt x="80252" y="785440"/>
                      <a:pt x="-6902" y="620562"/>
                      <a:pt x="433" y="443968"/>
                    </a:cubicBezTo>
                    <a:cubicBezTo>
                      <a:pt x="2433" y="395962"/>
                      <a:pt x="11767" y="348337"/>
                      <a:pt x="27864" y="303094"/>
                    </a:cubicBezTo>
                    <a:cubicBezTo>
                      <a:pt x="111304" y="69445"/>
                      <a:pt x="381623" y="11438"/>
                      <a:pt x="601746" y="2866"/>
                    </a:cubicBezTo>
                    <a:cubicBezTo>
                      <a:pt x="712141" y="-1421"/>
                      <a:pt x="841966" y="-9898"/>
                      <a:pt x="937216" y="56206"/>
                    </a:cubicBezTo>
                    <a:cubicBezTo>
                      <a:pt x="1084949" y="158790"/>
                      <a:pt x="1063899" y="349861"/>
                      <a:pt x="1044658" y="505309"/>
                    </a:cubicBezTo>
                    <a:cubicBezTo>
                      <a:pt x="1039324" y="548267"/>
                      <a:pt x="1030180" y="591225"/>
                      <a:pt x="1020465" y="633421"/>
                    </a:cubicBezTo>
                    <a:cubicBezTo>
                      <a:pt x="1012369" y="668377"/>
                      <a:pt x="1003225" y="703048"/>
                      <a:pt x="992842" y="737434"/>
                    </a:cubicBezTo>
                    <a:cubicBezTo>
                      <a:pt x="933787" y="933839"/>
                      <a:pt x="829774" y="1105861"/>
                      <a:pt x="675565" y="1241782"/>
                    </a:cubicBezTo>
                    <a:cubicBezTo>
                      <a:pt x="613081" y="1296932"/>
                      <a:pt x="377242" y="1271881"/>
                      <a:pt x="365049" y="12472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90" name="Google Shape;1090;p15"/>
              <p:cNvSpPr/>
              <p:nvPr/>
            </p:nvSpPr>
            <p:spPr>
              <a:xfrm>
                <a:off x="2450412" y="1626619"/>
                <a:ext cx="1134652" cy="1350990"/>
              </a:xfrm>
              <a:custGeom>
                <a:avLst/>
                <a:gdLst/>
                <a:ahLst/>
                <a:cxnLst/>
                <a:rect l="l" t="t" r="r" b="b"/>
                <a:pathLst>
                  <a:path w="1134652" h="1350990" extrusionOk="0">
                    <a:moveTo>
                      <a:pt x="564060" y="1350991"/>
                    </a:moveTo>
                    <a:cubicBezTo>
                      <a:pt x="516149" y="1350991"/>
                      <a:pt x="470525" y="1345847"/>
                      <a:pt x="441378" y="1340037"/>
                    </a:cubicBezTo>
                    <a:cubicBezTo>
                      <a:pt x="398611" y="1331560"/>
                      <a:pt x="378323" y="1320892"/>
                      <a:pt x="368988" y="1302032"/>
                    </a:cubicBezTo>
                    <a:lnTo>
                      <a:pt x="368988" y="1302032"/>
                    </a:lnTo>
                    <a:cubicBezTo>
                      <a:pt x="358606" y="1280887"/>
                      <a:pt x="345842" y="1260694"/>
                      <a:pt x="332412" y="1239263"/>
                    </a:cubicBezTo>
                    <a:cubicBezTo>
                      <a:pt x="327269" y="1231071"/>
                      <a:pt x="322125" y="1222879"/>
                      <a:pt x="317077" y="1214688"/>
                    </a:cubicBezTo>
                    <a:cubicBezTo>
                      <a:pt x="294026" y="1176874"/>
                      <a:pt x="269642" y="1138774"/>
                      <a:pt x="246020" y="1102007"/>
                    </a:cubicBezTo>
                    <a:cubicBezTo>
                      <a:pt x="222589" y="1065431"/>
                      <a:pt x="198300" y="1027617"/>
                      <a:pt x="175154" y="989707"/>
                    </a:cubicBezTo>
                    <a:cubicBezTo>
                      <a:pt x="79904" y="833688"/>
                      <a:pt x="-7154" y="664048"/>
                      <a:pt x="466" y="480501"/>
                    </a:cubicBezTo>
                    <a:cubicBezTo>
                      <a:pt x="2657" y="428590"/>
                      <a:pt x="12563" y="377440"/>
                      <a:pt x="30088" y="328387"/>
                    </a:cubicBezTo>
                    <a:cubicBezTo>
                      <a:pt x="101621" y="128171"/>
                      <a:pt x="311933" y="15586"/>
                      <a:pt x="638355" y="2917"/>
                    </a:cubicBezTo>
                    <a:lnTo>
                      <a:pt x="653119" y="2346"/>
                    </a:lnTo>
                    <a:cubicBezTo>
                      <a:pt x="766752" y="-2226"/>
                      <a:pt x="895530" y="-7370"/>
                      <a:pt x="996971" y="63115"/>
                    </a:cubicBezTo>
                    <a:cubicBezTo>
                      <a:pt x="1166135" y="180559"/>
                      <a:pt x="1139751" y="393061"/>
                      <a:pt x="1120511" y="548128"/>
                    </a:cubicBezTo>
                    <a:cubicBezTo>
                      <a:pt x="1114891" y="593658"/>
                      <a:pt x="1105175" y="638425"/>
                      <a:pt x="1095650" y="680145"/>
                    </a:cubicBezTo>
                    <a:cubicBezTo>
                      <a:pt x="1087459" y="715768"/>
                      <a:pt x="1077934" y="751582"/>
                      <a:pt x="1067456" y="786539"/>
                    </a:cubicBezTo>
                    <a:cubicBezTo>
                      <a:pt x="1004401" y="996280"/>
                      <a:pt x="893816" y="1171921"/>
                      <a:pt x="738939" y="1308509"/>
                    </a:cubicBezTo>
                    <a:cubicBezTo>
                      <a:pt x="701982" y="1340989"/>
                      <a:pt x="630830" y="1350991"/>
                      <a:pt x="564060" y="1350991"/>
                    </a:cubicBezTo>
                    <a:close/>
                    <a:moveTo>
                      <a:pt x="432996" y="1259646"/>
                    </a:moveTo>
                    <a:cubicBezTo>
                      <a:pt x="474906" y="1275648"/>
                      <a:pt x="648261" y="1286792"/>
                      <a:pt x="688552" y="1251264"/>
                    </a:cubicBezTo>
                    <a:cubicBezTo>
                      <a:pt x="832665" y="1124296"/>
                      <a:pt x="935535" y="960466"/>
                      <a:pt x="994495" y="764536"/>
                    </a:cubicBezTo>
                    <a:cubicBezTo>
                      <a:pt x="1004496" y="731199"/>
                      <a:pt x="1013640" y="697004"/>
                      <a:pt x="1021451" y="663000"/>
                    </a:cubicBezTo>
                    <a:cubicBezTo>
                      <a:pt x="1030595" y="623281"/>
                      <a:pt x="1039739" y="580799"/>
                      <a:pt x="1044977" y="538794"/>
                    </a:cubicBezTo>
                    <a:cubicBezTo>
                      <a:pt x="1066790" y="362677"/>
                      <a:pt x="1074981" y="209991"/>
                      <a:pt x="953633" y="125695"/>
                    </a:cubicBezTo>
                    <a:cubicBezTo>
                      <a:pt x="873146" y="69783"/>
                      <a:pt x="757894" y="74450"/>
                      <a:pt x="656262" y="78546"/>
                    </a:cubicBezTo>
                    <a:lnTo>
                      <a:pt x="641403" y="79117"/>
                    </a:lnTo>
                    <a:cubicBezTo>
                      <a:pt x="344509" y="90643"/>
                      <a:pt x="162962" y="183130"/>
                      <a:pt x="101907" y="354009"/>
                    </a:cubicBezTo>
                    <a:cubicBezTo>
                      <a:pt x="86953" y="395824"/>
                      <a:pt x="78476" y="439448"/>
                      <a:pt x="76666" y="483644"/>
                    </a:cubicBezTo>
                    <a:cubicBezTo>
                      <a:pt x="69903" y="646903"/>
                      <a:pt x="151246" y="804256"/>
                      <a:pt x="240305" y="949988"/>
                    </a:cubicBezTo>
                    <a:cubicBezTo>
                      <a:pt x="262975" y="987136"/>
                      <a:pt x="287073" y="1024664"/>
                      <a:pt x="310219" y="1060859"/>
                    </a:cubicBezTo>
                    <a:cubicBezTo>
                      <a:pt x="334031" y="1098007"/>
                      <a:pt x="358701" y="1136488"/>
                      <a:pt x="382228" y="1175064"/>
                    </a:cubicBezTo>
                    <a:cubicBezTo>
                      <a:pt x="387086" y="1182970"/>
                      <a:pt x="392038" y="1190875"/>
                      <a:pt x="396992" y="1198781"/>
                    </a:cubicBezTo>
                    <a:cubicBezTo>
                      <a:pt x="409184" y="1218212"/>
                      <a:pt x="421757" y="1238310"/>
                      <a:pt x="432996" y="1259646"/>
                    </a:cubicBezTo>
                    <a:close/>
                    <a:moveTo>
                      <a:pt x="428138" y="1257550"/>
                    </a:moveTo>
                    <a:lnTo>
                      <a:pt x="428138" y="12575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091" name="Google Shape;1091;p15"/>
            <p:cNvSpPr/>
            <p:nvPr/>
          </p:nvSpPr>
          <p:spPr>
            <a:xfrm>
              <a:off x="2573302" y="1796319"/>
              <a:ext cx="315384" cy="972875"/>
            </a:xfrm>
            <a:custGeom>
              <a:avLst/>
              <a:gdLst/>
              <a:ahLst/>
              <a:cxnLst/>
              <a:rect l="l" t="t" r="r" b="b"/>
              <a:pathLst>
                <a:path w="315384" h="972875" extrusionOk="0">
                  <a:moveTo>
                    <a:pt x="314582" y="971550"/>
                  </a:moveTo>
                  <a:cubicBezTo>
                    <a:pt x="297247" y="940403"/>
                    <a:pt x="-10125" y="627031"/>
                    <a:pt x="257" y="323850"/>
                  </a:cubicBezTo>
                  <a:cubicBezTo>
                    <a:pt x="9306" y="61151"/>
                    <a:pt x="248574" y="28480"/>
                    <a:pt x="286007" y="0"/>
                  </a:cubicBezTo>
                  <a:cubicBezTo>
                    <a:pt x="200282" y="95250"/>
                    <a:pt x="135131" y="162211"/>
                    <a:pt x="143132" y="361950"/>
                  </a:cubicBezTo>
                  <a:cubicBezTo>
                    <a:pt x="154943" y="656844"/>
                    <a:pt x="328584" y="996791"/>
                    <a:pt x="314582" y="97155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92" name="Google Shape;1092;p15"/>
            <p:cNvSpPr/>
            <p:nvPr/>
          </p:nvSpPr>
          <p:spPr>
            <a:xfrm>
              <a:off x="2477570" y="2626797"/>
              <a:ext cx="2030383" cy="1729556"/>
            </a:xfrm>
            <a:custGeom>
              <a:avLst/>
              <a:gdLst/>
              <a:ahLst/>
              <a:cxnLst/>
              <a:rect l="l" t="t" r="r" b="b"/>
              <a:pathLst>
                <a:path w="2030383" h="1729556" extrusionOk="0">
                  <a:moveTo>
                    <a:pt x="1923170" y="315189"/>
                  </a:moveTo>
                  <a:cubicBezTo>
                    <a:pt x="1782771" y="104591"/>
                    <a:pt x="1543027" y="33154"/>
                    <a:pt x="1366719" y="10389"/>
                  </a:cubicBezTo>
                  <a:cubicBezTo>
                    <a:pt x="1150216" y="-17710"/>
                    <a:pt x="909424" y="11818"/>
                    <a:pt x="706065" y="91351"/>
                  </a:cubicBezTo>
                  <a:cubicBezTo>
                    <a:pt x="641010" y="116783"/>
                    <a:pt x="68843" y="354241"/>
                    <a:pt x="5883" y="855542"/>
                  </a:cubicBezTo>
                  <a:cubicBezTo>
                    <a:pt x="-14691" y="1019087"/>
                    <a:pt x="18932" y="1181012"/>
                    <a:pt x="103133" y="1323601"/>
                  </a:cubicBezTo>
                  <a:cubicBezTo>
                    <a:pt x="180857" y="1455236"/>
                    <a:pt x="297348" y="1565155"/>
                    <a:pt x="440032" y="1641545"/>
                  </a:cubicBezTo>
                  <a:cubicBezTo>
                    <a:pt x="558237" y="1704791"/>
                    <a:pt x="681015" y="1729556"/>
                    <a:pt x="800839" y="1729556"/>
                  </a:cubicBezTo>
                  <a:cubicBezTo>
                    <a:pt x="1148883" y="1729556"/>
                    <a:pt x="1472161" y="1520578"/>
                    <a:pt x="1585223" y="1438758"/>
                  </a:cubicBezTo>
                  <a:cubicBezTo>
                    <a:pt x="1683235" y="1367797"/>
                    <a:pt x="1981368" y="1152055"/>
                    <a:pt x="2024611" y="788486"/>
                  </a:cubicBezTo>
                  <a:cubicBezTo>
                    <a:pt x="2045471" y="612655"/>
                    <a:pt x="2009371" y="444538"/>
                    <a:pt x="1923170" y="31518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93" name="Google Shape;1093;p15"/>
            <p:cNvSpPr/>
            <p:nvPr/>
          </p:nvSpPr>
          <p:spPr>
            <a:xfrm>
              <a:off x="3573684" y="2205894"/>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94" name="Google Shape;1094;p15"/>
            <p:cNvSpPr/>
            <p:nvPr/>
          </p:nvSpPr>
          <p:spPr>
            <a:xfrm>
              <a:off x="3697509" y="2871120"/>
              <a:ext cx="1439498" cy="893864"/>
            </a:xfrm>
            <a:custGeom>
              <a:avLst/>
              <a:gdLst/>
              <a:ahLst/>
              <a:cxnLst/>
              <a:rect l="l" t="t" r="r" b="b"/>
              <a:pathLst>
                <a:path w="1439498" h="893864" extrusionOk="0">
                  <a:moveTo>
                    <a:pt x="1432084" y="89630"/>
                  </a:moveTo>
                  <a:cubicBezTo>
                    <a:pt x="1489805" y="465963"/>
                    <a:pt x="1204246" y="821912"/>
                    <a:pt x="794290" y="884777"/>
                  </a:cubicBezTo>
                  <a:cubicBezTo>
                    <a:pt x="450628" y="937451"/>
                    <a:pt x="128968" y="755809"/>
                    <a:pt x="0" y="477774"/>
                  </a:cubicBezTo>
                  <a:cubicBezTo>
                    <a:pt x="168116" y="671417"/>
                    <a:pt x="442627" y="788289"/>
                    <a:pt x="731806" y="743998"/>
                  </a:cubicBezTo>
                  <a:cubicBezTo>
                    <a:pt x="1129474" y="683038"/>
                    <a:pt x="1416082" y="360236"/>
                    <a:pt x="1411605" y="0"/>
                  </a:cubicBezTo>
                  <a:cubicBezTo>
                    <a:pt x="1420558" y="29051"/>
                    <a:pt x="1427416" y="58865"/>
                    <a:pt x="1432084" y="89630"/>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95" name="Google Shape;1095;p15"/>
            <p:cNvSpPr/>
            <p:nvPr/>
          </p:nvSpPr>
          <p:spPr>
            <a:xfrm>
              <a:off x="3535584" y="2167794"/>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2" y="76200"/>
                    <a:pt x="76200" y="415862"/>
                    <a:pt x="76200" y="833437"/>
                  </a:cubicBezTo>
                  <a:cubicBezTo>
                    <a:pt x="76200" y="1251013"/>
                    <a:pt x="415862"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96" name="Google Shape;1096;p15"/>
            <p:cNvSpPr/>
            <p:nvPr/>
          </p:nvSpPr>
          <p:spPr>
            <a:xfrm>
              <a:off x="2246090" y="3884009"/>
              <a:ext cx="375284" cy="111857"/>
            </a:xfrm>
            <a:custGeom>
              <a:avLst/>
              <a:gdLst/>
              <a:ahLst/>
              <a:cxnLst/>
              <a:rect l="l" t="t" r="r" b="b"/>
              <a:pathLst>
                <a:path w="375284" h="111857" extrusionOk="0">
                  <a:moveTo>
                    <a:pt x="332899" y="0"/>
                  </a:moveTo>
                  <a:cubicBezTo>
                    <a:pt x="334804" y="4763"/>
                    <a:pt x="285464" y="22003"/>
                    <a:pt x="280321" y="23717"/>
                  </a:cubicBezTo>
                  <a:cubicBezTo>
                    <a:pt x="256508" y="31528"/>
                    <a:pt x="231648" y="35814"/>
                    <a:pt x="206788" y="38005"/>
                  </a:cubicBezTo>
                  <a:cubicBezTo>
                    <a:pt x="138303" y="43910"/>
                    <a:pt x="68580" y="37909"/>
                    <a:pt x="0" y="35909"/>
                  </a:cubicBezTo>
                  <a:cubicBezTo>
                    <a:pt x="5048" y="36100"/>
                    <a:pt x="14192" y="43434"/>
                    <a:pt x="18669" y="45625"/>
                  </a:cubicBezTo>
                  <a:cubicBezTo>
                    <a:pt x="34576" y="53721"/>
                    <a:pt x="50768" y="61341"/>
                    <a:pt x="67151" y="68580"/>
                  </a:cubicBezTo>
                  <a:cubicBezTo>
                    <a:pt x="100203" y="83153"/>
                    <a:pt x="135065" y="96393"/>
                    <a:pt x="170783" y="104299"/>
                  </a:cubicBezTo>
                  <a:cubicBezTo>
                    <a:pt x="208407" y="112681"/>
                    <a:pt x="245174" y="112585"/>
                    <a:pt x="283464" y="111061"/>
                  </a:cubicBezTo>
                  <a:cubicBezTo>
                    <a:pt x="314135" y="109823"/>
                    <a:pt x="344805" y="107537"/>
                    <a:pt x="375285" y="104108"/>
                  </a:cubicBezTo>
                  <a:cubicBezTo>
                    <a:pt x="375095" y="104108"/>
                    <a:pt x="332899" y="95"/>
                    <a:pt x="332899"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097" name="Google Shape;1097;p15"/>
            <p:cNvGrpSpPr/>
            <p:nvPr/>
          </p:nvGrpSpPr>
          <p:grpSpPr>
            <a:xfrm>
              <a:off x="3468909" y="2291619"/>
              <a:ext cx="809625" cy="809625"/>
              <a:chOff x="3468909" y="2291619"/>
              <a:chExt cx="809625" cy="809625"/>
            </a:xfrm>
          </p:grpSpPr>
          <p:sp>
            <p:nvSpPr>
              <p:cNvPr id="1098" name="Google Shape;1098;p15"/>
              <p:cNvSpPr/>
              <p:nvPr/>
            </p:nvSpPr>
            <p:spPr>
              <a:xfrm>
                <a:off x="348795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99" name="Google Shape;1099;p15"/>
              <p:cNvSpPr/>
              <p:nvPr/>
            </p:nvSpPr>
            <p:spPr>
              <a:xfrm>
                <a:off x="346890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100" name="Google Shape;1100;p15"/>
            <p:cNvSpPr/>
            <p:nvPr/>
          </p:nvSpPr>
          <p:spPr>
            <a:xfrm>
              <a:off x="3659409" y="2444114"/>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3" y="111538"/>
                  </a:cubicBezTo>
                  <a:cubicBezTo>
                    <a:pt x="4477"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01" name="Google Shape;1101;p15"/>
            <p:cNvSpPr/>
            <p:nvPr/>
          </p:nvSpPr>
          <p:spPr>
            <a:xfrm>
              <a:off x="4030921" y="3320356"/>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2" y="21490"/>
                    <a:pt x="14346" y="8345"/>
                  </a:cubicBezTo>
                  <a:cubicBezTo>
                    <a:pt x="30824" y="-4799"/>
                    <a:pt x="54732" y="-2132"/>
                    <a:pt x="67876" y="14346"/>
                  </a:cubicBezTo>
                  <a:cubicBezTo>
                    <a:pt x="78735" y="27967"/>
                    <a:pt x="178747"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02" name="Google Shape;1102;p15"/>
            <p:cNvSpPr/>
            <p:nvPr/>
          </p:nvSpPr>
          <p:spPr>
            <a:xfrm>
              <a:off x="4427836" y="1752514"/>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7" y="147818"/>
                  </a:cubicBezTo>
                  <a:cubicBezTo>
                    <a:pt x="41008" y="257355"/>
                    <a:pt x="9099" y="391086"/>
                    <a:pt x="146" y="456237"/>
                  </a:cubicBezTo>
                  <a:cubicBezTo>
                    <a:pt x="-997" y="464238"/>
                    <a:pt x="4718"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8" y="141627"/>
                  </a:cubicBezTo>
                  <a:cubicBezTo>
                    <a:pt x="511829" y="146199"/>
                    <a:pt x="516782" y="150009"/>
                    <a:pt x="522115" y="153247"/>
                  </a:cubicBezTo>
                  <a:cubicBezTo>
                    <a:pt x="546214" y="167725"/>
                    <a:pt x="585266" y="166106"/>
                    <a:pt x="607841"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03" name="Google Shape;1103;p15"/>
            <p:cNvSpPr/>
            <p:nvPr/>
          </p:nvSpPr>
          <p:spPr>
            <a:xfrm>
              <a:off x="3704008" y="1752514"/>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7" y="-772"/>
                    <a:pt x="136090" y="752"/>
                  </a:cubicBezTo>
                  <a:cubicBezTo>
                    <a:pt x="150759" y="2276"/>
                    <a:pt x="165237" y="4562"/>
                    <a:pt x="179619" y="7610"/>
                  </a:cubicBezTo>
                  <a:cubicBezTo>
                    <a:pt x="186954" y="9229"/>
                    <a:pt x="194574" y="9896"/>
                    <a:pt x="201908" y="11706"/>
                  </a:cubicBezTo>
                  <a:cubicBezTo>
                    <a:pt x="262773" y="22659"/>
                    <a:pt x="373453" y="54663"/>
                    <a:pt x="470418" y="147818"/>
                  </a:cubicBezTo>
                  <a:cubicBezTo>
                    <a:pt x="584527" y="257355"/>
                    <a:pt x="616436" y="391086"/>
                    <a:pt x="625390" y="456237"/>
                  </a:cubicBezTo>
                  <a:cubicBezTo>
                    <a:pt x="626532" y="464238"/>
                    <a:pt x="620818" y="471573"/>
                    <a:pt x="612721" y="472430"/>
                  </a:cubicBezTo>
                  <a:cubicBezTo>
                    <a:pt x="605101" y="473192"/>
                    <a:pt x="598148" y="467858"/>
                    <a:pt x="597100" y="460238"/>
                  </a:cubicBezTo>
                  <a:cubicBezTo>
                    <a:pt x="588718" y="398706"/>
                    <a:pt x="558619" y="272024"/>
                    <a:pt x="450606" y="168392"/>
                  </a:cubicBezTo>
                  <a:cubicBezTo>
                    <a:pt x="361738" y="83048"/>
                    <a:pt x="261344" y="34280"/>
                    <a:pt x="202194" y="40757"/>
                  </a:cubicBezTo>
                  <a:cubicBezTo>
                    <a:pt x="178572" y="43329"/>
                    <a:pt x="158569" y="64188"/>
                    <a:pt x="149044" y="84762"/>
                  </a:cubicBezTo>
                  <a:cubicBezTo>
                    <a:pt x="143615" y="96478"/>
                    <a:pt x="138376" y="108289"/>
                    <a:pt x="132376" y="119719"/>
                  </a:cubicBezTo>
                  <a:cubicBezTo>
                    <a:pt x="128280" y="127434"/>
                    <a:pt x="123803" y="135150"/>
                    <a:pt x="117898" y="141627"/>
                  </a:cubicBezTo>
                  <a:cubicBezTo>
                    <a:pt x="113706" y="146199"/>
                    <a:pt x="108753" y="150009"/>
                    <a:pt x="103419" y="153247"/>
                  </a:cubicBezTo>
                  <a:cubicBezTo>
                    <a:pt x="79321"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04" name="Google Shape;1104;p15"/>
            <p:cNvSpPr/>
            <p:nvPr/>
          </p:nvSpPr>
          <p:spPr>
            <a:xfrm>
              <a:off x="2602134" y="3034569"/>
              <a:ext cx="914400" cy="1238539"/>
            </a:xfrm>
            <a:custGeom>
              <a:avLst/>
              <a:gdLst/>
              <a:ahLst/>
              <a:cxnLst/>
              <a:rect l="l" t="t" r="r" b="b"/>
              <a:pathLst>
                <a:path w="914400" h="1238539" extrusionOk="0">
                  <a:moveTo>
                    <a:pt x="0" y="295275"/>
                  </a:moveTo>
                  <a:cubicBezTo>
                    <a:pt x="29147" y="236792"/>
                    <a:pt x="71628" y="166402"/>
                    <a:pt x="133350" y="95250"/>
                  </a:cubicBezTo>
                  <a:cubicBezTo>
                    <a:pt x="165735" y="57912"/>
                    <a:pt x="198120" y="26384"/>
                    <a:pt x="228600" y="0"/>
                  </a:cubicBezTo>
                  <a:cubicBezTo>
                    <a:pt x="225933" y="37243"/>
                    <a:pt x="231267" y="75152"/>
                    <a:pt x="237553" y="111728"/>
                  </a:cubicBezTo>
                  <a:cubicBezTo>
                    <a:pt x="245936" y="160687"/>
                    <a:pt x="257651" y="209074"/>
                    <a:pt x="270891" y="256889"/>
                  </a:cubicBezTo>
                  <a:cubicBezTo>
                    <a:pt x="299180" y="358712"/>
                    <a:pt x="333851" y="458724"/>
                    <a:pt x="378428" y="554546"/>
                  </a:cubicBezTo>
                  <a:cubicBezTo>
                    <a:pt x="422720" y="649605"/>
                    <a:pt x="475583" y="740664"/>
                    <a:pt x="536258" y="826294"/>
                  </a:cubicBezTo>
                  <a:cubicBezTo>
                    <a:pt x="584454" y="894398"/>
                    <a:pt x="637413" y="959168"/>
                    <a:pt x="695325" y="1019175"/>
                  </a:cubicBezTo>
                  <a:cubicBezTo>
                    <a:pt x="777145" y="1103948"/>
                    <a:pt x="854869" y="1166431"/>
                    <a:pt x="914400" y="1209675"/>
                  </a:cubicBezTo>
                  <a:cubicBezTo>
                    <a:pt x="849821" y="1225868"/>
                    <a:pt x="761714" y="1240822"/>
                    <a:pt x="657225" y="1238250"/>
                  </a:cubicBezTo>
                  <a:cubicBezTo>
                    <a:pt x="574453" y="1236155"/>
                    <a:pt x="503396" y="1223677"/>
                    <a:pt x="447675" y="1209675"/>
                  </a:cubicBezTo>
                  <a:cubicBezTo>
                    <a:pt x="366903" y="1126903"/>
                    <a:pt x="275272" y="1003078"/>
                    <a:pt x="180975" y="847725"/>
                  </a:cubicBezTo>
                  <a:cubicBezTo>
                    <a:pt x="19050" y="581025"/>
                    <a:pt x="18764" y="429768"/>
                    <a:pt x="0" y="295275"/>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05" name="Google Shape;1105;p15"/>
            <p:cNvSpPr/>
            <p:nvPr/>
          </p:nvSpPr>
          <p:spPr>
            <a:xfrm>
              <a:off x="3078384" y="2729769"/>
              <a:ext cx="981075" cy="1409700"/>
            </a:xfrm>
            <a:custGeom>
              <a:avLst/>
              <a:gdLst/>
              <a:ahLst/>
              <a:cxnLst/>
              <a:rect l="l" t="t" r="r" b="b"/>
              <a:pathLst>
                <a:path w="981075" h="1409700" extrusionOk="0">
                  <a:moveTo>
                    <a:pt x="0" y="133350"/>
                  </a:moveTo>
                  <a:cubicBezTo>
                    <a:pt x="95250" y="66675"/>
                    <a:pt x="200025" y="28575"/>
                    <a:pt x="295275" y="0"/>
                  </a:cubicBezTo>
                  <a:cubicBezTo>
                    <a:pt x="301371" y="141637"/>
                    <a:pt x="331089" y="397669"/>
                    <a:pt x="476250" y="676275"/>
                  </a:cubicBezTo>
                  <a:cubicBezTo>
                    <a:pt x="632555" y="976313"/>
                    <a:pt x="864394" y="1163384"/>
                    <a:pt x="981075" y="1247775"/>
                  </a:cubicBezTo>
                  <a:cubicBezTo>
                    <a:pt x="942975" y="1276350"/>
                    <a:pt x="891159" y="1307497"/>
                    <a:pt x="838200" y="1343025"/>
                  </a:cubicBezTo>
                  <a:cubicBezTo>
                    <a:pt x="793147" y="1373219"/>
                    <a:pt x="750475" y="1394555"/>
                    <a:pt x="714375" y="1409700"/>
                  </a:cubicBezTo>
                  <a:cubicBezTo>
                    <a:pt x="590741" y="1316546"/>
                    <a:pt x="389477" y="1140333"/>
                    <a:pt x="228600" y="857250"/>
                  </a:cubicBezTo>
                  <a:cubicBezTo>
                    <a:pt x="61341" y="563023"/>
                    <a:pt x="14859" y="289274"/>
                    <a:pt x="0" y="133350"/>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06" name="Google Shape;1106;p15"/>
            <p:cNvSpPr/>
            <p:nvPr/>
          </p:nvSpPr>
          <p:spPr>
            <a:xfrm>
              <a:off x="2958179" y="4137945"/>
              <a:ext cx="558355" cy="135163"/>
            </a:xfrm>
            <a:custGeom>
              <a:avLst/>
              <a:gdLst/>
              <a:ahLst/>
              <a:cxnLst/>
              <a:rect l="l" t="t" r="r" b="b"/>
              <a:pathLst>
                <a:path w="558355" h="135163" extrusionOk="0">
                  <a:moveTo>
                    <a:pt x="558356" y="106299"/>
                  </a:moveTo>
                  <a:cubicBezTo>
                    <a:pt x="493776" y="122492"/>
                    <a:pt x="405670" y="137446"/>
                    <a:pt x="301181" y="134874"/>
                  </a:cubicBezTo>
                  <a:cubicBezTo>
                    <a:pt x="218408" y="132779"/>
                    <a:pt x="147352" y="120301"/>
                    <a:pt x="91631" y="106299"/>
                  </a:cubicBezTo>
                  <a:cubicBezTo>
                    <a:pt x="62389" y="76391"/>
                    <a:pt x="31718" y="40958"/>
                    <a:pt x="0" y="667"/>
                  </a:cubicBezTo>
                  <a:cubicBezTo>
                    <a:pt x="129826" y="14097"/>
                    <a:pt x="278987" y="16954"/>
                    <a:pt x="426625" y="0"/>
                  </a:cubicBezTo>
                  <a:cubicBezTo>
                    <a:pt x="475488" y="43625"/>
                    <a:pt x="520541" y="78867"/>
                    <a:pt x="558356" y="1062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07" name="Google Shape;1107;p15"/>
            <p:cNvSpPr/>
            <p:nvPr/>
          </p:nvSpPr>
          <p:spPr>
            <a:xfrm>
              <a:off x="3699986" y="3907345"/>
              <a:ext cx="359473" cy="232124"/>
            </a:xfrm>
            <a:custGeom>
              <a:avLst/>
              <a:gdLst/>
              <a:ahLst/>
              <a:cxnLst/>
              <a:rect l="l" t="t" r="r" b="b"/>
              <a:pathLst>
                <a:path w="359473" h="232124" extrusionOk="0">
                  <a:moveTo>
                    <a:pt x="359474" y="70199"/>
                  </a:moveTo>
                  <a:cubicBezTo>
                    <a:pt x="321374" y="98774"/>
                    <a:pt x="269558" y="129921"/>
                    <a:pt x="216599" y="165449"/>
                  </a:cubicBezTo>
                  <a:cubicBezTo>
                    <a:pt x="171545" y="195644"/>
                    <a:pt x="128873" y="216979"/>
                    <a:pt x="92774" y="232124"/>
                  </a:cubicBezTo>
                  <a:cubicBezTo>
                    <a:pt x="65246" y="211360"/>
                    <a:pt x="33909" y="186595"/>
                    <a:pt x="0" y="157258"/>
                  </a:cubicBezTo>
                  <a:cubicBezTo>
                    <a:pt x="114776" y="113633"/>
                    <a:pt x="199739" y="57626"/>
                    <a:pt x="268415" y="0"/>
                  </a:cubicBezTo>
                  <a:cubicBezTo>
                    <a:pt x="302990" y="28384"/>
                    <a:pt x="333946" y="51721"/>
                    <a:pt x="359474" y="701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108" name="Google Shape;1108;p15"/>
            <p:cNvGrpSpPr/>
            <p:nvPr/>
          </p:nvGrpSpPr>
          <p:grpSpPr>
            <a:xfrm>
              <a:off x="4516659" y="2291619"/>
              <a:ext cx="809625" cy="809625"/>
              <a:chOff x="4516659" y="2291619"/>
              <a:chExt cx="809625" cy="809625"/>
            </a:xfrm>
          </p:grpSpPr>
          <p:sp>
            <p:nvSpPr>
              <p:cNvPr id="1109" name="Google Shape;1109;p15"/>
              <p:cNvSpPr/>
              <p:nvPr/>
            </p:nvSpPr>
            <p:spPr>
              <a:xfrm>
                <a:off x="453570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10" name="Google Shape;1110;p15"/>
              <p:cNvSpPr/>
              <p:nvPr/>
            </p:nvSpPr>
            <p:spPr>
              <a:xfrm>
                <a:off x="451665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111" name="Google Shape;1111;p15"/>
            <p:cNvSpPr/>
            <p:nvPr/>
          </p:nvSpPr>
          <p:spPr>
            <a:xfrm>
              <a:off x="4791729" y="2446241"/>
              <a:ext cx="352490" cy="352395"/>
            </a:xfrm>
            <a:custGeom>
              <a:avLst/>
              <a:gdLst/>
              <a:ahLst/>
              <a:cxnLst/>
              <a:rect l="l" t="t" r="r" b="b"/>
              <a:pathLst>
                <a:path w="352490" h="352395" extrusionOk="0">
                  <a:moveTo>
                    <a:pt x="341960" y="116269"/>
                  </a:moveTo>
                  <a:cubicBezTo>
                    <a:pt x="334340" y="121793"/>
                    <a:pt x="325863" y="126461"/>
                    <a:pt x="316528" y="129890"/>
                  </a:cubicBezTo>
                  <a:cubicBezTo>
                    <a:pt x="262140" y="149797"/>
                    <a:pt x="202038" y="121793"/>
                    <a:pt x="182130" y="67501"/>
                  </a:cubicBezTo>
                  <a:cubicBezTo>
                    <a:pt x="173844" y="44927"/>
                    <a:pt x="173939" y="21400"/>
                    <a:pt x="180702" y="64"/>
                  </a:cubicBezTo>
                  <a:cubicBezTo>
                    <a:pt x="159175" y="-508"/>
                    <a:pt x="137172" y="2731"/>
                    <a:pt x="115741" y="10637"/>
                  </a:cubicBezTo>
                  <a:cubicBezTo>
                    <a:pt x="24301" y="44069"/>
                    <a:pt x="-22657" y="145320"/>
                    <a:pt x="10776" y="236665"/>
                  </a:cubicBezTo>
                  <a:cubicBezTo>
                    <a:pt x="44208" y="328010"/>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12" name="Google Shape;1112;p15"/>
            <p:cNvSpPr/>
            <p:nvPr/>
          </p:nvSpPr>
          <p:spPr>
            <a:xfrm>
              <a:off x="2180343" y="2701194"/>
              <a:ext cx="412266" cy="352425"/>
            </a:xfrm>
            <a:custGeom>
              <a:avLst/>
              <a:gdLst/>
              <a:ahLst/>
              <a:cxnLst/>
              <a:rect l="l" t="t" r="r" b="b"/>
              <a:pathLst>
                <a:path w="412266" h="352425" extrusionOk="0">
                  <a:moveTo>
                    <a:pt x="21741" y="0"/>
                  </a:moveTo>
                  <a:cubicBezTo>
                    <a:pt x="11835" y="31147"/>
                    <a:pt x="-21788" y="131540"/>
                    <a:pt x="21741" y="219075"/>
                  </a:cubicBezTo>
                  <a:cubicBezTo>
                    <a:pt x="80130" y="336423"/>
                    <a:pt x="240816" y="352425"/>
                    <a:pt x="412266" y="352425"/>
                  </a:cubicBezTo>
                  <a:cubicBezTo>
                    <a:pt x="352926" y="334804"/>
                    <a:pt x="210432" y="308038"/>
                    <a:pt x="107466" y="190500"/>
                  </a:cubicBezTo>
                  <a:cubicBezTo>
                    <a:pt x="53079" y="128397"/>
                    <a:pt x="40791" y="66675"/>
                    <a:pt x="21741" y="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113" name="Google Shape;1113;p15"/>
          <p:cNvGrpSpPr/>
          <p:nvPr/>
        </p:nvGrpSpPr>
        <p:grpSpPr>
          <a:xfrm flipH="1">
            <a:off x="9758423" y="515108"/>
            <a:ext cx="2109140" cy="1771597"/>
            <a:chOff x="2076453" y="1626619"/>
            <a:chExt cx="3249831" cy="2729734"/>
          </a:xfrm>
        </p:grpSpPr>
        <p:grpSp>
          <p:nvGrpSpPr>
            <p:cNvPr id="1114" name="Google Shape;1114;p15"/>
            <p:cNvGrpSpPr/>
            <p:nvPr/>
          </p:nvGrpSpPr>
          <p:grpSpPr>
            <a:xfrm>
              <a:off x="2076453" y="2309959"/>
              <a:ext cx="833410" cy="861198"/>
              <a:chOff x="2076453" y="2309959"/>
              <a:chExt cx="833410" cy="861198"/>
            </a:xfrm>
          </p:grpSpPr>
          <p:sp>
            <p:nvSpPr>
              <p:cNvPr id="1115" name="Google Shape;1115;p15"/>
              <p:cNvSpPr/>
              <p:nvPr/>
            </p:nvSpPr>
            <p:spPr>
              <a:xfrm>
                <a:off x="2114495" y="2348061"/>
                <a:ext cx="757273" cy="784470"/>
              </a:xfrm>
              <a:custGeom>
                <a:avLst/>
                <a:gdLst/>
                <a:ahLst/>
                <a:cxnLst/>
                <a:rect l="l" t="t" r="r" b="b"/>
                <a:pathLst>
                  <a:path w="757273" h="784470" extrusionOk="0">
                    <a:moveTo>
                      <a:pt x="573364" y="781759"/>
                    </a:moveTo>
                    <a:cubicBezTo>
                      <a:pt x="354289" y="791284"/>
                      <a:pt x="18819" y="788902"/>
                      <a:pt x="1864" y="543634"/>
                    </a:cubicBezTo>
                    <a:cubicBezTo>
                      <a:pt x="-17186" y="267409"/>
                      <a:pt x="112449" y="18044"/>
                      <a:pt x="268564" y="709"/>
                    </a:cubicBezTo>
                    <a:cubicBezTo>
                      <a:pt x="354289" y="-8816"/>
                      <a:pt x="413344" y="78052"/>
                      <a:pt x="554314" y="238834"/>
                    </a:cubicBezTo>
                    <a:cubicBezTo>
                      <a:pt x="700523" y="405616"/>
                      <a:pt x="773199" y="490960"/>
                      <a:pt x="754339" y="591259"/>
                    </a:cubicBezTo>
                    <a:cubicBezTo>
                      <a:pt x="731289" y="713464"/>
                      <a:pt x="592224" y="780997"/>
                      <a:pt x="573364" y="78175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16" name="Google Shape;1116;p15"/>
              <p:cNvSpPr/>
              <p:nvPr/>
            </p:nvSpPr>
            <p:spPr>
              <a:xfrm>
                <a:off x="2076453" y="2309959"/>
                <a:ext cx="833410" cy="861198"/>
              </a:xfrm>
              <a:custGeom>
                <a:avLst/>
                <a:gdLst/>
                <a:ahLst/>
                <a:cxnLst/>
                <a:rect l="l" t="t" r="r" b="b"/>
                <a:pathLst>
                  <a:path w="833410" h="861198" extrusionOk="0">
                    <a:moveTo>
                      <a:pt x="492534" y="861198"/>
                    </a:moveTo>
                    <a:cubicBezTo>
                      <a:pt x="294700" y="861198"/>
                      <a:pt x="18665" y="827385"/>
                      <a:pt x="1901" y="584402"/>
                    </a:cubicBezTo>
                    <a:cubicBezTo>
                      <a:pt x="-18101" y="293604"/>
                      <a:pt x="122297" y="20998"/>
                      <a:pt x="302415" y="996"/>
                    </a:cubicBezTo>
                    <a:cubicBezTo>
                      <a:pt x="395855" y="-9291"/>
                      <a:pt x="456053" y="60622"/>
                      <a:pt x="565400" y="187686"/>
                    </a:cubicBezTo>
                    <a:cubicBezTo>
                      <a:pt x="582450" y="207498"/>
                      <a:pt x="600928" y="228929"/>
                      <a:pt x="621026" y="251884"/>
                    </a:cubicBezTo>
                    <a:cubicBezTo>
                      <a:pt x="765425" y="416572"/>
                      <a:pt x="852579" y="515917"/>
                      <a:pt x="829814" y="636504"/>
                    </a:cubicBezTo>
                    <a:cubicBezTo>
                      <a:pt x="802954" y="779093"/>
                      <a:pt x="646744" y="856531"/>
                      <a:pt x="613025" y="857960"/>
                    </a:cubicBezTo>
                    <a:cubicBezTo>
                      <a:pt x="579878" y="859389"/>
                      <a:pt x="538349" y="861198"/>
                      <a:pt x="492534" y="861198"/>
                    </a:cubicBezTo>
                    <a:close/>
                    <a:moveTo>
                      <a:pt x="318893" y="76243"/>
                    </a:moveTo>
                    <a:cubicBezTo>
                      <a:pt x="316226" y="76243"/>
                      <a:pt x="313559" y="76434"/>
                      <a:pt x="310797" y="76719"/>
                    </a:cubicBezTo>
                    <a:cubicBezTo>
                      <a:pt x="185448" y="90626"/>
                      <a:pt x="59242" y="308463"/>
                      <a:pt x="77911" y="579163"/>
                    </a:cubicBezTo>
                    <a:cubicBezTo>
                      <a:pt x="91627" y="778045"/>
                      <a:pt x="367471" y="792238"/>
                      <a:pt x="607215" y="781951"/>
                    </a:cubicBezTo>
                    <a:cubicBezTo>
                      <a:pt x="631789" y="774807"/>
                      <a:pt x="737231" y="716323"/>
                      <a:pt x="754852" y="622312"/>
                    </a:cubicBezTo>
                    <a:cubicBezTo>
                      <a:pt x="770092" y="541635"/>
                      <a:pt x="707227" y="465816"/>
                      <a:pt x="563590" y="302081"/>
                    </a:cubicBezTo>
                    <a:cubicBezTo>
                      <a:pt x="543302" y="278935"/>
                      <a:pt x="524728" y="257313"/>
                      <a:pt x="507488" y="237311"/>
                    </a:cubicBezTo>
                    <a:cubicBezTo>
                      <a:pt x="411095" y="125107"/>
                      <a:pt x="366994" y="76243"/>
                      <a:pt x="318893" y="76243"/>
                    </a:cubicBezTo>
                    <a:close/>
                    <a:moveTo>
                      <a:pt x="609787" y="781855"/>
                    </a:moveTo>
                    <a:cubicBezTo>
                      <a:pt x="609596" y="781855"/>
                      <a:pt x="609406" y="781855"/>
                      <a:pt x="609120" y="781855"/>
                    </a:cubicBezTo>
                    <a:cubicBezTo>
                      <a:pt x="609310" y="781855"/>
                      <a:pt x="609596" y="781855"/>
                      <a:pt x="609787" y="781855"/>
                    </a:cubicBezTo>
                    <a:lnTo>
                      <a:pt x="609787" y="78185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117" name="Google Shape;1117;p15"/>
            <p:cNvGrpSpPr/>
            <p:nvPr/>
          </p:nvGrpSpPr>
          <p:grpSpPr>
            <a:xfrm>
              <a:off x="2450412" y="1626619"/>
              <a:ext cx="1134652" cy="1350990"/>
              <a:chOff x="2450412" y="1626619"/>
              <a:chExt cx="1134652" cy="1350990"/>
            </a:xfrm>
          </p:grpSpPr>
          <p:sp>
            <p:nvSpPr>
              <p:cNvPr id="1118" name="Google Shape;1118;p15"/>
              <p:cNvSpPr/>
              <p:nvPr/>
            </p:nvSpPr>
            <p:spPr>
              <a:xfrm>
                <a:off x="2488545" y="1664676"/>
                <a:ext cx="1058213" cy="1274864"/>
              </a:xfrm>
              <a:custGeom>
                <a:avLst/>
                <a:gdLst/>
                <a:ahLst/>
                <a:cxnLst/>
                <a:rect l="l" t="t" r="r" b="b"/>
                <a:pathLst>
                  <a:path w="1058213" h="1274864" extrusionOk="0">
                    <a:moveTo>
                      <a:pt x="365049" y="1247212"/>
                    </a:moveTo>
                    <a:cubicBezTo>
                      <a:pt x="349524" y="1215779"/>
                      <a:pt x="329712" y="1186728"/>
                      <a:pt x="311519" y="1156819"/>
                    </a:cubicBezTo>
                    <a:cubicBezTo>
                      <a:pt x="265323" y="1081096"/>
                      <a:pt x="215793" y="1007467"/>
                      <a:pt x="169597" y="931744"/>
                    </a:cubicBezTo>
                    <a:cubicBezTo>
                      <a:pt x="80252" y="785440"/>
                      <a:pt x="-6902" y="620562"/>
                      <a:pt x="433" y="443968"/>
                    </a:cubicBezTo>
                    <a:cubicBezTo>
                      <a:pt x="2433" y="395962"/>
                      <a:pt x="11767" y="348337"/>
                      <a:pt x="27864" y="303094"/>
                    </a:cubicBezTo>
                    <a:cubicBezTo>
                      <a:pt x="111304" y="69445"/>
                      <a:pt x="381623" y="11438"/>
                      <a:pt x="601746" y="2866"/>
                    </a:cubicBezTo>
                    <a:cubicBezTo>
                      <a:pt x="712141" y="-1421"/>
                      <a:pt x="841966" y="-9898"/>
                      <a:pt x="937216" y="56206"/>
                    </a:cubicBezTo>
                    <a:cubicBezTo>
                      <a:pt x="1084949" y="158790"/>
                      <a:pt x="1063899" y="349861"/>
                      <a:pt x="1044658" y="505309"/>
                    </a:cubicBezTo>
                    <a:cubicBezTo>
                      <a:pt x="1039324" y="548267"/>
                      <a:pt x="1030180" y="591225"/>
                      <a:pt x="1020465" y="633421"/>
                    </a:cubicBezTo>
                    <a:cubicBezTo>
                      <a:pt x="1012369" y="668377"/>
                      <a:pt x="1003225" y="703048"/>
                      <a:pt x="992842" y="737434"/>
                    </a:cubicBezTo>
                    <a:cubicBezTo>
                      <a:pt x="933787" y="933839"/>
                      <a:pt x="829774" y="1105861"/>
                      <a:pt x="675565" y="1241782"/>
                    </a:cubicBezTo>
                    <a:cubicBezTo>
                      <a:pt x="613081" y="1296932"/>
                      <a:pt x="377242" y="1271881"/>
                      <a:pt x="365049" y="12472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19" name="Google Shape;1119;p15"/>
              <p:cNvSpPr/>
              <p:nvPr/>
            </p:nvSpPr>
            <p:spPr>
              <a:xfrm>
                <a:off x="2450412" y="1626619"/>
                <a:ext cx="1134652" cy="1350990"/>
              </a:xfrm>
              <a:custGeom>
                <a:avLst/>
                <a:gdLst/>
                <a:ahLst/>
                <a:cxnLst/>
                <a:rect l="l" t="t" r="r" b="b"/>
                <a:pathLst>
                  <a:path w="1134652" h="1350990" extrusionOk="0">
                    <a:moveTo>
                      <a:pt x="564060" y="1350991"/>
                    </a:moveTo>
                    <a:cubicBezTo>
                      <a:pt x="516149" y="1350991"/>
                      <a:pt x="470525" y="1345847"/>
                      <a:pt x="441378" y="1340037"/>
                    </a:cubicBezTo>
                    <a:cubicBezTo>
                      <a:pt x="398611" y="1331560"/>
                      <a:pt x="378323" y="1320892"/>
                      <a:pt x="368988" y="1302032"/>
                    </a:cubicBezTo>
                    <a:lnTo>
                      <a:pt x="368988" y="1302032"/>
                    </a:lnTo>
                    <a:cubicBezTo>
                      <a:pt x="358606" y="1280887"/>
                      <a:pt x="345842" y="1260694"/>
                      <a:pt x="332412" y="1239263"/>
                    </a:cubicBezTo>
                    <a:cubicBezTo>
                      <a:pt x="327269" y="1231071"/>
                      <a:pt x="322125" y="1222879"/>
                      <a:pt x="317077" y="1214688"/>
                    </a:cubicBezTo>
                    <a:cubicBezTo>
                      <a:pt x="294026" y="1176874"/>
                      <a:pt x="269642" y="1138774"/>
                      <a:pt x="246020" y="1102007"/>
                    </a:cubicBezTo>
                    <a:cubicBezTo>
                      <a:pt x="222589" y="1065431"/>
                      <a:pt x="198300" y="1027617"/>
                      <a:pt x="175154" y="989707"/>
                    </a:cubicBezTo>
                    <a:cubicBezTo>
                      <a:pt x="79904" y="833688"/>
                      <a:pt x="-7154" y="664048"/>
                      <a:pt x="466" y="480501"/>
                    </a:cubicBezTo>
                    <a:cubicBezTo>
                      <a:pt x="2657" y="428590"/>
                      <a:pt x="12563" y="377440"/>
                      <a:pt x="30088" y="328387"/>
                    </a:cubicBezTo>
                    <a:cubicBezTo>
                      <a:pt x="101621" y="128171"/>
                      <a:pt x="311933" y="15586"/>
                      <a:pt x="638355" y="2917"/>
                    </a:cubicBezTo>
                    <a:lnTo>
                      <a:pt x="653119" y="2346"/>
                    </a:lnTo>
                    <a:cubicBezTo>
                      <a:pt x="766752" y="-2226"/>
                      <a:pt x="895530" y="-7370"/>
                      <a:pt x="996971" y="63115"/>
                    </a:cubicBezTo>
                    <a:cubicBezTo>
                      <a:pt x="1166135" y="180559"/>
                      <a:pt x="1139751" y="393061"/>
                      <a:pt x="1120511" y="548128"/>
                    </a:cubicBezTo>
                    <a:cubicBezTo>
                      <a:pt x="1114891" y="593658"/>
                      <a:pt x="1105175" y="638425"/>
                      <a:pt x="1095650" y="680145"/>
                    </a:cubicBezTo>
                    <a:cubicBezTo>
                      <a:pt x="1087459" y="715768"/>
                      <a:pt x="1077934" y="751582"/>
                      <a:pt x="1067456" y="786539"/>
                    </a:cubicBezTo>
                    <a:cubicBezTo>
                      <a:pt x="1004401" y="996280"/>
                      <a:pt x="893816" y="1171921"/>
                      <a:pt x="738939" y="1308509"/>
                    </a:cubicBezTo>
                    <a:cubicBezTo>
                      <a:pt x="701982" y="1340989"/>
                      <a:pt x="630830" y="1350991"/>
                      <a:pt x="564060" y="1350991"/>
                    </a:cubicBezTo>
                    <a:close/>
                    <a:moveTo>
                      <a:pt x="432996" y="1259646"/>
                    </a:moveTo>
                    <a:cubicBezTo>
                      <a:pt x="474906" y="1275648"/>
                      <a:pt x="648261" y="1286792"/>
                      <a:pt x="688552" y="1251264"/>
                    </a:cubicBezTo>
                    <a:cubicBezTo>
                      <a:pt x="832665" y="1124296"/>
                      <a:pt x="935535" y="960466"/>
                      <a:pt x="994495" y="764536"/>
                    </a:cubicBezTo>
                    <a:cubicBezTo>
                      <a:pt x="1004496" y="731199"/>
                      <a:pt x="1013640" y="697004"/>
                      <a:pt x="1021451" y="663000"/>
                    </a:cubicBezTo>
                    <a:cubicBezTo>
                      <a:pt x="1030595" y="623281"/>
                      <a:pt x="1039739" y="580799"/>
                      <a:pt x="1044977" y="538794"/>
                    </a:cubicBezTo>
                    <a:cubicBezTo>
                      <a:pt x="1066790" y="362677"/>
                      <a:pt x="1074981" y="209991"/>
                      <a:pt x="953633" y="125695"/>
                    </a:cubicBezTo>
                    <a:cubicBezTo>
                      <a:pt x="873146" y="69783"/>
                      <a:pt x="757894" y="74450"/>
                      <a:pt x="656262" y="78546"/>
                    </a:cubicBezTo>
                    <a:lnTo>
                      <a:pt x="641403" y="79117"/>
                    </a:lnTo>
                    <a:cubicBezTo>
                      <a:pt x="344509" y="90643"/>
                      <a:pt x="162962" y="183130"/>
                      <a:pt x="101907" y="354009"/>
                    </a:cubicBezTo>
                    <a:cubicBezTo>
                      <a:pt x="86953" y="395824"/>
                      <a:pt x="78476" y="439448"/>
                      <a:pt x="76666" y="483644"/>
                    </a:cubicBezTo>
                    <a:cubicBezTo>
                      <a:pt x="69903" y="646903"/>
                      <a:pt x="151246" y="804256"/>
                      <a:pt x="240305" y="949988"/>
                    </a:cubicBezTo>
                    <a:cubicBezTo>
                      <a:pt x="262975" y="987136"/>
                      <a:pt x="287073" y="1024664"/>
                      <a:pt x="310219" y="1060859"/>
                    </a:cubicBezTo>
                    <a:cubicBezTo>
                      <a:pt x="334031" y="1098007"/>
                      <a:pt x="358701" y="1136488"/>
                      <a:pt x="382228" y="1175064"/>
                    </a:cubicBezTo>
                    <a:cubicBezTo>
                      <a:pt x="387086" y="1182970"/>
                      <a:pt x="392038" y="1190875"/>
                      <a:pt x="396992" y="1198781"/>
                    </a:cubicBezTo>
                    <a:cubicBezTo>
                      <a:pt x="409184" y="1218212"/>
                      <a:pt x="421757" y="1238310"/>
                      <a:pt x="432996" y="1259646"/>
                    </a:cubicBezTo>
                    <a:close/>
                    <a:moveTo>
                      <a:pt x="428138" y="1257550"/>
                    </a:moveTo>
                    <a:lnTo>
                      <a:pt x="428138" y="12575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120" name="Google Shape;1120;p15"/>
            <p:cNvSpPr/>
            <p:nvPr/>
          </p:nvSpPr>
          <p:spPr>
            <a:xfrm>
              <a:off x="2573302" y="1796319"/>
              <a:ext cx="315384" cy="972875"/>
            </a:xfrm>
            <a:custGeom>
              <a:avLst/>
              <a:gdLst/>
              <a:ahLst/>
              <a:cxnLst/>
              <a:rect l="l" t="t" r="r" b="b"/>
              <a:pathLst>
                <a:path w="315384" h="972875" extrusionOk="0">
                  <a:moveTo>
                    <a:pt x="314582" y="971550"/>
                  </a:moveTo>
                  <a:cubicBezTo>
                    <a:pt x="297247" y="940403"/>
                    <a:pt x="-10125" y="627031"/>
                    <a:pt x="257" y="323850"/>
                  </a:cubicBezTo>
                  <a:cubicBezTo>
                    <a:pt x="9306" y="61151"/>
                    <a:pt x="248574" y="28480"/>
                    <a:pt x="286007" y="0"/>
                  </a:cubicBezTo>
                  <a:cubicBezTo>
                    <a:pt x="200282" y="95250"/>
                    <a:pt x="135131" y="162211"/>
                    <a:pt x="143132" y="361950"/>
                  </a:cubicBezTo>
                  <a:cubicBezTo>
                    <a:pt x="154943" y="656844"/>
                    <a:pt x="328584" y="996791"/>
                    <a:pt x="314582" y="97155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21" name="Google Shape;1121;p15"/>
            <p:cNvSpPr/>
            <p:nvPr/>
          </p:nvSpPr>
          <p:spPr>
            <a:xfrm>
              <a:off x="2477570" y="2626797"/>
              <a:ext cx="2030383" cy="1729556"/>
            </a:xfrm>
            <a:custGeom>
              <a:avLst/>
              <a:gdLst/>
              <a:ahLst/>
              <a:cxnLst/>
              <a:rect l="l" t="t" r="r" b="b"/>
              <a:pathLst>
                <a:path w="2030383" h="1729556" extrusionOk="0">
                  <a:moveTo>
                    <a:pt x="1923170" y="315189"/>
                  </a:moveTo>
                  <a:cubicBezTo>
                    <a:pt x="1782771" y="104591"/>
                    <a:pt x="1543027" y="33154"/>
                    <a:pt x="1366719" y="10389"/>
                  </a:cubicBezTo>
                  <a:cubicBezTo>
                    <a:pt x="1150216" y="-17710"/>
                    <a:pt x="909424" y="11818"/>
                    <a:pt x="706065" y="91351"/>
                  </a:cubicBezTo>
                  <a:cubicBezTo>
                    <a:pt x="641010" y="116783"/>
                    <a:pt x="68843" y="354241"/>
                    <a:pt x="5883" y="855542"/>
                  </a:cubicBezTo>
                  <a:cubicBezTo>
                    <a:pt x="-14691" y="1019087"/>
                    <a:pt x="18932" y="1181012"/>
                    <a:pt x="103133" y="1323601"/>
                  </a:cubicBezTo>
                  <a:cubicBezTo>
                    <a:pt x="180857" y="1455236"/>
                    <a:pt x="297348" y="1565155"/>
                    <a:pt x="440032" y="1641545"/>
                  </a:cubicBezTo>
                  <a:cubicBezTo>
                    <a:pt x="558237" y="1704791"/>
                    <a:pt x="681015" y="1729556"/>
                    <a:pt x="800839" y="1729556"/>
                  </a:cubicBezTo>
                  <a:cubicBezTo>
                    <a:pt x="1148883" y="1729556"/>
                    <a:pt x="1472161" y="1520578"/>
                    <a:pt x="1585223" y="1438758"/>
                  </a:cubicBezTo>
                  <a:cubicBezTo>
                    <a:pt x="1683235" y="1367797"/>
                    <a:pt x="1981368" y="1152055"/>
                    <a:pt x="2024611" y="788486"/>
                  </a:cubicBezTo>
                  <a:cubicBezTo>
                    <a:pt x="2045471" y="612655"/>
                    <a:pt x="2009371" y="444538"/>
                    <a:pt x="1923170" y="31518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22" name="Google Shape;1122;p15"/>
            <p:cNvSpPr/>
            <p:nvPr/>
          </p:nvSpPr>
          <p:spPr>
            <a:xfrm>
              <a:off x="3573684" y="2205894"/>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23" name="Google Shape;1123;p15"/>
            <p:cNvSpPr/>
            <p:nvPr/>
          </p:nvSpPr>
          <p:spPr>
            <a:xfrm>
              <a:off x="3697509" y="2871120"/>
              <a:ext cx="1439498" cy="893864"/>
            </a:xfrm>
            <a:custGeom>
              <a:avLst/>
              <a:gdLst/>
              <a:ahLst/>
              <a:cxnLst/>
              <a:rect l="l" t="t" r="r" b="b"/>
              <a:pathLst>
                <a:path w="1439498" h="893864" extrusionOk="0">
                  <a:moveTo>
                    <a:pt x="1432084" y="89630"/>
                  </a:moveTo>
                  <a:cubicBezTo>
                    <a:pt x="1489805" y="465963"/>
                    <a:pt x="1204246" y="821912"/>
                    <a:pt x="794290" y="884777"/>
                  </a:cubicBezTo>
                  <a:cubicBezTo>
                    <a:pt x="450628" y="937451"/>
                    <a:pt x="128968" y="755809"/>
                    <a:pt x="0" y="477774"/>
                  </a:cubicBezTo>
                  <a:cubicBezTo>
                    <a:pt x="168116" y="671417"/>
                    <a:pt x="442627" y="788289"/>
                    <a:pt x="731806" y="743998"/>
                  </a:cubicBezTo>
                  <a:cubicBezTo>
                    <a:pt x="1129474" y="683038"/>
                    <a:pt x="1416082" y="360236"/>
                    <a:pt x="1411605" y="0"/>
                  </a:cubicBezTo>
                  <a:cubicBezTo>
                    <a:pt x="1420558" y="29051"/>
                    <a:pt x="1427416" y="58865"/>
                    <a:pt x="1432084" y="89630"/>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24" name="Google Shape;1124;p15"/>
            <p:cNvSpPr/>
            <p:nvPr/>
          </p:nvSpPr>
          <p:spPr>
            <a:xfrm>
              <a:off x="3535584" y="2167794"/>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2" y="76200"/>
                    <a:pt x="76200" y="415862"/>
                    <a:pt x="76200" y="833437"/>
                  </a:cubicBezTo>
                  <a:cubicBezTo>
                    <a:pt x="76200" y="1251013"/>
                    <a:pt x="415862"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25" name="Google Shape;1125;p15"/>
            <p:cNvSpPr/>
            <p:nvPr/>
          </p:nvSpPr>
          <p:spPr>
            <a:xfrm>
              <a:off x="2246090" y="3884009"/>
              <a:ext cx="375284" cy="111857"/>
            </a:xfrm>
            <a:custGeom>
              <a:avLst/>
              <a:gdLst/>
              <a:ahLst/>
              <a:cxnLst/>
              <a:rect l="l" t="t" r="r" b="b"/>
              <a:pathLst>
                <a:path w="375284" h="111857" extrusionOk="0">
                  <a:moveTo>
                    <a:pt x="332899" y="0"/>
                  </a:moveTo>
                  <a:cubicBezTo>
                    <a:pt x="334804" y="4763"/>
                    <a:pt x="285464" y="22003"/>
                    <a:pt x="280321" y="23717"/>
                  </a:cubicBezTo>
                  <a:cubicBezTo>
                    <a:pt x="256508" y="31528"/>
                    <a:pt x="231648" y="35814"/>
                    <a:pt x="206788" y="38005"/>
                  </a:cubicBezTo>
                  <a:cubicBezTo>
                    <a:pt x="138303" y="43910"/>
                    <a:pt x="68580" y="37909"/>
                    <a:pt x="0" y="35909"/>
                  </a:cubicBezTo>
                  <a:cubicBezTo>
                    <a:pt x="5048" y="36100"/>
                    <a:pt x="14192" y="43434"/>
                    <a:pt x="18669" y="45625"/>
                  </a:cubicBezTo>
                  <a:cubicBezTo>
                    <a:pt x="34576" y="53721"/>
                    <a:pt x="50768" y="61341"/>
                    <a:pt x="67151" y="68580"/>
                  </a:cubicBezTo>
                  <a:cubicBezTo>
                    <a:pt x="100203" y="83153"/>
                    <a:pt x="135065" y="96393"/>
                    <a:pt x="170783" y="104299"/>
                  </a:cubicBezTo>
                  <a:cubicBezTo>
                    <a:pt x="208407" y="112681"/>
                    <a:pt x="245174" y="112585"/>
                    <a:pt x="283464" y="111061"/>
                  </a:cubicBezTo>
                  <a:cubicBezTo>
                    <a:pt x="314135" y="109823"/>
                    <a:pt x="344805" y="107537"/>
                    <a:pt x="375285" y="104108"/>
                  </a:cubicBezTo>
                  <a:cubicBezTo>
                    <a:pt x="375095" y="104108"/>
                    <a:pt x="332899" y="95"/>
                    <a:pt x="332899"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126" name="Google Shape;1126;p15"/>
            <p:cNvGrpSpPr/>
            <p:nvPr/>
          </p:nvGrpSpPr>
          <p:grpSpPr>
            <a:xfrm>
              <a:off x="3468909" y="2291619"/>
              <a:ext cx="809625" cy="809625"/>
              <a:chOff x="3468909" y="2291619"/>
              <a:chExt cx="809625" cy="809625"/>
            </a:xfrm>
          </p:grpSpPr>
          <p:sp>
            <p:nvSpPr>
              <p:cNvPr id="1127" name="Google Shape;1127;p15"/>
              <p:cNvSpPr/>
              <p:nvPr/>
            </p:nvSpPr>
            <p:spPr>
              <a:xfrm>
                <a:off x="348795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28" name="Google Shape;1128;p15"/>
              <p:cNvSpPr/>
              <p:nvPr/>
            </p:nvSpPr>
            <p:spPr>
              <a:xfrm>
                <a:off x="346890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129" name="Google Shape;1129;p15"/>
            <p:cNvSpPr/>
            <p:nvPr/>
          </p:nvSpPr>
          <p:spPr>
            <a:xfrm>
              <a:off x="3659409" y="2444114"/>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3" y="111538"/>
                  </a:cubicBezTo>
                  <a:cubicBezTo>
                    <a:pt x="4477"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30" name="Google Shape;1130;p15"/>
            <p:cNvSpPr/>
            <p:nvPr/>
          </p:nvSpPr>
          <p:spPr>
            <a:xfrm>
              <a:off x="4030921" y="3320356"/>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2" y="21490"/>
                    <a:pt x="14346" y="8345"/>
                  </a:cubicBezTo>
                  <a:cubicBezTo>
                    <a:pt x="30824" y="-4799"/>
                    <a:pt x="54732" y="-2132"/>
                    <a:pt x="67876" y="14346"/>
                  </a:cubicBezTo>
                  <a:cubicBezTo>
                    <a:pt x="78735" y="27967"/>
                    <a:pt x="178747"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31" name="Google Shape;1131;p15"/>
            <p:cNvSpPr/>
            <p:nvPr/>
          </p:nvSpPr>
          <p:spPr>
            <a:xfrm>
              <a:off x="4427836" y="1752514"/>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7" y="147818"/>
                  </a:cubicBezTo>
                  <a:cubicBezTo>
                    <a:pt x="41008" y="257355"/>
                    <a:pt x="9099" y="391086"/>
                    <a:pt x="146" y="456237"/>
                  </a:cubicBezTo>
                  <a:cubicBezTo>
                    <a:pt x="-997" y="464238"/>
                    <a:pt x="4718"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8" y="141627"/>
                  </a:cubicBezTo>
                  <a:cubicBezTo>
                    <a:pt x="511829" y="146199"/>
                    <a:pt x="516782" y="150009"/>
                    <a:pt x="522115" y="153247"/>
                  </a:cubicBezTo>
                  <a:cubicBezTo>
                    <a:pt x="546214" y="167725"/>
                    <a:pt x="585266" y="166106"/>
                    <a:pt x="607841"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32" name="Google Shape;1132;p15"/>
            <p:cNvSpPr/>
            <p:nvPr/>
          </p:nvSpPr>
          <p:spPr>
            <a:xfrm>
              <a:off x="3704008" y="1752514"/>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7" y="-772"/>
                    <a:pt x="136090" y="752"/>
                  </a:cubicBezTo>
                  <a:cubicBezTo>
                    <a:pt x="150759" y="2276"/>
                    <a:pt x="165237" y="4562"/>
                    <a:pt x="179619" y="7610"/>
                  </a:cubicBezTo>
                  <a:cubicBezTo>
                    <a:pt x="186954" y="9229"/>
                    <a:pt x="194574" y="9896"/>
                    <a:pt x="201908" y="11706"/>
                  </a:cubicBezTo>
                  <a:cubicBezTo>
                    <a:pt x="262773" y="22659"/>
                    <a:pt x="373453" y="54663"/>
                    <a:pt x="470418" y="147818"/>
                  </a:cubicBezTo>
                  <a:cubicBezTo>
                    <a:pt x="584527" y="257355"/>
                    <a:pt x="616436" y="391086"/>
                    <a:pt x="625390" y="456237"/>
                  </a:cubicBezTo>
                  <a:cubicBezTo>
                    <a:pt x="626532" y="464238"/>
                    <a:pt x="620818" y="471573"/>
                    <a:pt x="612721" y="472430"/>
                  </a:cubicBezTo>
                  <a:cubicBezTo>
                    <a:pt x="605101" y="473192"/>
                    <a:pt x="598148" y="467858"/>
                    <a:pt x="597100" y="460238"/>
                  </a:cubicBezTo>
                  <a:cubicBezTo>
                    <a:pt x="588718" y="398706"/>
                    <a:pt x="558619" y="272024"/>
                    <a:pt x="450606" y="168392"/>
                  </a:cubicBezTo>
                  <a:cubicBezTo>
                    <a:pt x="361738" y="83048"/>
                    <a:pt x="261344" y="34280"/>
                    <a:pt x="202194" y="40757"/>
                  </a:cubicBezTo>
                  <a:cubicBezTo>
                    <a:pt x="178572" y="43329"/>
                    <a:pt x="158569" y="64188"/>
                    <a:pt x="149044" y="84762"/>
                  </a:cubicBezTo>
                  <a:cubicBezTo>
                    <a:pt x="143615" y="96478"/>
                    <a:pt x="138376" y="108289"/>
                    <a:pt x="132376" y="119719"/>
                  </a:cubicBezTo>
                  <a:cubicBezTo>
                    <a:pt x="128280" y="127434"/>
                    <a:pt x="123803" y="135150"/>
                    <a:pt x="117898" y="141627"/>
                  </a:cubicBezTo>
                  <a:cubicBezTo>
                    <a:pt x="113706" y="146199"/>
                    <a:pt x="108753" y="150009"/>
                    <a:pt x="103419" y="153247"/>
                  </a:cubicBezTo>
                  <a:cubicBezTo>
                    <a:pt x="79321"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33" name="Google Shape;1133;p15"/>
            <p:cNvSpPr/>
            <p:nvPr/>
          </p:nvSpPr>
          <p:spPr>
            <a:xfrm>
              <a:off x="2602134" y="3034569"/>
              <a:ext cx="914400" cy="1238539"/>
            </a:xfrm>
            <a:custGeom>
              <a:avLst/>
              <a:gdLst/>
              <a:ahLst/>
              <a:cxnLst/>
              <a:rect l="l" t="t" r="r" b="b"/>
              <a:pathLst>
                <a:path w="914400" h="1238539" extrusionOk="0">
                  <a:moveTo>
                    <a:pt x="0" y="295275"/>
                  </a:moveTo>
                  <a:cubicBezTo>
                    <a:pt x="29147" y="236792"/>
                    <a:pt x="71628" y="166402"/>
                    <a:pt x="133350" y="95250"/>
                  </a:cubicBezTo>
                  <a:cubicBezTo>
                    <a:pt x="165735" y="57912"/>
                    <a:pt x="198120" y="26384"/>
                    <a:pt x="228600" y="0"/>
                  </a:cubicBezTo>
                  <a:cubicBezTo>
                    <a:pt x="225933" y="37243"/>
                    <a:pt x="231267" y="75152"/>
                    <a:pt x="237553" y="111728"/>
                  </a:cubicBezTo>
                  <a:cubicBezTo>
                    <a:pt x="245936" y="160687"/>
                    <a:pt x="257651" y="209074"/>
                    <a:pt x="270891" y="256889"/>
                  </a:cubicBezTo>
                  <a:cubicBezTo>
                    <a:pt x="299180" y="358712"/>
                    <a:pt x="333851" y="458724"/>
                    <a:pt x="378428" y="554546"/>
                  </a:cubicBezTo>
                  <a:cubicBezTo>
                    <a:pt x="422720" y="649605"/>
                    <a:pt x="475583" y="740664"/>
                    <a:pt x="536258" y="826294"/>
                  </a:cubicBezTo>
                  <a:cubicBezTo>
                    <a:pt x="584454" y="894398"/>
                    <a:pt x="637413" y="959168"/>
                    <a:pt x="695325" y="1019175"/>
                  </a:cubicBezTo>
                  <a:cubicBezTo>
                    <a:pt x="777145" y="1103948"/>
                    <a:pt x="854869" y="1166431"/>
                    <a:pt x="914400" y="1209675"/>
                  </a:cubicBezTo>
                  <a:cubicBezTo>
                    <a:pt x="849821" y="1225868"/>
                    <a:pt x="761714" y="1240822"/>
                    <a:pt x="657225" y="1238250"/>
                  </a:cubicBezTo>
                  <a:cubicBezTo>
                    <a:pt x="574453" y="1236155"/>
                    <a:pt x="503396" y="1223677"/>
                    <a:pt x="447675" y="1209675"/>
                  </a:cubicBezTo>
                  <a:cubicBezTo>
                    <a:pt x="366903" y="1126903"/>
                    <a:pt x="275272" y="1003078"/>
                    <a:pt x="180975" y="847725"/>
                  </a:cubicBezTo>
                  <a:cubicBezTo>
                    <a:pt x="19050" y="581025"/>
                    <a:pt x="18764" y="429768"/>
                    <a:pt x="0" y="295275"/>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34" name="Google Shape;1134;p15"/>
            <p:cNvSpPr/>
            <p:nvPr/>
          </p:nvSpPr>
          <p:spPr>
            <a:xfrm>
              <a:off x="3078384" y="2729769"/>
              <a:ext cx="981075" cy="1409700"/>
            </a:xfrm>
            <a:custGeom>
              <a:avLst/>
              <a:gdLst/>
              <a:ahLst/>
              <a:cxnLst/>
              <a:rect l="l" t="t" r="r" b="b"/>
              <a:pathLst>
                <a:path w="981075" h="1409700" extrusionOk="0">
                  <a:moveTo>
                    <a:pt x="0" y="133350"/>
                  </a:moveTo>
                  <a:cubicBezTo>
                    <a:pt x="95250" y="66675"/>
                    <a:pt x="200025" y="28575"/>
                    <a:pt x="295275" y="0"/>
                  </a:cubicBezTo>
                  <a:cubicBezTo>
                    <a:pt x="301371" y="141637"/>
                    <a:pt x="331089" y="397669"/>
                    <a:pt x="476250" y="676275"/>
                  </a:cubicBezTo>
                  <a:cubicBezTo>
                    <a:pt x="632555" y="976313"/>
                    <a:pt x="864394" y="1163384"/>
                    <a:pt x="981075" y="1247775"/>
                  </a:cubicBezTo>
                  <a:cubicBezTo>
                    <a:pt x="942975" y="1276350"/>
                    <a:pt x="891159" y="1307497"/>
                    <a:pt x="838200" y="1343025"/>
                  </a:cubicBezTo>
                  <a:cubicBezTo>
                    <a:pt x="793147" y="1373219"/>
                    <a:pt x="750475" y="1394555"/>
                    <a:pt x="714375" y="1409700"/>
                  </a:cubicBezTo>
                  <a:cubicBezTo>
                    <a:pt x="590741" y="1316546"/>
                    <a:pt x="389477" y="1140333"/>
                    <a:pt x="228600" y="857250"/>
                  </a:cubicBezTo>
                  <a:cubicBezTo>
                    <a:pt x="61341" y="563023"/>
                    <a:pt x="14859" y="289274"/>
                    <a:pt x="0" y="133350"/>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35" name="Google Shape;1135;p15"/>
            <p:cNvSpPr/>
            <p:nvPr/>
          </p:nvSpPr>
          <p:spPr>
            <a:xfrm>
              <a:off x="2958179" y="4137945"/>
              <a:ext cx="558355" cy="135163"/>
            </a:xfrm>
            <a:custGeom>
              <a:avLst/>
              <a:gdLst/>
              <a:ahLst/>
              <a:cxnLst/>
              <a:rect l="l" t="t" r="r" b="b"/>
              <a:pathLst>
                <a:path w="558355" h="135163" extrusionOk="0">
                  <a:moveTo>
                    <a:pt x="558356" y="106299"/>
                  </a:moveTo>
                  <a:cubicBezTo>
                    <a:pt x="493776" y="122492"/>
                    <a:pt x="405670" y="137446"/>
                    <a:pt x="301181" y="134874"/>
                  </a:cubicBezTo>
                  <a:cubicBezTo>
                    <a:pt x="218408" y="132779"/>
                    <a:pt x="147352" y="120301"/>
                    <a:pt x="91631" y="106299"/>
                  </a:cubicBezTo>
                  <a:cubicBezTo>
                    <a:pt x="62389" y="76391"/>
                    <a:pt x="31718" y="40958"/>
                    <a:pt x="0" y="667"/>
                  </a:cubicBezTo>
                  <a:cubicBezTo>
                    <a:pt x="129826" y="14097"/>
                    <a:pt x="278987" y="16954"/>
                    <a:pt x="426625" y="0"/>
                  </a:cubicBezTo>
                  <a:cubicBezTo>
                    <a:pt x="475488" y="43625"/>
                    <a:pt x="520541" y="78867"/>
                    <a:pt x="558356" y="1062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36" name="Google Shape;1136;p15"/>
            <p:cNvSpPr/>
            <p:nvPr/>
          </p:nvSpPr>
          <p:spPr>
            <a:xfrm>
              <a:off x="3699986" y="3907345"/>
              <a:ext cx="359473" cy="232124"/>
            </a:xfrm>
            <a:custGeom>
              <a:avLst/>
              <a:gdLst/>
              <a:ahLst/>
              <a:cxnLst/>
              <a:rect l="l" t="t" r="r" b="b"/>
              <a:pathLst>
                <a:path w="359473" h="232124" extrusionOk="0">
                  <a:moveTo>
                    <a:pt x="359474" y="70199"/>
                  </a:moveTo>
                  <a:cubicBezTo>
                    <a:pt x="321374" y="98774"/>
                    <a:pt x="269558" y="129921"/>
                    <a:pt x="216599" y="165449"/>
                  </a:cubicBezTo>
                  <a:cubicBezTo>
                    <a:pt x="171545" y="195644"/>
                    <a:pt x="128873" y="216979"/>
                    <a:pt x="92774" y="232124"/>
                  </a:cubicBezTo>
                  <a:cubicBezTo>
                    <a:pt x="65246" y="211360"/>
                    <a:pt x="33909" y="186595"/>
                    <a:pt x="0" y="157258"/>
                  </a:cubicBezTo>
                  <a:cubicBezTo>
                    <a:pt x="114776" y="113633"/>
                    <a:pt x="199739" y="57626"/>
                    <a:pt x="268415" y="0"/>
                  </a:cubicBezTo>
                  <a:cubicBezTo>
                    <a:pt x="302990" y="28384"/>
                    <a:pt x="333946" y="51721"/>
                    <a:pt x="359474" y="701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137" name="Google Shape;1137;p15"/>
            <p:cNvGrpSpPr/>
            <p:nvPr/>
          </p:nvGrpSpPr>
          <p:grpSpPr>
            <a:xfrm>
              <a:off x="4516659" y="2291619"/>
              <a:ext cx="809625" cy="809625"/>
              <a:chOff x="4516659" y="2291619"/>
              <a:chExt cx="809625" cy="809625"/>
            </a:xfrm>
          </p:grpSpPr>
          <p:sp>
            <p:nvSpPr>
              <p:cNvPr id="1138" name="Google Shape;1138;p15"/>
              <p:cNvSpPr/>
              <p:nvPr/>
            </p:nvSpPr>
            <p:spPr>
              <a:xfrm>
                <a:off x="453570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39" name="Google Shape;1139;p15"/>
              <p:cNvSpPr/>
              <p:nvPr/>
            </p:nvSpPr>
            <p:spPr>
              <a:xfrm>
                <a:off x="451665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140" name="Google Shape;1140;p15"/>
            <p:cNvSpPr/>
            <p:nvPr/>
          </p:nvSpPr>
          <p:spPr>
            <a:xfrm>
              <a:off x="4791729" y="2446241"/>
              <a:ext cx="352490" cy="352395"/>
            </a:xfrm>
            <a:custGeom>
              <a:avLst/>
              <a:gdLst/>
              <a:ahLst/>
              <a:cxnLst/>
              <a:rect l="l" t="t" r="r" b="b"/>
              <a:pathLst>
                <a:path w="352490" h="352395" extrusionOk="0">
                  <a:moveTo>
                    <a:pt x="341960" y="116269"/>
                  </a:moveTo>
                  <a:cubicBezTo>
                    <a:pt x="334340" y="121793"/>
                    <a:pt x="325863" y="126461"/>
                    <a:pt x="316528" y="129890"/>
                  </a:cubicBezTo>
                  <a:cubicBezTo>
                    <a:pt x="262140" y="149797"/>
                    <a:pt x="202038" y="121793"/>
                    <a:pt x="182130" y="67501"/>
                  </a:cubicBezTo>
                  <a:cubicBezTo>
                    <a:pt x="173844" y="44927"/>
                    <a:pt x="173939" y="21400"/>
                    <a:pt x="180702" y="64"/>
                  </a:cubicBezTo>
                  <a:cubicBezTo>
                    <a:pt x="159175" y="-508"/>
                    <a:pt x="137172" y="2731"/>
                    <a:pt x="115741" y="10637"/>
                  </a:cubicBezTo>
                  <a:cubicBezTo>
                    <a:pt x="24301" y="44069"/>
                    <a:pt x="-22657" y="145320"/>
                    <a:pt x="10776" y="236665"/>
                  </a:cubicBezTo>
                  <a:cubicBezTo>
                    <a:pt x="44208" y="328010"/>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141" name="Google Shape;1141;p15"/>
            <p:cNvSpPr/>
            <p:nvPr/>
          </p:nvSpPr>
          <p:spPr>
            <a:xfrm>
              <a:off x="2180343" y="2701194"/>
              <a:ext cx="412266" cy="352425"/>
            </a:xfrm>
            <a:custGeom>
              <a:avLst/>
              <a:gdLst/>
              <a:ahLst/>
              <a:cxnLst/>
              <a:rect l="l" t="t" r="r" b="b"/>
              <a:pathLst>
                <a:path w="412266" h="352425" extrusionOk="0">
                  <a:moveTo>
                    <a:pt x="21741" y="0"/>
                  </a:moveTo>
                  <a:cubicBezTo>
                    <a:pt x="11835" y="31147"/>
                    <a:pt x="-21788" y="131540"/>
                    <a:pt x="21741" y="219075"/>
                  </a:cubicBezTo>
                  <a:cubicBezTo>
                    <a:pt x="80130" y="336423"/>
                    <a:pt x="240816" y="352425"/>
                    <a:pt x="412266" y="352425"/>
                  </a:cubicBezTo>
                  <a:cubicBezTo>
                    <a:pt x="352926" y="334804"/>
                    <a:pt x="210432" y="308038"/>
                    <a:pt x="107466" y="190500"/>
                  </a:cubicBezTo>
                  <a:cubicBezTo>
                    <a:pt x="53079" y="128397"/>
                    <a:pt x="40791" y="66675"/>
                    <a:pt x="21741" y="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142" name="Google Shape;1142;p15">
            <a:hlinkClick r:id="rId2" action="ppaction://hlinksldjump"/>
          </p:cNvPr>
          <p:cNvSpPr/>
          <p:nvPr/>
        </p:nvSpPr>
        <p:spPr>
          <a:xfrm>
            <a:off x="658131" y="381241"/>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helsea Market" panose="02000000000000000000"/>
              <a:ea typeface="Chelsea Market" panose="02000000000000000000"/>
              <a:cs typeface="Chelsea Market" panose="02000000000000000000"/>
              <a:sym typeface="Chelsea Market" panose="02000000000000000000"/>
            </a:endParaRPr>
          </a:p>
        </p:txBody>
      </p:sp>
      <p:sp>
        <p:nvSpPr>
          <p:cNvPr id="1143" name="Google Shape;1143;p15">
            <a:hlinkClick r:id="rId3" action="ppaction://hlinksldjump"/>
          </p:cNvPr>
          <p:cNvSpPr/>
          <p:nvPr/>
        </p:nvSpPr>
        <p:spPr>
          <a:xfrm>
            <a:off x="2869703" y="381241"/>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helsea Market" panose="02000000000000000000"/>
              <a:ea typeface="Chelsea Market" panose="02000000000000000000"/>
              <a:cs typeface="Chelsea Market" panose="02000000000000000000"/>
              <a:sym typeface="Chelsea Market" panose="02000000000000000000"/>
            </a:endParaRPr>
          </a:p>
        </p:txBody>
      </p:sp>
      <p:sp>
        <p:nvSpPr>
          <p:cNvPr id="1144" name="Google Shape;1144;p15">
            <a:hlinkClick r:id="rId3" action="ppaction://hlinksldjump"/>
          </p:cNvPr>
          <p:cNvSpPr/>
          <p:nvPr/>
        </p:nvSpPr>
        <p:spPr>
          <a:xfrm>
            <a:off x="5081276" y="381241"/>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helsea Market" panose="02000000000000000000"/>
              <a:ea typeface="Chelsea Market" panose="02000000000000000000"/>
              <a:cs typeface="Chelsea Market" panose="02000000000000000000"/>
              <a:sym typeface="Chelsea Market" panose="02000000000000000000"/>
            </a:endParaRPr>
          </a:p>
        </p:txBody>
      </p:sp>
      <p:sp>
        <p:nvSpPr>
          <p:cNvPr id="1145" name="Google Shape;1145;p15">
            <a:hlinkClick r:id="rId4" action="ppaction://hlinksldjump"/>
          </p:cNvPr>
          <p:cNvSpPr/>
          <p:nvPr/>
        </p:nvSpPr>
        <p:spPr>
          <a:xfrm>
            <a:off x="7292849" y="381241"/>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helsea Market" panose="02000000000000000000"/>
              <a:ea typeface="Chelsea Market" panose="02000000000000000000"/>
              <a:cs typeface="Chelsea Market" panose="02000000000000000000"/>
              <a:sym typeface="Chelsea Market" panose="02000000000000000000"/>
            </a:endParaRPr>
          </a:p>
        </p:txBody>
      </p:sp>
      <p:sp>
        <p:nvSpPr>
          <p:cNvPr id="1146" name="Google Shape;1146;p15">
            <a:hlinkClick r:id="rId5" action="ppaction://hlinksldjump"/>
          </p:cNvPr>
          <p:cNvSpPr/>
          <p:nvPr/>
        </p:nvSpPr>
        <p:spPr>
          <a:xfrm>
            <a:off x="1763917" y="229793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helsea Market" panose="02000000000000000000"/>
              <a:ea typeface="Chelsea Market" panose="02000000000000000000"/>
              <a:cs typeface="Chelsea Market" panose="02000000000000000000"/>
              <a:sym typeface="Chelsea Market" panose="02000000000000000000"/>
            </a:endParaRPr>
          </a:p>
        </p:txBody>
      </p:sp>
      <p:sp>
        <p:nvSpPr>
          <p:cNvPr id="1147" name="Google Shape;1147;p15">
            <a:hlinkClick r:id="rId5" action="ppaction://hlinksldjump"/>
          </p:cNvPr>
          <p:cNvSpPr/>
          <p:nvPr/>
        </p:nvSpPr>
        <p:spPr>
          <a:xfrm>
            <a:off x="3975490" y="229793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helsea Market" panose="02000000000000000000"/>
              <a:ea typeface="Chelsea Market" panose="02000000000000000000"/>
              <a:cs typeface="Chelsea Market" panose="02000000000000000000"/>
              <a:sym typeface="Chelsea Market" panose="02000000000000000000"/>
            </a:endParaRPr>
          </a:p>
        </p:txBody>
      </p:sp>
      <p:sp>
        <p:nvSpPr>
          <p:cNvPr id="1148" name="Google Shape;1148;p15">
            <a:hlinkClick r:id="rId5" action="ppaction://hlinksldjump"/>
          </p:cNvPr>
          <p:cNvSpPr/>
          <p:nvPr/>
        </p:nvSpPr>
        <p:spPr>
          <a:xfrm>
            <a:off x="6187062" y="229793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helsea Market" panose="02000000000000000000"/>
              <a:ea typeface="Chelsea Market" panose="02000000000000000000"/>
              <a:cs typeface="Chelsea Market" panose="02000000000000000000"/>
              <a:sym typeface="Chelsea Market" panose="02000000000000000000"/>
            </a:endParaRPr>
          </a:p>
        </p:txBody>
      </p:sp>
      <p:sp>
        <p:nvSpPr>
          <p:cNvPr id="1149" name="Google Shape;1149;p15">
            <a:hlinkClick r:id="rId5" action="ppaction://hlinksldjump"/>
          </p:cNvPr>
          <p:cNvSpPr/>
          <p:nvPr/>
        </p:nvSpPr>
        <p:spPr>
          <a:xfrm>
            <a:off x="8398635" y="229793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helsea Market" panose="02000000000000000000"/>
              <a:ea typeface="Chelsea Market" panose="02000000000000000000"/>
              <a:cs typeface="Chelsea Market" panose="02000000000000000000"/>
              <a:sym typeface="Chelsea Market" panose="02000000000000000000"/>
            </a:endParaRPr>
          </a:p>
        </p:txBody>
      </p:sp>
      <p:sp>
        <p:nvSpPr>
          <p:cNvPr id="1150" name="Google Shape;1150;p15">
            <a:hlinkClick r:id="rId5" action="ppaction://hlinksldjump"/>
          </p:cNvPr>
          <p:cNvSpPr/>
          <p:nvPr/>
        </p:nvSpPr>
        <p:spPr>
          <a:xfrm>
            <a:off x="2869703" y="4140916"/>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helsea Market" panose="02000000000000000000"/>
              <a:ea typeface="Chelsea Market" panose="02000000000000000000"/>
              <a:cs typeface="Chelsea Market" panose="02000000000000000000"/>
              <a:sym typeface="Chelsea Market" panose="02000000000000000000"/>
            </a:endParaRPr>
          </a:p>
        </p:txBody>
      </p:sp>
      <p:sp>
        <p:nvSpPr>
          <p:cNvPr id="1151" name="Google Shape;1151;p15">
            <a:hlinkClick r:id="rId5" action="ppaction://hlinksldjump"/>
          </p:cNvPr>
          <p:cNvSpPr/>
          <p:nvPr/>
        </p:nvSpPr>
        <p:spPr>
          <a:xfrm>
            <a:off x="5081276" y="4140916"/>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helsea Market" panose="02000000000000000000"/>
              <a:ea typeface="Chelsea Market" panose="02000000000000000000"/>
              <a:cs typeface="Chelsea Market" panose="02000000000000000000"/>
              <a:sym typeface="Chelsea Market" panose="02000000000000000000"/>
            </a:endParaRPr>
          </a:p>
        </p:txBody>
      </p:sp>
      <p:sp>
        <p:nvSpPr>
          <p:cNvPr id="1152" name="Google Shape;1152;p15">
            <a:hlinkClick r:id="rId5" action="ppaction://hlinksldjump"/>
          </p:cNvPr>
          <p:cNvSpPr/>
          <p:nvPr/>
        </p:nvSpPr>
        <p:spPr>
          <a:xfrm>
            <a:off x="7292849" y="4140916"/>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helsea Market" panose="02000000000000000000"/>
              <a:ea typeface="Chelsea Market" panose="02000000000000000000"/>
              <a:cs typeface="Chelsea Market" panose="02000000000000000000"/>
              <a:sym typeface="Chelsea Market" panose="02000000000000000000"/>
            </a:endParaRPr>
          </a:p>
        </p:txBody>
      </p:sp>
      <p:sp>
        <p:nvSpPr>
          <p:cNvPr id="1153" name="Google Shape;1153;p15">
            <a:hlinkClick r:id="rId5" action="ppaction://hlinksldjump"/>
          </p:cNvPr>
          <p:cNvSpPr/>
          <p:nvPr/>
        </p:nvSpPr>
        <p:spPr>
          <a:xfrm>
            <a:off x="9504421" y="4140916"/>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helsea Market" panose="02000000000000000000"/>
              <a:ea typeface="Chelsea Market" panose="02000000000000000000"/>
              <a:cs typeface="Chelsea Market" panose="02000000000000000000"/>
              <a:sym typeface="Chelsea Market" panose="0200000000000000000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0 DO NOT REMOVE · SlidesMania">
  <p:cSld name="CUSTOM_20">
    <p:spTree>
      <p:nvGrpSpPr>
        <p:cNvPr id="1" name="Shape 1154"/>
        <p:cNvGrpSpPr/>
        <p:nvPr/>
      </p:nvGrpSpPr>
      <p:grpSpPr>
        <a:xfrm>
          <a:off x="0" y="0"/>
          <a:ext cx="0" cy="0"/>
          <a:chOff x="0" y="0"/>
          <a:chExt cx="0" cy="0"/>
        </a:xfrm>
      </p:grpSpPr>
      <p:grpSp>
        <p:nvGrpSpPr>
          <p:cNvPr id="1155" name="Google Shape;1155;p16"/>
          <p:cNvGrpSpPr/>
          <p:nvPr/>
        </p:nvGrpSpPr>
        <p:grpSpPr>
          <a:xfrm>
            <a:off x="0" y="0"/>
            <a:ext cx="12192000" cy="6858000"/>
            <a:chOff x="0" y="0"/>
            <a:chExt cx="12192000" cy="6858000"/>
          </a:xfrm>
        </p:grpSpPr>
        <p:sp>
          <p:nvSpPr>
            <p:cNvPr id="1156" name="Google Shape;1156;p16"/>
            <p:cNvSpPr/>
            <p:nvPr/>
          </p:nvSpPr>
          <p:spPr>
            <a:xfrm>
              <a:off x="0" y="0"/>
              <a:ext cx="121920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6"/>
            <p:cNvSpPr txBox="1"/>
            <p:nvPr/>
          </p:nvSpPr>
          <p:spPr>
            <a:xfrm>
              <a:off x="463500" y="2858061"/>
              <a:ext cx="8956500" cy="2442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3600" b="1">
                  <a:solidFill>
                    <a:srgbClr val="3F3F3F"/>
                  </a:solidFill>
                  <a:latin typeface="Poppins" panose="00000500000000000000"/>
                  <a:ea typeface="Poppins" panose="00000500000000000000"/>
                  <a:cs typeface="Poppins" panose="00000500000000000000"/>
                  <a:sym typeface="Poppins" panose="00000500000000000000"/>
                </a:rPr>
                <a:t>Free </a:t>
              </a:r>
              <a:r>
                <a:rPr lang="en-GB" sz="3600">
                  <a:solidFill>
                    <a:srgbClr val="3F3F3F"/>
                  </a:solidFill>
                  <a:latin typeface="Poppins" panose="00000500000000000000"/>
                  <a:ea typeface="Poppins" panose="00000500000000000000"/>
                  <a:cs typeface="Poppins" panose="00000500000000000000"/>
                  <a:sym typeface="Poppins" panose="00000500000000000000"/>
                </a:rPr>
                <a:t>themes and templates for </a:t>
              </a:r>
              <a:r>
                <a:rPr lang="en-GB" sz="3600" b="1">
                  <a:solidFill>
                    <a:srgbClr val="3F3F3F"/>
                  </a:solidFill>
                  <a:latin typeface="Poppins" panose="00000500000000000000"/>
                  <a:ea typeface="Poppins" panose="00000500000000000000"/>
                  <a:cs typeface="Poppins" panose="00000500000000000000"/>
                  <a:sym typeface="Poppins" panose="00000500000000000000"/>
                </a:rPr>
                <a:t>Google Slides</a:t>
              </a:r>
              <a:r>
                <a:rPr lang="en-GB" sz="3600">
                  <a:solidFill>
                    <a:srgbClr val="3F3F3F"/>
                  </a:solidFill>
                  <a:latin typeface="Poppins" panose="00000500000000000000"/>
                  <a:ea typeface="Poppins" panose="00000500000000000000"/>
                  <a:cs typeface="Poppins" panose="00000500000000000000"/>
                  <a:sym typeface="Poppins" panose="00000500000000000000"/>
                </a:rPr>
                <a:t> or </a:t>
              </a:r>
              <a:r>
                <a:rPr lang="en-GB" sz="3600" b="1">
                  <a:solidFill>
                    <a:srgbClr val="3F3F3F"/>
                  </a:solidFill>
                  <a:latin typeface="Poppins" panose="00000500000000000000"/>
                  <a:ea typeface="Poppins" panose="00000500000000000000"/>
                  <a:cs typeface="Poppins" panose="00000500000000000000"/>
                  <a:sym typeface="Poppins" panose="00000500000000000000"/>
                </a:rPr>
                <a:t>PowerPoint</a:t>
              </a:r>
              <a:endParaRPr sz="3600" b="1">
                <a:solidFill>
                  <a:srgbClr val="3F3F3F"/>
                </a:solidFill>
                <a:latin typeface="Poppins" panose="00000500000000000000"/>
                <a:ea typeface="Poppins" panose="00000500000000000000"/>
                <a:cs typeface="Poppins" panose="00000500000000000000"/>
                <a:sym typeface="Poppins" panose="00000500000000000000"/>
              </a:endParaRPr>
            </a:p>
            <a:p>
              <a:pPr marL="0" marR="0" lvl="0" indent="0" algn="l" rtl="0">
                <a:spcBef>
                  <a:spcPts val="0"/>
                </a:spcBef>
                <a:spcAft>
                  <a:spcPts val="0"/>
                </a:spcAft>
                <a:buNone/>
              </a:pPr>
              <a:endParaRPr sz="3600" b="1">
                <a:solidFill>
                  <a:srgbClr val="3F3F3F"/>
                </a:solidFill>
                <a:latin typeface="Poppins" panose="00000500000000000000"/>
                <a:ea typeface="Poppins" panose="00000500000000000000"/>
                <a:cs typeface="Poppins" panose="00000500000000000000"/>
                <a:sym typeface="Poppins" panose="00000500000000000000"/>
              </a:endParaRPr>
            </a:p>
            <a:p>
              <a:pPr marL="0" marR="0" lvl="0" indent="0" algn="l" rtl="0">
                <a:spcBef>
                  <a:spcPts val="0"/>
                </a:spcBef>
                <a:spcAft>
                  <a:spcPts val="0"/>
                </a:spcAft>
                <a:buNone/>
              </a:pPr>
              <a:endParaRPr sz="3600" b="1">
                <a:solidFill>
                  <a:srgbClr val="3F3F3F"/>
                </a:solidFill>
                <a:latin typeface="Poppins" panose="00000500000000000000"/>
                <a:ea typeface="Poppins" panose="00000500000000000000"/>
                <a:cs typeface="Poppins" panose="00000500000000000000"/>
                <a:sym typeface="Poppins" panose="00000500000000000000"/>
              </a:endParaRPr>
            </a:p>
            <a:p>
              <a:pPr marL="0" marR="0" lvl="0" indent="0" algn="l" rtl="0">
                <a:spcBef>
                  <a:spcPts val="0"/>
                </a:spcBef>
                <a:spcAft>
                  <a:spcPts val="0"/>
                </a:spcAft>
                <a:buNone/>
              </a:pPr>
              <a:r>
                <a:rPr lang="en-GB" sz="3000" b="1">
                  <a:solidFill>
                    <a:srgbClr val="FFCB25"/>
                  </a:solidFill>
                  <a:latin typeface="Poppins" panose="00000500000000000000"/>
                  <a:ea typeface="Poppins" panose="00000500000000000000"/>
                  <a:cs typeface="Poppins" panose="00000500000000000000"/>
                  <a:sym typeface="Poppins" panose="00000500000000000000"/>
                </a:rPr>
                <a:t>NOT to be sold as is or modified!</a:t>
              </a:r>
              <a:endParaRPr sz="3000" b="1">
                <a:solidFill>
                  <a:srgbClr val="FFCB25"/>
                </a:solidFill>
                <a:latin typeface="Poppins" panose="00000500000000000000"/>
                <a:ea typeface="Poppins" panose="00000500000000000000"/>
                <a:cs typeface="Poppins" panose="00000500000000000000"/>
                <a:sym typeface="Poppins" panose="00000500000000000000"/>
              </a:endParaRPr>
            </a:p>
            <a:p>
              <a:pPr marL="0" lvl="0" indent="0" algn="l" rtl="0">
                <a:spcBef>
                  <a:spcPts val="0"/>
                </a:spcBef>
                <a:spcAft>
                  <a:spcPts val="0"/>
                </a:spcAft>
                <a:buNone/>
              </a:pPr>
              <a:r>
                <a:rPr lang="en-GB" sz="2700">
                  <a:solidFill>
                    <a:srgbClr val="3F3F3F"/>
                  </a:solidFill>
                  <a:latin typeface="Poppins" panose="00000500000000000000"/>
                  <a:ea typeface="Poppins" panose="00000500000000000000"/>
                  <a:cs typeface="Poppins" panose="00000500000000000000"/>
                  <a:sym typeface="Poppins" panose="00000500000000000000"/>
                </a:rPr>
                <a:t>Read </a:t>
              </a:r>
              <a:r>
                <a:rPr lang="en-GB" sz="2700" u="sng">
                  <a:solidFill>
                    <a:srgbClr val="3F3F3F"/>
                  </a:solidFill>
                  <a:latin typeface="Poppins" panose="00000500000000000000"/>
                  <a:ea typeface="Poppins" panose="00000500000000000000"/>
                  <a:cs typeface="Poppins" panose="00000500000000000000"/>
                  <a:sym typeface="Poppins" panose="00000500000000000000"/>
                  <a:hlinkClick r:id="rId2"/>
                </a:rPr>
                <a:t>FAQ</a:t>
              </a:r>
              <a:r>
                <a:rPr lang="en-GB" sz="4400" b="1">
                  <a:solidFill>
                    <a:srgbClr val="FFCB25"/>
                  </a:solidFill>
                  <a:latin typeface="Poppins" panose="00000500000000000000"/>
                  <a:ea typeface="Poppins" panose="00000500000000000000"/>
                  <a:cs typeface="Poppins" panose="00000500000000000000"/>
                  <a:sym typeface="Poppins" panose="00000500000000000000"/>
                </a:rPr>
                <a:t> </a:t>
              </a:r>
              <a:r>
                <a:rPr lang="en-GB" sz="2700">
                  <a:solidFill>
                    <a:srgbClr val="3F3F3F"/>
                  </a:solidFill>
                  <a:latin typeface="Poppins" panose="00000500000000000000"/>
                  <a:ea typeface="Poppins" panose="00000500000000000000"/>
                  <a:cs typeface="Poppins" panose="00000500000000000000"/>
                  <a:sym typeface="Poppins" panose="00000500000000000000"/>
                </a:rPr>
                <a:t>on slidesmania.com</a:t>
              </a:r>
              <a:endParaRPr sz="2700">
                <a:solidFill>
                  <a:srgbClr val="3F3F3F"/>
                </a:solidFill>
                <a:latin typeface="Poppins" panose="00000500000000000000"/>
                <a:ea typeface="Poppins" panose="00000500000000000000"/>
                <a:cs typeface="Poppins" panose="00000500000000000000"/>
                <a:sym typeface="Poppins" panose="00000500000000000000"/>
              </a:endParaRPr>
            </a:p>
            <a:p>
              <a:pPr marL="0" lvl="0" indent="0" algn="l" rtl="0">
                <a:spcBef>
                  <a:spcPts val="0"/>
                </a:spcBef>
                <a:spcAft>
                  <a:spcPts val="0"/>
                </a:spcAft>
                <a:buNone/>
              </a:pPr>
              <a:r>
                <a:rPr lang="en-GB" sz="2000">
                  <a:solidFill>
                    <a:srgbClr val="3F3F3F"/>
                  </a:solidFill>
                  <a:latin typeface="Poppins" panose="00000500000000000000"/>
                  <a:ea typeface="Poppins" panose="00000500000000000000"/>
                  <a:cs typeface="Poppins" panose="00000500000000000000"/>
                  <a:sym typeface="Poppins" panose="00000500000000000000"/>
                </a:rPr>
                <a:t>Do not remove the slidesmania.com text on the sides.</a:t>
              </a:r>
              <a:endParaRPr sz="2000">
                <a:solidFill>
                  <a:srgbClr val="3F3F3F"/>
                </a:solidFill>
                <a:latin typeface="Poppins" panose="00000500000000000000"/>
                <a:ea typeface="Poppins" panose="00000500000000000000"/>
                <a:cs typeface="Poppins" panose="00000500000000000000"/>
                <a:sym typeface="Poppins" panose="00000500000000000000"/>
              </a:endParaRPr>
            </a:p>
          </p:txBody>
        </p:sp>
        <p:cxnSp>
          <p:nvCxnSpPr>
            <p:cNvPr id="1158" name="Google Shape;1158;p16"/>
            <p:cNvCxnSpPr/>
            <p:nvPr/>
          </p:nvCxnSpPr>
          <p:spPr>
            <a:xfrm>
              <a:off x="10423367" y="5688858"/>
              <a:ext cx="1495200" cy="12900"/>
            </a:xfrm>
            <a:prstGeom prst="straightConnector1">
              <a:avLst/>
            </a:prstGeom>
            <a:noFill/>
            <a:ln w="38100" cap="flat" cmpd="sng">
              <a:solidFill>
                <a:srgbClr val="FFCB25"/>
              </a:solidFill>
              <a:prstDash val="solid"/>
              <a:round/>
              <a:headEnd type="none" w="med" len="med"/>
              <a:tailEnd type="none" w="med" len="med"/>
            </a:ln>
          </p:spPr>
        </p:cxnSp>
        <p:pic>
          <p:nvPicPr>
            <p:cNvPr id="1159" name="Google Shape;1159;p16">
              <a:hlinkClick r:id="rId3"/>
            </p:cNvPr>
            <p:cNvPicPr preferRelativeResize="0"/>
            <p:nvPr/>
          </p:nvPicPr>
          <p:blipFill>
            <a:blip r:embed="rId4"/>
            <a:stretch>
              <a:fillRect/>
            </a:stretch>
          </p:blipFill>
          <p:spPr>
            <a:xfrm>
              <a:off x="8982558" y="5912306"/>
              <a:ext cx="713232" cy="637863"/>
            </a:xfrm>
            <a:prstGeom prst="rect">
              <a:avLst/>
            </a:prstGeom>
            <a:noFill/>
            <a:ln>
              <a:noFill/>
            </a:ln>
          </p:spPr>
        </p:pic>
        <p:pic>
          <p:nvPicPr>
            <p:cNvPr id="1160" name="Google Shape;1160;p16">
              <a:hlinkClick r:id="rId5"/>
            </p:cNvPr>
            <p:cNvPicPr preferRelativeResize="0"/>
            <p:nvPr/>
          </p:nvPicPr>
          <p:blipFill>
            <a:blip r:embed="rId6"/>
            <a:stretch>
              <a:fillRect/>
            </a:stretch>
          </p:blipFill>
          <p:spPr>
            <a:xfrm>
              <a:off x="9764428" y="5916798"/>
              <a:ext cx="708660" cy="628879"/>
            </a:xfrm>
            <a:prstGeom prst="rect">
              <a:avLst/>
            </a:prstGeom>
            <a:noFill/>
            <a:ln>
              <a:noFill/>
            </a:ln>
          </p:spPr>
        </p:pic>
        <p:pic>
          <p:nvPicPr>
            <p:cNvPr id="1161" name="Google Shape;1161;p16">
              <a:hlinkClick r:id="rId7"/>
            </p:cNvPr>
            <p:cNvPicPr preferRelativeResize="0"/>
            <p:nvPr/>
          </p:nvPicPr>
          <p:blipFill>
            <a:blip r:embed="rId8"/>
            <a:stretch>
              <a:fillRect/>
            </a:stretch>
          </p:blipFill>
          <p:spPr>
            <a:xfrm>
              <a:off x="10541715" y="5905569"/>
              <a:ext cx="612648" cy="624387"/>
            </a:xfrm>
            <a:prstGeom prst="rect">
              <a:avLst/>
            </a:prstGeom>
            <a:noFill/>
            <a:ln>
              <a:noFill/>
            </a:ln>
          </p:spPr>
        </p:pic>
        <p:pic>
          <p:nvPicPr>
            <p:cNvPr id="1162" name="Google Shape;1162;p16">
              <a:hlinkClick r:id="rId9"/>
            </p:cNvPr>
            <p:cNvPicPr preferRelativeResize="0"/>
            <p:nvPr/>
          </p:nvPicPr>
          <p:blipFill>
            <a:blip r:embed="rId10"/>
            <a:stretch>
              <a:fillRect/>
            </a:stretch>
          </p:blipFill>
          <p:spPr>
            <a:xfrm>
              <a:off x="11219049" y="5916799"/>
              <a:ext cx="699516" cy="601927"/>
            </a:xfrm>
            <a:prstGeom prst="rect">
              <a:avLst/>
            </a:prstGeom>
            <a:noFill/>
            <a:ln>
              <a:noFill/>
            </a:ln>
          </p:spPr>
        </p:pic>
        <p:sp>
          <p:nvSpPr>
            <p:cNvPr id="1163" name="Google Shape;1163;p16"/>
            <p:cNvSpPr txBox="1"/>
            <p:nvPr/>
          </p:nvSpPr>
          <p:spPr>
            <a:xfrm>
              <a:off x="7072500" y="4813375"/>
              <a:ext cx="4915500" cy="1001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GB" sz="2400" b="1">
                  <a:solidFill>
                    <a:srgbClr val="252525"/>
                  </a:solidFill>
                  <a:latin typeface="Homemade Apple" panose="02000000000000000000"/>
                  <a:ea typeface="Homemade Apple" panose="02000000000000000000"/>
                  <a:cs typeface="Homemade Apple" panose="02000000000000000000"/>
                  <a:sym typeface="Homemade Apple" panose="02000000000000000000"/>
                </a:rPr>
                <a:t>Sharing is caring!</a:t>
              </a:r>
              <a:endParaRPr sz="2400" b="1">
                <a:solidFill>
                  <a:srgbClr val="252525"/>
                </a:solidFill>
                <a:latin typeface="Homemade Apple" panose="02000000000000000000"/>
                <a:ea typeface="Homemade Apple" panose="02000000000000000000"/>
                <a:cs typeface="Homemade Apple" panose="02000000000000000000"/>
                <a:sym typeface="Homemade Apple" panose="02000000000000000000"/>
              </a:endParaRPr>
            </a:p>
          </p:txBody>
        </p:sp>
      </p:grpSp>
      <p:pic>
        <p:nvPicPr>
          <p:cNvPr id="1164" name="Google Shape;1164;p16"/>
          <p:cNvPicPr preferRelativeResize="0"/>
          <p:nvPr/>
        </p:nvPicPr>
        <p:blipFill rotWithShape="1">
          <a:blip r:embed="rId11"/>
          <a:srcRect t="16256" b="20906"/>
          <a:stretch>
            <a:fillRect/>
          </a:stretch>
        </p:blipFill>
        <p:spPr>
          <a:xfrm>
            <a:off x="125075" y="493725"/>
            <a:ext cx="8239800" cy="20711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p:spPr>
        <p:txBody>
          <a:bodyPr/>
          <a:lstStyle/>
          <a:p>
            <a:fld id="{FDE934FF-F4E1-47C5-9CA5-30A81DDE2BE4}" type="datetimeFigureOut">
              <a:rPr lang="en-US" smtClean="0"/>
              <a:t>1/16/2024</a:t>
            </a:fld>
            <a:endParaRPr lang="en-US"/>
          </a:p>
        </p:txBody>
      </p:sp>
      <p:sp>
        <p:nvSpPr>
          <p:cNvPr id="5" name="Footer Placeholder 4"/>
          <p:cNvSpPr>
            <a:spLocks noGrp="1"/>
          </p:cNvSpPr>
          <p:nvPr>
            <p:ph type="ftr" sz="quarter" idx="11"/>
          </p:nvPr>
        </p:nvSpPr>
        <p:spPr>
          <a:xfrm>
            <a:off x="4038600" y="6356350"/>
            <a:ext cx="4114800" cy="365125"/>
          </a:xfrm>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E290488-74EC-B10B-2D12-1C6D63A2F82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2963A22-2C95-B040-A52E-A81E91201C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274943D-D21A-A6CC-1458-47B18D5EF9A4}"/>
              </a:ext>
            </a:extLst>
          </p:cNvPr>
          <p:cNvSpPr>
            <a:spLocks noGrp="1" noChangeArrowheads="1"/>
          </p:cNvSpPr>
          <p:nvPr>
            <p:ph type="sldNum" sz="quarter" idx="12"/>
          </p:nvPr>
        </p:nvSpPr>
        <p:spPr>
          <a:ln/>
        </p:spPr>
        <p:txBody>
          <a:bodyPr/>
          <a:lstStyle>
            <a:lvl1pPr>
              <a:defRPr/>
            </a:lvl1pPr>
          </a:lstStyle>
          <a:p>
            <a:fld id="{7799975F-A57A-4FB3-AD00-2DC5003C65EF}" type="slidenum">
              <a:rPr lang="en-US" altLang="en-US"/>
              <a:pPr/>
              <a:t>‹#›</a:t>
            </a:fld>
            <a:endParaRPr lang="en-US" altLang="en-US"/>
          </a:p>
        </p:txBody>
      </p:sp>
    </p:spTree>
    <p:extLst>
      <p:ext uri="{BB962C8B-B14F-4D97-AF65-F5344CB8AC3E}">
        <p14:creationId xmlns:p14="http://schemas.microsoft.com/office/powerpoint/2010/main" val="3410313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Just title">
  <p:cSld name="CUSTOM_18">
    <p:spTree>
      <p:nvGrpSpPr>
        <p:cNvPr id="1" name="Shape 211"/>
        <p:cNvGrpSpPr/>
        <p:nvPr/>
      </p:nvGrpSpPr>
      <p:grpSpPr>
        <a:xfrm>
          <a:off x="0" y="0"/>
          <a:ext cx="0" cy="0"/>
          <a:chOff x="0" y="0"/>
          <a:chExt cx="0" cy="0"/>
        </a:xfrm>
      </p:grpSpPr>
      <p:sp>
        <p:nvSpPr>
          <p:cNvPr id="212" name="Google Shape;212;p3"/>
          <p:cNvSpPr txBox="1">
            <a:spLocks noGrp="1"/>
          </p:cNvSpPr>
          <p:nvPr>
            <p:ph type="title"/>
          </p:nvPr>
        </p:nvSpPr>
        <p:spPr>
          <a:xfrm>
            <a:off x="415650" y="421105"/>
            <a:ext cx="11360700" cy="12306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5000"/>
              <a:buNone/>
              <a:defRPr sz="5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2 Intro">
  <p:cSld name="CUSTOM_1">
    <p:spTree>
      <p:nvGrpSpPr>
        <p:cNvPr id="1" name="Shape 213"/>
        <p:cNvGrpSpPr/>
        <p:nvPr/>
      </p:nvGrpSpPr>
      <p:grpSpPr>
        <a:xfrm>
          <a:off x="0" y="0"/>
          <a:ext cx="0" cy="0"/>
          <a:chOff x="0" y="0"/>
          <a:chExt cx="0" cy="0"/>
        </a:xfrm>
      </p:grpSpPr>
      <p:grpSp>
        <p:nvGrpSpPr>
          <p:cNvPr id="214" name="Google Shape;214;p4"/>
          <p:cNvGrpSpPr/>
          <p:nvPr/>
        </p:nvGrpSpPr>
        <p:grpSpPr>
          <a:xfrm>
            <a:off x="0" y="0"/>
            <a:ext cx="12192000" cy="6858000"/>
            <a:chOff x="0" y="0"/>
            <a:chExt cx="12192000" cy="6858000"/>
          </a:xfrm>
        </p:grpSpPr>
        <p:sp>
          <p:nvSpPr>
            <p:cNvPr id="215" name="Google Shape;215;p4"/>
            <p:cNvSpPr/>
            <p:nvPr/>
          </p:nvSpPr>
          <p:spPr>
            <a:xfrm>
              <a:off x="0" y="0"/>
              <a:ext cx="12192000" cy="6858000"/>
            </a:xfrm>
            <a:custGeom>
              <a:avLst/>
              <a:gdLst/>
              <a:ahLst/>
              <a:cxnLst/>
              <a:rect l="l" t="t" r="r" b="b"/>
              <a:pathLst>
                <a:path w="12192000" h="6858000" extrusionOk="0">
                  <a:moveTo>
                    <a:pt x="11649239" y="5996639"/>
                  </a:moveTo>
                  <a:cubicBezTo>
                    <a:pt x="11670477" y="5996820"/>
                    <a:pt x="11691716" y="6002447"/>
                    <a:pt x="11710958" y="6013339"/>
                  </a:cubicBezTo>
                  <a:lnTo>
                    <a:pt x="12192000" y="6285022"/>
                  </a:lnTo>
                  <a:lnTo>
                    <a:pt x="12192000" y="6858000"/>
                  </a:lnTo>
                  <a:lnTo>
                    <a:pt x="10670454" y="6858000"/>
                  </a:lnTo>
                  <a:lnTo>
                    <a:pt x="10670454" y="6600029"/>
                  </a:lnTo>
                  <a:cubicBezTo>
                    <a:pt x="10670454" y="6554285"/>
                    <a:pt x="10695141" y="6512171"/>
                    <a:pt x="10735077" y="6489661"/>
                  </a:cubicBezTo>
                  <a:lnTo>
                    <a:pt x="11587520" y="6012613"/>
                  </a:lnTo>
                  <a:cubicBezTo>
                    <a:pt x="11606762" y="6001722"/>
                    <a:pt x="11628001" y="5996457"/>
                    <a:pt x="11649239" y="5996639"/>
                  </a:cubicBezTo>
                  <a:close/>
                  <a:moveTo>
                    <a:pt x="9366100" y="5996639"/>
                  </a:moveTo>
                  <a:cubicBezTo>
                    <a:pt x="9387338" y="5996820"/>
                    <a:pt x="9408577" y="6002447"/>
                    <a:pt x="9427819" y="6013339"/>
                  </a:cubicBezTo>
                  <a:lnTo>
                    <a:pt x="10363763" y="6541941"/>
                  </a:lnTo>
                  <a:cubicBezTo>
                    <a:pt x="10402972" y="6564450"/>
                    <a:pt x="10427660" y="6606564"/>
                    <a:pt x="10427660" y="6652309"/>
                  </a:cubicBezTo>
                  <a:lnTo>
                    <a:pt x="10427660" y="6858000"/>
                  </a:lnTo>
                  <a:lnTo>
                    <a:pt x="8387315" y="6858000"/>
                  </a:lnTo>
                  <a:lnTo>
                    <a:pt x="8387315" y="6600029"/>
                  </a:lnTo>
                  <a:cubicBezTo>
                    <a:pt x="8387315" y="6554285"/>
                    <a:pt x="8412002" y="6512171"/>
                    <a:pt x="8451938" y="6489661"/>
                  </a:cubicBezTo>
                  <a:lnTo>
                    <a:pt x="9304382" y="6012613"/>
                  </a:lnTo>
                  <a:cubicBezTo>
                    <a:pt x="9323623" y="6001722"/>
                    <a:pt x="9344861" y="5996457"/>
                    <a:pt x="9366100" y="5996639"/>
                  </a:cubicBezTo>
                  <a:close/>
                  <a:moveTo>
                    <a:pt x="7152104" y="5996639"/>
                  </a:moveTo>
                  <a:cubicBezTo>
                    <a:pt x="7173343" y="5996820"/>
                    <a:pt x="7194581" y="6002447"/>
                    <a:pt x="7213823" y="6013339"/>
                  </a:cubicBezTo>
                  <a:lnTo>
                    <a:pt x="8149767" y="6541941"/>
                  </a:lnTo>
                  <a:cubicBezTo>
                    <a:pt x="8188977" y="6564450"/>
                    <a:pt x="8213664" y="6606564"/>
                    <a:pt x="8213664" y="6652309"/>
                  </a:cubicBezTo>
                  <a:lnTo>
                    <a:pt x="8213664" y="6858000"/>
                  </a:lnTo>
                  <a:lnTo>
                    <a:pt x="6173320" y="6858000"/>
                  </a:lnTo>
                  <a:lnTo>
                    <a:pt x="6173320" y="6600029"/>
                  </a:lnTo>
                  <a:cubicBezTo>
                    <a:pt x="6173320" y="6554285"/>
                    <a:pt x="6198008" y="6512171"/>
                    <a:pt x="6237944" y="6489661"/>
                  </a:cubicBezTo>
                  <a:lnTo>
                    <a:pt x="7090386" y="6012613"/>
                  </a:lnTo>
                  <a:cubicBezTo>
                    <a:pt x="7109627" y="6001722"/>
                    <a:pt x="7130866" y="5996457"/>
                    <a:pt x="7152104" y="5996639"/>
                  </a:cubicBezTo>
                  <a:close/>
                  <a:moveTo>
                    <a:pt x="4938110" y="5996639"/>
                  </a:moveTo>
                  <a:cubicBezTo>
                    <a:pt x="4959350" y="5996820"/>
                    <a:pt x="4980587" y="6002447"/>
                    <a:pt x="4999831" y="6013339"/>
                  </a:cubicBezTo>
                  <a:lnTo>
                    <a:pt x="5935773" y="6541941"/>
                  </a:lnTo>
                  <a:cubicBezTo>
                    <a:pt x="5974982" y="6564450"/>
                    <a:pt x="5999672" y="6606564"/>
                    <a:pt x="5999672" y="6652309"/>
                  </a:cubicBezTo>
                  <a:lnTo>
                    <a:pt x="5999672" y="6858000"/>
                  </a:lnTo>
                  <a:lnTo>
                    <a:pt x="3959326" y="6858000"/>
                  </a:lnTo>
                  <a:lnTo>
                    <a:pt x="3959326" y="6600029"/>
                  </a:lnTo>
                  <a:cubicBezTo>
                    <a:pt x="3959326" y="6554285"/>
                    <a:pt x="3984013" y="6512171"/>
                    <a:pt x="4023949" y="6489661"/>
                  </a:cubicBezTo>
                  <a:lnTo>
                    <a:pt x="4876392" y="6012613"/>
                  </a:lnTo>
                  <a:cubicBezTo>
                    <a:pt x="4895634" y="6001722"/>
                    <a:pt x="4916871" y="5996457"/>
                    <a:pt x="4938110" y="5996639"/>
                  </a:cubicBezTo>
                  <a:close/>
                  <a:moveTo>
                    <a:pt x="2724113" y="5996639"/>
                  </a:moveTo>
                  <a:cubicBezTo>
                    <a:pt x="2745352" y="5996820"/>
                    <a:pt x="2766590" y="6002447"/>
                    <a:pt x="2785832" y="6013339"/>
                  </a:cubicBezTo>
                  <a:lnTo>
                    <a:pt x="3721776" y="6541941"/>
                  </a:lnTo>
                  <a:cubicBezTo>
                    <a:pt x="3760986" y="6564450"/>
                    <a:pt x="3785673" y="6606564"/>
                    <a:pt x="3785673" y="6652309"/>
                  </a:cubicBezTo>
                  <a:lnTo>
                    <a:pt x="3785673" y="6858000"/>
                  </a:lnTo>
                  <a:lnTo>
                    <a:pt x="1745328" y="6858000"/>
                  </a:lnTo>
                  <a:lnTo>
                    <a:pt x="1745328" y="6600029"/>
                  </a:lnTo>
                  <a:cubicBezTo>
                    <a:pt x="1745328" y="6554285"/>
                    <a:pt x="1770016" y="6512171"/>
                    <a:pt x="1809952" y="6489661"/>
                  </a:cubicBezTo>
                  <a:lnTo>
                    <a:pt x="2662395" y="6012613"/>
                  </a:lnTo>
                  <a:cubicBezTo>
                    <a:pt x="2681636" y="6001722"/>
                    <a:pt x="2702875" y="5996457"/>
                    <a:pt x="2724113" y="5996639"/>
                  </a:cubicBezTo>
                  <a:close/>
                  <a:moveTo>
                    <a:pt x="510117" y="5996639"/>
                  </a:moveTo>
                  <a:cubicBezTo>
                    <a:pt x="531355" y="5996820"/>
                    <a:pt x="552594" y="6002447"/>
                    <a:pt x="571836" y="6013339"/>
                  </a:cubicBezTo>
                  <a:lnTo>
                    <a:pt x="1507780" y="6541941"/>
                  </a:lnTo>
                  <a:cubicBezTo>
                    <a:pt x="1546989" y="6564450"/>
                    <a:pt x="1571677" y="6606564"/>
                    <a:pt x="1571677" y="6652309"/>
                  </a:cubicBezTo>
                  <a:lnTo>
                    <a:pt x="1571677" y="6858000"/>
                  </a:lnTo>
                  <a:lnTo>
                    <a:pt x="0" y="6858000"/>
                  </a:lnTo>
                  <a:lnTo>
                    <a:pt x="0" y="6263548"/>
                  </a:lnTo>
                  <a:lnTo>
                    <a:pt x="448398" y="6012613"/>
                  </a:lnTo>
                  <a:cubicBezTo>
                    <a:pt x="467640" y="6001722"/>
                    <a:pt x="488878" y="5996457"/>
                    <a:pt x="510117" y="5996639"/>
                  </a:cubicBezTo>
                  <a:close/>
                  <a:moveTo>
                    <a:pt x="12192000" y="4430901"/>
                  </a:moveTo>
                  <a:lnTo>
                    <a:pt x="12192000" y="6014775"/>
                  </a:lnTo>
                  <a:lnTo>
                    <a:pt x="11866857" y="5819468"/>
                  </a:lnTo>
                  <a:cubicBezTo>
                    <a:pt x="11828373" y="5796959"/>
                    <a:pt x="11805138" y="5755571"/>
                    <a:pt x="11805138" y="5711279"/>
                  </a:cubicBezTo>
                  <a:lnTo>
                    <a:pt x="11805138" y="4721602"/>
                  </a:lnTo>
                  <a:cubicBezTo>
                    <a:pt x="11805138" y="4675858"/>
                    <a:pt x="11829825" y="4633744"/>
                    <a:pt x="11869761" y="4611234"/>
                  </a:cubicBezTo>
                  <a:close/>
                  <a:moveTo>
                    <a:pt x="0" y="4429991"/>
                  </a:moveTo>
                  <a:lnTo>
                    <a:pt x="413477" y="4663514"/>
                  </a:lnTo>
                  <a:cubicBezTo>
                    <a:pt x="452686" y="4686023"/>
                    <a:pt x="477374" y="4728137"/>
                    <a:pt x="477374" y="4773882"/>
                  </a:cubicBezTo>
                  <a:lnTo>
                    <a:pt x="477374" y="5709101"/>
                  </a:lnTo>
                  <a:cubicBezTo>
                    <a:pt x="477374" y="5754845"/>
                    <a:pt x="451961" y="5796959"/>
                    <a:pt x="412025" y="5819468"/>
                  </a:cubicBezTo>
                  <a:lnTo>
                    <a:pt x="0" y="6047301"/>
                  </a:lnTo>
                  <a:close/>
                  <a:moveTo>
                    <a:pt x="11649239" y="2229416"/>
                  </a:moveTo>
                  <a:cubicBezTo>
                    <a:pt x="11670478" y="2229598"/>
                    <a:pt x="11691716" y="2235225"/>
                    <a:pt x="11710958" y="2246117"/>
                  </a:cubicBezTo>
                  <a:lnTo>
                    <a:pt x="12192000" y="2517799"/>
                  </a:lnTo>
                  <a:lnTo>
                    <a:pt x="12192000" y="4181411"/>
                  </a:lnTo>
                  <a:lnTo>
                    <a:pt x="11713136" y="4446203"/>
                  </a:lnTo>
                  <a:cubicBezTo>
                    <a:pt x="11673926" y="4467986"/>
                    <a:pt x="11625278" y="4467260"/>
                    <a:pt x="11586794" y="4444025"/>
                  </a:cubicBezTo>
                  <a:lnTo>
                    <a:pt x="10732173" y="3930671"/>
                  </a:lnTo>
                  <a:cubicBezTo>
                    <a:pt x="10693689" y="3908162"/>
                    <a:pt x="10670454" y="3866774"/>
                    <a:pt x="10670454" y="3822482"/>
                  </a:cubicBezTo>
                  <a:lnTo>
                    <a:pt x="10670454" y="2832807"/>
                  </a:lnTo>
                  <a:cubicBezTo>
                    <a:pt x="10670454" y="2787062"/>
                    <a:pt x="10695141" y="2744949"/>
                    <a:pt x="10735077" y="2722439"/>
                  </a:cubicBezTo>
                  <a:lnTo>
                    <a:pt x="11587520" y="2245391"/>
                  </a:lnTo>
                  <a:cubicBezTo>
                    <a:pt x="11606762" y="2234500"/>
                    <a:pt x="11628000" y="2229235"/>
                    <a:pt x="11649239" y="2229416"/>
                  </a:cubicBezTo>
                  <a:close/>
                  <a:moveTo>
                    <a:pt x="510116" y="2229415"/>
                  </a:moveTo>
                  <a:cubicBezTo>
                    <a:pt x="531355" y="2229596"/>
                    <a:pt x="552593" y="2235223"/>
                    <a:pt x="571835" y="2246115"/>
                  </a:cubicBezTo>
                  <a:lnTo>
                    <a:pt x="1507780" y="2774717"/>
                  </a:lnTo>
                  <a:cubicBezTo>
                    <a:pt x="1546989" y="2797227"/>
                    <a:pt x="1571676" y="2839341"/>
                    <a:pt x="1571676" y="2885085"/>
                  </a:cubicBezTo>
                  <a:lnTo>
                    <a:pt x="1571676" y="3820304"/>
                  </a:lnTo>
                  <a:cubicBezTo>
                    <a:pt x="1571676" y="3866048"/>
                    <a:pt x="1546263" y="3908162"/>
                    <a:pt x="1506328" y="3930671"/>
                  </a:cubicBezTo>
                  <a:lnTo>
                    <a:pt x="574013" y="4446203"/>
                  </a:lnTo>
                  <a:cubicBezTo>
                    <a:pt x="534804" y="4467986"/>
                    <a:pt x="486155" y="4467260"/>
                    <a:pt x="447672" y="4444025"/>
                  </a:cubicBezTo>
                  <a:lnTo>
                    <a:pt x="0" y="4175117"/>
                  </a:lnTo>
                  <a:lnTo>
                    <a:pt x="0" y="2496324"/>
                  </a:lnTo>
                  <a:lnTo>
                    <a:pt x="448398" y="2245389"/>
                  </a:lnTo>
                  <a:cubicBezTo>
                    <a:pt x="467640" y="2234498"/>
                    <a:pt x="488878" y="2229234"/>
                    <a:pt x="510116" y="2229415"/>
                  </a:cubicBezTo>
                  <a:close/>
                  <a:moveTo>
                    <a:pt x="0" y="652397"/>
                  </a:moveTo>
                  <a:lnTo>
                    <a:pt x="413476" y="885920"/>
                  </a:lnTo>
                  <a:cubicBezTo>
                    <a:pt x="452686" y="908429"/>
                    <a:pt x="477373" y="950543"/>
                    <a:pt x="477373" y="996288"/>
                  </a:cubicBezTo>
                  <a:lnTo>
                    <a:pt x="477373" y="1931507"/>
                  </a:lnTo>
                  <a:cubicBezTo>
                    <a:pt x="477373" y="1977251"/>
                    <a:pt x="451960" y="2019365"/>
                    <a:pt x="412024" y="2041874"/>
                  </a:cubicBezTo>
                  <a:lnTo>
                    <a:pt x="0" y="2269707"/>
                  </a:lnTo>
                  <a:close/>
                  <a:moveTo>
                    <a:pt x="12192000" y="649734"/>
                  </a:moveTo>
                  <a:lnTo>
                    <a:pt x="12192000" y="2303182"/>
                  </a:lnTo>
                  <a:lnTo>
                    <a:pt x="11806895" y="2071857"/>
                  </a:lnTo>
                  <a:cubicBezTo>
                    <a:pt x="11768411" y="2049347"/>
                    <a:pt x="11745176" y="2007960"/>
                    <a:pt x="11745176" y="1963667"/>
                  </a:cubicBezTo>
                  <a:lnTo>
                    <a:pt x="11745176" y="973990"/>
                  </a:lnTo>
                  <a:cubicBezTo>
                    <a:pt x="11745176" y="928246"/>
                    <a:pt x="11769863" y="886132"/>
                    <a:pt x="11809799" y="863623"/>
                  </a:cubicBezTo>
                  <a:close/>
                  <a:moveTo>
                    <a:pt x="10608962" y="0"/>
                  </a:moveTo>
                  <a:lnTo>
                    <a:pt x="12192000" y="0"/>
                  </a:lnTo>
                  <a:lnTo>
                    <a:pt x="12192000" y="369816"/>
                  </a:lnTo>
                  <a:lnTo>
                    <a:pt x="11651644" y="668610"/>
                  </a:lnTo>
                  <a:cubicBezTo>
                    <a:pt x="11612434" y="690393"/>
                    <a:pt x="11563786" y="689667"/>
                    <a:pt x="11525302" y="666432"/>
                  </a:cubicBezTo>
                  <a:lnTo>
                    <a:pt x="10670681" y="153079"/>
                  </a:lnTo>
                  <a:cubicBezTo>
                    <a:pt x="10632197" y="130569"/>
                    <a:pt x="10608962" y="89182"/>
                    <a:pt x="10608962" y="44889"/>
                  </a:cubicBezTo>
                  <a:close/>
                  <a:moveTo>
                    <a:pt x="8393435" y="0"/>
                  </a:moveTo>
                  <a:lnTo>
                    <a:pt x="10433780" y="0"/>
                  </a:lnTo>
                  <a:lnTo>
                    <a:pt x="10433780" y="42711"/>
                  </a:lnTo>
                  <a:cubicBezTo>
                    <a:pt x="10433780" y="88455"/>
                    <a:pt x="10408367" y="130569"/>
                    <a:pt x="10368431" y="153079"/>
                  </a:cubicBezTo>
                  <a:lnTo>
                    <a:pt x="9436117" y="668610"/>
                  </a:lnTo>
                  <a:cubicBezTo>
                    <a:pt x="9396907" y="690393"/>
                    <a:pt x="9348259" y="689667"/>
                    <a:pt x="9309775" y="666432"/>
                  </a:cubicBezTo>
                  <a:lnTo>
                    <a:pt x="8455154" y="153079"/>
                  </a:lnTo>
                  <a:cubicBezTo>
                    <a:pt x="8416670" y="130569"/>
                    <a:pt x="8393435" y="89182"/>
                    <a:pt x="8393435" y="44889"/>
                  </a:cubicBezTo>
                  <a:close/>
                  <a:moveTo>
                    <a:pt x="6177911" y="0"/>
                  </a:moveTo>
                  <a:lnTo>
                    <a:pt x="8218254" y="0"/>
                  </a:lnTo>
                  <a:lnTo>
                    <a:pt x="8218254" y="42711"/>
                  </a:lnTo>
                  <a:cubicBezTo>
                    <a:pt x="8218254" y="88455"/>
                    <a:pt x="8192841" y="130569"/>
                    <a:pt x="8152905" y="153079"/>
                  </a:cubicBezTo>
                  <a:lnTo>
                    <a:pt x="7220591" y="668610"/>
                  </a:lnTo>
                  <a:cubicBezTo>
                    <a:pt x="7181381" y="690393"/>
                    <a:pt x="7132733" y="689667"/>
                    <a:pt x="7094249" y="666432"/>
                  </a:cubicBezTo>
                  <a:lnTo>
                    <a:pt x="6239630" y="153079"/>
                  </a:lnTo>
                  <a:cubicBezTo>
                    <a:pt x="6201147" y="130569"/>
                    <a:pt x="6177911" y="89182"/>
                    <a:pt x="6177911" y="44889"/>
                  </a:cubicBezTo>
                  <a:close/>
                  <a:moveTo>
                    <a:pt x="3962386" y="0"/>
                  </a:moveTo>
                  <a:lnTo>
                    <a:pt x="6002731" y="0"/>
                  </a:lnTo>
                  <a:lnTo>
                    <a:pt x="6002731" y="42711"/>
                  </a:lnTo>
                  <a:cubicBezTo>
                    <a:pt x="6002731" y="88455"/>
                    <a:pt x="5977318" y="130569"/>
                    <a:pt x="5937383" y="153079"/>
                  </a:cubicBezTo>
                  <a:lnTo>
                    <a:pt x="5005068" y="668610"/>
                  </a:lnTo>
                  <a:cubicBezTo>
                    <a:pt x="4965859" y="690393"/>
                    <a:pt x="4917211" y="689667"/>
                    <a:pt x="4878725" y="666432"/>
                  </a:cubicBezTo>
                  <a:lnTo>
                    <a:pt x="4024105" y="153079"/>
                  </a:lnTo>
                  <a:cubicBezTo>
                    <a:pt x="3985622" y="130569"/>
                    <a:pt x="3962386" y="89182"/>
                    <a:pt x="3962386" y="44889"/>
                  </a:cubicBezTo>
                  <a:close/>
                  <a:moveTo>
                    <a:pt x="1746859" y="0"/>
                  </a:moveTo>
                  <a:lnTo>
                    <a:pt x="3787204" y="0"/>
                  </a:lnTo>
                  <a:lnTo>
                    <a:pt x="3787204" y="42711"/>
                  </a:lnTo>
                  <a:cubicBezTo>
                    <a:pt x="3787204" y="88455"/>
                    <a:pt x="3761791" y="130569"/>
                    <a:pt x="3721856" y="153079"/>
                  </a:cubicBezTo>
                  <a:lnTo>
                    <a:pt x="2789541" y="668610"/>
                  </a:lnTo>
                  <a:cubicBezTo>
                    <a:pt x="2750331" y="690393"/>
                    <a:pt x="2701683" y="689667"/>
                    <a:pt x="2663200" y="666432"/>
                  </a:cubicBezTo>
                  <a:lnTo>
                    <a:pt x="1808578" y="153079"/>
                  </a:lnTo>
                  <a:cubicBezTo>
                    <a:pt x="1770094" y="130569"/>
                    <a:pt x="1746859" y="89182"/>
                    <a:pt x="1746859" y="44889"/>
                  </a:cubicBezTo>
                  <a:close/>
                  <a:moveTo>
                    <a:pt x="0" y="0"/>
                  </a:moveTo>
                  <a:lnTo>
                    <a:pt x="1571679" y="0"/>
                  </a:lnTo>
                  <a:lnTo>
                    <a:pt x="1571679" y="42711"/>
                  </a:lnTo>
                  <a:cubicBezTo>
                    <a:pt x="1571679" y="88455"/>
                    <a:pt x="1546266" y="130569"/>
                    <a:pt x="1506330" y="153079"/>
                  </a:cubicBezTo>
                  <a:lnTo>
                    <a:pt x="574016" y="668610"/>
                  </a:lnTo>
                  <a:cubicBezTo>
                    <a:pt x="534806" y="690393"/>
                    <a:pt x="486158" y="689667"/>
                    <a:pt x="447674" y="666432"/>
                  </a:cubicBezTo>
                  <a:lnTo>
                    <a:pt x="0" y="3975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6" name="Google Shape;216;p4"/>
            <p:cNvSpPr/>
            <p:nvPr/>
          </p:nvSpPr>
          <p:spPr>
            <a:xfrm>
              <a:off x="651024" y="340614"/>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7" name="Google Shape;217;p4"/>
            <p:cNvSpPr/>
            <p:nvPr/>
          </p:nvSpPr>
          <p:spPr>
            <a:xfrm>
              <a:off x="2865020" y="340614"/>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8" name="Google Shape;218;p4"/>
            <p:cNvSpPr/>
            <p:nvPr/>
          </p:nvSpPr>
          <p:spPr>
            <a:xfrm>
              <a:off x="5079016" y="340614"/>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19" name="Google Shape;219;p4"/>
            <p:cNvSpPr/>
            <p:nvPr/>
          </p:nvSpPr>
          <p:spPr>
            <a:xfrm>
              <a:off x="7293013" y="340614"/>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0" name="Google Shape;220;p4"/>
            <p:cNvSpPr/>
            <p:nvPr/>
          </p:nvSpPr>
          <p:spPr>
            <a:xfrm>
              <a:off x="1745327" y="2229411"/>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1" name="Google Shape;221;p4"/>
            <p:cNvSpPr/>
            <p:nvPr/>
          </p:nvSpPr>
          <p:spPr>
            <a:xfrm>
              <a:off x="3959324" y="2229411"/>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2" name="Google Shape;222;p4"/>
            <p:cNvSpPr/>
            <p:nvPr/>
          </p:nvSpPr>
          <p:spPr>
            <a:xfrm>
              <a:off x="6173319" y="2229411"/>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3" name="Google Shape;223;p4"/>
            <p:cNvSpPr/>
            <p:nvPr/>
          </p:nvSpPr>
          <p:spPr>
            <a:xfrm>
              <a:off x="8387315" y="2229411"/>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4" name="Google Shape;224;p4"/>
            <p:cNvSpPr/>
            <p:nvPr/>
          </p:nvSpPr>
          <p:spPr>
            <a:xfrm>
              <a:off x="651024"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5" name="Google Shape;225;p4"/>
            <p:cNvSpPr/>
            <p:nvPr/>
          </p:nvSpPr>
          <p:spPr>
            <a:xfrm>
              <a:off x="2865020"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6" name="Google Shape;226;p4"/>
            <p:cNvSpPr/>
            <p:nvPr/>
          </p:nvSpPr>
          <p:spPr>
            <a:xfrm>
              <a:off x="5079016"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7" name="Google Shape;227;p4"/>
            <p:cNvSpPr/>
            <p:nvPr/>
          </p:nvSpPr>
          <p:spPr>
            <a:xfrm>
              <a:off x="7293013"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8" name="Google Shape;228;p4"/>
            <p:cNvSpPr/>
            <p:nvPr/>
          </p:nvSpPr>
          <p:spPr>
            <a:xfrm>
              <a:off x="9531180" y="370595"/>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29" name="Google Shape;229;p4"/>
            <p:cNvSpPr/>
            <p:nvPr/>
          </p:nvSpPr>
          <p:spPr>
            <a:xfrm>
              <a:off x="9517425"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230" name="Google Shape;230;p4"/>
          <p:cNvGrpSpPr/>
          <p:nvPr/>
        </p:nvGrpSpPr>
        <p:grpSpPr>
          <a:xfrm>
            <a:off x="-1177" y="0"/>
            <a:ext cx="12192000" cy="6163564"/>
            <a:chOff x="-1177" y="0"/>
            <a:chExt cx="12192000" cy="6163564"/>
          </a:xfrm>
        </p:grpSpPr>
        <p:sp>
          <p:nvSpPr>
            <p:cNvPr id="231" name="Google Shape;231;p4"/>
            <p:cNvSpPr/>
            <p:nvPr/>
          </p:nvSpPr>
          <p:spPr>
            <a:xfrm>
              <a:off x="801959" y="1785475"/>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2" name="Google Shape;232;p4"/>
            <p:cNvSpPr/>
            <p:nvPr/>
          </p:nvSpPr>
          <p:spPr>
            <a:xfrm>
              <a:off x="3015955" y="1785475"/>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3" name="Google Shape;233;p4"/>
            <p:cNvSpPr/>
            <p:nvPr/>
          </p:nvSpPr>
          <p:spPr>
            <a:xfrm>
              <a:off x="5229951" y="1785475"/>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4" name="Google Shape;234;p4"/>
            <p:cNvSpPr/>
            <p:nvPr/>
          </p:nvSpPr>
          <p:spPr>
            <a:xfrm>
              <a:off x="7443948" y="1785475"/>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5" name="Google Shape;235;p4"/>
            <p:cNvSpPr/>
            <p:nvPr/>
          </p:nvSpPr>
          <p:spPr>
            <a:xfrm>
              <a:off x="1896262"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6" name="Google Shape;236;p4"/>
            <p:cNvSpPr/>
            <p:nvPr/>
          </p:nvSpPr>
          <p:spPr>
            <a:xfrm>
              <a:off x="4110259"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7" name="Google Shape;237;p4"/>
            <p:cNvSpPr/>
            <p:nvPr/>
          </p:nvSpPr>
          <p:spPr>
            <a:xfrm>
              <a:off x="6324254"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8" name="Google Shape;238;p4"/>
            <p:cNvSpPr/>
            <p:nvPr/>
          </p:nvSpPr>
          <p:spPr>
            <a:xfrm>
              <a:off x="8538250"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39" name="Google Shape;239;p4"/>
            <p:cNvSpPr/>
            <p:nvPr/>
          </p:nvSpPr>
          <p:spPr>
            <a:xfrm>
              <a:off x="801959"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0" name="Google Shape;240;p4"/>
            <p:cNvSpPr/>
            <p:nvPr/>
          </p:nvSpPr>
          <p:spPr>
            <a:xfrm>
              <a:off x="3015955"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1" name="Google Shape;241;p4"/>
            <p:cNvSpPr/>
            <p:nvPr/>
          </p:nvSpPr>
          <p:spPr>
            <a:xfrm>
              <a:off x="5229951"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2" name="Google Shape;242;p4"/>
            <p:cNvSpPr/>
            <p:nvPr/>
          </p:nvSpPr>
          <p:spPr>
            <a:xfrm>
              <a:off x="7443948"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3" name="Google Shape;243;p4"/>
            <p:cNvSpPr/>
            <p:nvPr/>
          </p:nvSpPr>
          <p:spPr>
            <a:xfrm>
              <a:off x="9682115" y="1815456"/>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4" name="Google Shape;244;p4"/>
            <p:cNvSpPr/>
            <p:nvPr/>
          </p:nvSpPr>
          <p:spPr>
            <a:xfrm>
              <a:off x="10821389"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5" name="Google Shape;245;p4"/>
            <p:cNvSpPr/>
            <p:nvPr/>
          </p:nvSpPr>
          <p:spPr>
            <a:xfrm>
              <a:off x="9668360"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246" name="Google Shape;246;p4"/>
            <p:cNvSpPr/>
            <p:nvPr/>
          </p:nvSpPr>
          <p:spPr>
            <a:xfrm>
              <a:off x="-1177" y="0"/>
              <a:ext cx="12192000" cy="5809648"/>
            </a:xfrm>
            <a:custGeom>
              <a:avLst/>
              <a:gdLst/>
              <a:ahLst/>
              <a:cxnLst/>
              <a:rect l="l" t="t" r="r" b="b"/>
              <a:pathLst>
                <a:path w="12192000" h="5809648" extrusionOk="0">
                  <a:moveTo>
                    <a:pt x="12111791" y="5563151"/>
                  </a:moveTo>
                  <a:lnTo>
                    <a:pt x="12192000" y="5566621"/>
                  </a:lnTo>
                  <a:lnTo>
                    <a:pt x="12192000" y="5809648"/>
                  </a:lnTo>
                  <a:lnTo>
                    <a:pt x="12124067" y="5762352"/>
                  </a:lnTo>
                  <a:cubicBezTo>
                    <a:pt x="12058604" y="5714815"/>
                    <a:pt x="12004601" y="5671249"/>
                    <a:pt x="11970111" y="5636759"/>
                  </a:cubicBezTo>
                  <a:cubicBezTo>
                    <a:pt x="11926545" y="5593556"/>
                    <a:pt x="11998611" y="5564875"/>
                    <a:pt x="12111791" y="5563151"/>
                  </a:cubicBezTo>
                  <a:close/>
                  <a:moveTo>
                    <a:pt x="0" y="3689073"/>
                  </a:moveTo>
                  <a:lnTo>
                    <a:pt x="29278" y="3693539"/>
                  </a:lnTo>
                  <a:cubicBezTo>
                    <a:pt x="97112" y="3707709"/>
                    <a:pt x="165910" y="3730173"/>
                    <a:pt x="226358" y="3762484"/>
                  </a:cubicBezTo>
                  <a:cubicBezTo>
                    <a:pt x="498645" y="3907704"/>
                    <a:pt x="647496" y="4318678"/>
                    <a:pt x="531320" y="4270755"/>
                  </a:cubicBezTo>
                  <a:cubicBezTo>
                    <a:pt x="407883" y="4219928"/>
                    <a:pt x="233619" y="4123720"/>
                    <a:pt x="72969" y="4022973"/>
                  </a:cubicBezTo>
                  <a:lnTo>
                    <a:pt x="0" y="3975687"/>
                  </a:lnTo>
                  <a:close/>
                  <a:moveTo>
                    <a:pt x="12051829" y="1815538"/>
                  </a:moveTo>
                  <a:cubicBezTo>
                    <a:pt x="12080124" y="1815107"/>
                    <a:pt x="12110989" y="1816360"/>
                    <a:pt x="12143260" y="1819493"/>
                  </a:cubicBezTo>
                  <a:lnTo>
                    <a:pt x="12192000" y="1826926"/>
                  </a:lnTo>
                  <a:lnTo>
                    <a:pt x="12192000" y="2102715"/>
                  </a:lnTo>
                  <a:lnTo>
                    <a:pt x="12169886" y="2088385"/>
                  </a:lnTo>
                  <a:cubicBezTo>
                    <a:pt x="12057525" y="2013038"/>
                    <a:pt x="11961884" y="1940881"/>
                    <a:pt x="11910149" y="1889146"/>
                  </a:cubicBezTo>
                  <a:cubicBezTo>
                    <a:pt x="11866583" y="1845943"/>
                    <a:pt x="11938649" y="1817262"/>
                    <a:pt x="12051829" y="1815538"/>
                  </a:cubicBezTo>
                  <a:close/>
                  <a:moveTo>
                    <a:pt x="10807384" y="0"/>
                  </a:moveTo>
                  <a:lnTo>
                    <a:pt x="11326145" y="0"/>
                  </a:lnTo>
                  <a:lnTo>
                    <a:pt x="11400034" y="50390"/>
                  </a:lnTo>
                  <a:cubicBezTo>
                    <a:pt x="11609348" y="225684"/>
                    <a:pt x="11710605" y="535094"/>
                    <a:pt x="11608951" y="493162"/>
                  </a:cubicBezTo>
                  <a:cubicBezTo>
                    <a:pt x="11392936" y="404214"/>
                    <a:pt x="11021263" y="176287"/>
                    <a:pt x="10839298" y="28272"/>
                  </a:cubicBezTo>
                  <a:close/>
                  <a:moveTo>
                    <a:pt x="8591856" y="0"/>
                  </a:moveTo>
                  <a:lnTo>
                    <a:pt x="9110618" y="0"/>
                  </a:lnTo>
                  <a:lnTo>
                    <a:pt x="9184507" y="50390"/>
                  </a:lnTo>
                  <a:cubicBezTo>
                    <a:pt x="9393821" y="225684"/>
                    <a:pt x="9495078" y="535094"/>
                    <a:pt x="9393424" y="493162"/>
                  </a:cubicBezTo>
                  <a:cubicBezTo>
                    <a:pt x="9177409" y="404214"/>
                    <a:pt x="8805736" y="176287"/>
                    <a:pt x="8623771" y="28273"/>
                  </a:cubicBezTo>
                  <a:close/>
                  <a:moveTo>
                    <a:pt x="6376330" y="0"/>
                  </a:moveTo>
                  <a:lnTo>
                    <a:pt x="6895091" y="0"/>
                  </a:lnTo>
                  <a:lnTo>
                    <a:pt x="6968981" y="50391"/>
                  </a:lnTo>
                  <a:cubicBezTo>
                    <a:pt x="7178295" y="225684"/>
                    <a:pt x="7279552" y="535094"/>
                    <a:pt x="7177898" y="493162"/>
                  </a:cubicBezTo>
                  <a:cubicBezTo>
                    <a:pt x="6961884" y="404215"/>
                    <a:pt x="6590210" y="176287"/>
                    <a:pt x="6408246" y="28273"/>
                  </a:cubicBezTo>
                  <a:close/>
                  <a:moveTo>
                    <a:pt x="4160805" y="0"/>
                  </a:moveTo>
                  <a:lnTo>
                    <a:pt x="4679566" y="0"/>
                  </a:lnTo>
                  <a:lnTo>
                    <a:pt x="4753456" y="50391"/>
                  </a:lnTo>
                  <a:cubicBezTo>
                    <a:pt x="4962770" y="225684"/>
                    <a:pt x="5064028" y="535095"/>
                    <a:pt x="4962373" y="493162"/>
                  </a:cubicBezTo>
                  <a:cubicBezTo>
                    <a:pt x="4746359" y="404215"/>
                    <a:pt x="4374685" y="176287"/>
                    <a:pt x="4192720" y="28273"/>
                  </a:cubicBezTo>
                  <a:close/>
                  <a:moveTo>
                    <a:pt x="1945279" y="0"/>
                  </a:moveTo>
                  <a:lnTo>
                    <a:pt x="2464039" y="0"/>
                  </a:lnTo>
                  <a:lnTo>
                    <a:pt x="2537930" y="50391"/>
                  </a:lnTo>
                  <a:cubicBezTo>
                    <a:pt x="2747244" y="225684"/>
                    <a:pt x="2848501" y="535095"/>
                    <a:pt x="2746847" y="493162"/>
                  </a:cubicBezTo>
                  <a:cubicBezTo>
                    <a:pt x="2530832" y="404215"/>
                    <a:pt x="2159158" y="176287"/>
                    <a:pt x="1977194" y="28273"/>
                  </a:cubicBezTo>
                  <a:close/>
                  <a:moveTo>
                    <a:pt x="0" y="0"/>
                  </a:moveTo>
                  <a:lnTo>
                    <a:pt x="248514" y="0"/>
                  </a:lnTo>
                  <a:lnTo>
                    <a:pt x="322405" y="50391"/>
                  </a:lnTo>
                  <a:cubicBezTo>
                    <a:pt x="531719" y="225684"/>
                    <a:pt x="632976" y="535095"/>
                    <a:pt x="531322" y="493162"/>
                  </a:cubicBezTo>
                  <a:cubicBezTo>
                    <a:pt x="407885" y="442335"/>
                    <a:pt x="233620" y="346127"/>
                    <a:pt x="72971" y="245380"/>
                  </a:cubicBezTo>
                  <a:lnTo>
                    <a:pt x="0" y="198093"/>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247" name="Google Shape;247;p4"/>
          <p:cNvSpPr/>
          <p:nvPr/>
        </p:nvSpPr>
        <p:spPr>
          <a:xfrm>
            <a:off x="4197100" y="332700"/>
            <a:ext cx="7524900" cy="6192600"/>
          </a:xfrm>
          <a:prstGeom prst="roundRect">
            <a:avLst>
              <a:gd name="adj" fmla="val 4504"/>
            </a:avLst>
          </a:prstGeom>
          <a:solidFill>
            <a:srgbClr val="FFFFFF">
              <a:alpha val="74400"/>
            </a:srgbClr>
          </a:soli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a:p>
        </p:txBody>
      </p:sp>
      <p:sp>
        <p:nvSpPr>
          <p:cNvPr id="248" name="Google Shape;248;p4"/>
          <p:cNvSpPr txBox="1">
            <a:spLocks noGrp="1"/>
          </p:cNvSpPr>
          <p:nvPr>
            <p:ph type="title"/>
          </p:nvPr>
        </p:nvSpPr>
        <p:spPr>
          <a:xfrm>
            <a:off x="5539325" y="1583975"/>
            <a:ext cx="5322600" cy="13248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7000"/>
              <a:buFont typeface="Aldrich"/>
              <a:buNone/>
              <a:defRPr sz="7000"/>
            </a:lvl1pPr>
            <a:lvl2pPr lvl="1" algn="r" rtl="0">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algn="r" rtl="0">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algn="r" rtl="0">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algn="r" rtl="0">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algn="r" rtl="0">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algn="r" rtl="0">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algn="r" rtl="0">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algn="r" rtl="0">
              <a:spcBef>
                <a:spcPts val="0"/>
              </a:spcBef>
              <a:spcAft>
                <a:spcPts val="0"/>
              </a:spcAft>
              <a:buClr>
                <a:schemeClr val="dk1"/>
              </a:buClr>
              <a:buSzPts val="7000"/>
              <a:buFont typeface="Abril Fatface" panose="02000503000000020003"/>
              <a:buNone/>
              <a:defRPr sz="7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249" name="Google Shape;249;p4"/>
          <p:cNvSpPr txBox="1">
            <a:spLocks noGrp="1"/>
          </p:cNvSpPr>
          <p:nvPr>
            <p:ph type="body" idx="1"/>
          </p:nvPr>
        </p:nvSpPr>
        <p:spPr>
          <a:xfrm>
            <a:off x="5539300" y="2988275"/>
            <a:ext cx="5322600" cy="2235900"/>
          </a:xfrm>
          <a:prstGeom prst="rect">
            <a:avLst/>
          </a:prstGeom>
        </p:spPr>
        <p:txBody>
          <a:bodyPr spcFirstLastPara="1" wrap="square" lIns="121900" tIns="121900" rIns="121900" bIns="121900" anchor="t" anchorCtr="0">
            <a:noAutofit/>
          </a:bodyPr>
          <a:lstStyle>
            <a:lvl1pPr marL="457200" lvl="0" indent="-349250" algn="r">
              <a:spcBef>
                <a:spcPts val="0"/>
              </a:spcBef>
              <a:spcAft>
                <a:spcPts val="0"/>
              </a:spcAft>
              <a:buSzPts val="1900"/>
              <a:buChar char="●"/>
              <a:defRPr/>
            </a:lvl1pPr>
            <a:lvl2pPr marL="914400" lvl="1" indent="-349250" algn="r">
              <a:spcBef>
                <a:spcPts val="2100"/>
              </a:spcBef>
              <a:spcAft>
                <a:spcPts val="0"/>
              </a:spcAft>
              <a:buSzPts val="1900"/>
              <a:buChar char="○"/>
              <a:defRPr/>
            </a:lvl2pPr>
            <a:lvl3pPr marL="1371600" lvl="2" indent="-349250" algn="r">
              <a:spcBef>
                <a:spcPts val="2100"/>
              </a:spcBef>
              <a:spcAft>
                <a:spcPts val="0"/>
              </a:spcAft>
              <a:buSzPts val="1900"/>
              <a:buChar char="■"/>
              <a:defRPr/>
            </a:lvl3pPr>
            <a:lvl4pPr marL="1828800" lvl="3" indent="-349250" algn="r">
              <a:spcBef>
                <a:spcPts val="2100"/>
              </a:spcBef>
              <a:spcAft>
                <a:spcPts val="0"/>
              </a:spcAft>
              <a:buSzPts val="1900"/>
              <a:buChar char="●"/>
              <a:defRPr/>
            </a:lvl4pPr>
            <a:lvl5pPr marL="2286000" lvl="4" indent="-349250" algn="r">
              <a:spcBef>
                <a:spcPts val="2100"/>
              </a:spcBef>
              <a:spcAft>
                <a:spcPts val="0"/>
              </a:spcAft>
              <a:buSzPts val="1900"/>
              <a:buChar char="○"/>
              <a:defRPr/>
            </a:lvl5pPr>
            <a:lvl6pPr marL="2743200" lvl="5" indent="-349250" algn="r">
              <a:spcBef>
                <a:spcPts val="2100"/>
              </a:spcBef>
              <a:spcAft>
                <a:spcPts val="0"/>
              </a:spcAft>
              <a:buSzPts val="1900"/>
              <a:buChar char="■"/>
              <a:defRPr/>
            </a:lvl6pPr>
            <a:lvl7pPr marL="3200400" lvl="6" indent="-349250" algn="r">
              <a:spcBef>
                <a:spcPts val="2100"/>
              </a:spcBef>
              <a:spcAft>
                <a:spcPts val="0"/>
              </a:spcAft>
              <a:buSzPts val="1900"/>
              <a:buChar char="●"/>
              <a:defRPr/>
            </a:lvl7pPr>
            <a:lvl8pPr marL="3657600" lvl="7" indent="-349250" algn="r">
              <a:spcBef>
                <a:spcPts val="2100"/>
              </a:spcBef>
              <a:spcAft>
                <a:spcPts val="0"/>
              </a:spcAft>
              <a:buSzPts val="1900"/>
              <a:buChar char="○"/>
              <a:defRPr/>
            </a:lvl8pPr>
            <a:lvl9pPr marL="4114800" lvl="8" indent="-349250" algn="r">
              <a:spcBef>
                <a:spcPts val="2100"/>
              </a:spcBef>
              <a:spcAft>
                <a:spcPts val="2100"/>
              </a:spcAft>
              <a:buSzPts val="1900"/>
              <a:buChar char="■"/>
              <a:defRPr/>
            </a:lvl9pPr>
          </a:lstStyle>
          <a:p>
            <a:endParaRPr/>
          </a:p>
        </p:txBody>
      </p:sp>
      <p:sp>
        <p:nvSpPr>
          <p:cNvPr id="250" name="Google Shape;250;p4"/>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6 Two columns">
  <p:cSld name="CUSTOM_4">
    <p:spTree>
      <p:nvGrpSpPr>
        <p:cNvPr id="1" name="Shape 412"/>
        <p:cNvGrpSpPr/>
        <p:nvPr/>
      </p:nvGrpSpPr>
      <p:grpSpPr>
        <a:xfrm>
          <a:off x="0" y="0"/>
          <a:ext cx="0" cy="0"/>
          <a:chOff x="0" y="0"/>
          <a:chExt cx="0" cy="0"/>
        </a:xfrm>
      </p:grpSpPr>
      <p:grpSp>
        <p:nvGrpSpPr>
          <p:cNvPr id="413" name="Google Shape;413;p7"/>
          <p:cNvGrpSpPr/>
          <p:nvPr/>
        </p:nvGrpSpPr>
        <p:grpSpPr>
          <a:xfrm>
            <a:off x="0" y="0"/>
            <a:ext cx="12192000" cy="6858000"/>
            <a:chOff x="0" y="0"/>
            <a:chExt cx="12192000" cy="6858000"/>
          </a:xfrm>
        </p:grpSpPr>
        <p:sp>
          <p:nvSpPr>
            <p:cNvPr id="414" name="Google Shape;414;p7"/>
            <p:cNvSpPr/>
            <p:nvPr/>
          </p:nvSpPr>
          <p:spPr>
            <a:xfrm>
              <a:off x="0" y="0"/>
              <a:ext cx="12192000" cy="6858000"/>
            </a:xfrm>
            <a:custGeom>
              <a:avLst/>
              <a:gdLst/>
              <a:ahLst/>
              <a:cxnLst/>
              <a:rect l="l" t="t" r="r" b="b"/>
              <a:pathLst>
                <a:path w="12192000" h="6858000" extrusionOk="0">
                  <a:moveTo>
                    <a:pt x="11649239" y="5996639"/>
                  </a:moveTo>
                  <a:cubicBezTo>
                    <a:pt x="11670477" y="5996820"/>
                    <a:pt x="11691716" y="6002447"/>
                    <a:pt x="11710958" y="6013339"/>
                  </a:cubicBezTo>
                  <a:lnTo>
                    <a:pt x="12192000" y="6285022"/>
                  </a:lnTo>
                  <a:lnTo>
                    <a:pt x="12192000" y="6858000"/>
                  </a:lnTo>
                  <a:lnTo>
                    <a:pt x="10670454" y="6858000"/>
                  </a:lnTo>
                  <a:lnTo>
                    <a:pt x="10670454" y="6600029"/>
                  </a:lnTo>
                  <a:cubicBezTo>
                    <a:pt x="10670454" y="6554285"/>
                    <a:pt x="10695141" y="6512171"/>
                    <a:pt x="10735077" y="6489661"/>
                  </a:cubicBezTo>
                  <a:lnTo>
                    <a:pt x="11587520" y="6012613"/>
                  </a:lnTo>
                  <a:cubicBezTo>
                    <a:pt x="11606762" y="6001722"/>
                    <a:pt x="11628001" y="5996457"/>
                    <a:pt x="11649239" y="5996639"/>
                  </a:cubicBezTo>
                  <a:close/>
                  <a:moveTo>
                    <a:pt x="9366100" y="5996639"/>
                  </a:moveTo>
                  <a:cubicBezTo>
                    <a:pt x="9387338" y="5996820"/>
                    <a:pt x="9408577" y="6002447"/>
                    <a:pt x="9427819" y="6013339"/>
                  </a:cubicBezTo>
                  <a:lnTo>
                    <a:pt x="10363763" y="6541941"/>
                  </a:lnTo>
                  <a:cubicBezTo>
                    <a:pt x="10402972" y="6564450"/>
                    <a:pt x="10427660" y="6606564"/>
                    <a:pt x="10427660" y="6652309"/>
                  </a:cubicBezTo>
                  <a:lnTo>
                    <a:pt x="10427660" y="6858000"/>
                  </a:lnTo>
                  <a:lnTo>
                    <a:pt x="8387315" y="6858000"/>
                  </a:lnTo>
                  <a:lnTo>
                    <a:pt x="8387315" y="6600029"/>
                  </a:lnTo>
                  <a:cubicBezTo>
                    <a:pt x="8387315" y="6554285"/>
                    <a:pt x="8412002" y="6512171"/>
                    <a:pt x="8451938" y="6489661"/>
                  </a:cubicBezTo>
                  <a:lnTo>
                    <a:pt x="9304382" y="6012613"/>
                  </a:lnTo>
                  <a:cubicBezTo>
                    <a:pt x="9323623" y="6001722"/>
                    <a:pt x="9344861" y="5996457"/>
                    <a:pt x="9366100" y="5996639"/>
                  </a:cubicBezTo>
                  <a:close/>
                  <a:moveTo>
                    <a:pt x="7152104" y="5996639"/>
                  </a:moveTo>
                  <a:cubicBezTo>
                    <a:pt x="7173343" y="5996820"/>
                    <a:pt x="7194581" y="6002447"/>
                    <a:pt x="7213823" y="6013339"/>
                  </a:cubicBezTo>
                  <a:lnTo>
                    <a:pt x="8149767" y="6541941"/>
                  </a:lnTo>
                  <a:cubicBezTo>
                    <a:pt x="8188977" y="6564450"/>
                    <a:pt x="8213664" y="6606564"/>
                    <a:pt x="8213664" y="6652309"/>
                  </a:cubicBezTo>
                  <a:lnTo>
                    <a:pt x="8213664" y="6858000"/>
                  </a:lnTo>
                  <a:lnTo>
                    <a:pt x="6173320" y="6858000"/>
                  </a:lnTo>
                  <a:lnTo>
                    <a:pt x="6173320" y="6600029"/>
                  </a:lnTo>
                  <a:cubicBezTo>
                    <a:pt x="6173320" y="6554285"/>
                    <a:pt x="6198008" y="6512171"/>
                    <a:pt x="6237944" y="6489661"/>
                  </a:cubicBezTo>
                  <a:lnTo>
                    <a:pt x="7090386" y="6012613"/>
                  </a:lnTo>
                  <a:cubicBezTo>
                    <a:pt x="7109627" y="6001722"/>
                    <a:pt x="7130866" y="5996457"/>
                    <a:pt x="7152104" y="5996639"/>
                  </a:cubicBezTo>
                  <a:close/>
                  <a:moveTo>
                    <a:pt x="4938110" y="5996639"/>
                  </a:moveTo>
                  <a:cubicBezTo>
                    <a:pt x="4959350" y="5996820"/>
                    <a:pt x="4980587" y="6002447"/>
                    <a:pt x="4999831" y="6013339"/>
                  </a:cubicBezTo>
                  <a:lnTo>
                    <a:pt x="5935773" y="6541941"/>
                  </a:lnTo>
                  <a:cubicBezTo>
                    <a:pt x="5974982" y="6564450"/>
                    <a:pt x="5999672" y="6606564"/>
                    <a:pt x="5999672" y="6652309"/>
                  </a:cubicBezTo>
                  <a:lnTo>
                    <a:pt x="5999672" y="6858000"/>
                  </a:lnTo>
                  <a:lnTo>
                    <a:pt x="3959326" y="6858000"/>
                  </a:lnTo>
                  <a:lnTo>
                    <a:pt x="3959326" y="6600029"/>
                  </a:lnTo>
                  <a:cubicBezTo>
                    <a:pt x="3959326" y="6554285"/>
                    <a:pt x="3984013" y="6512171"/>
                    <a:pt x="4023949" y="6489661"/>
                  </a:cubicBezTo>
                  <a:lnTo>
                    <a:pt x="4876392" y="6012613"/>
                  </a:lnTo>
                  <a:cubicBezTo>
                    <a:pt x="4895634" y="6001722"/>
                    <a:pt x="4916871" y="5996457"/>
                    <a:pt x="4938110" y="5996639"/>
                  </a:cubicBezTo>
                  <a:close/>
                  <a:moveTo>
                    <a:pt x="2724113" y="5996639"/>
                  </a:moveTo>
                  <a:cubicBezTo>
                    <a:pt x="2745352" y="5996820"/>
                    <a:pt x="2766590" y="6002447"/>
                    <a:pt x="2785832" y="6013339"/>
                  </a:cubicBezTo>
                  <a:lnTo>
                    <a:pt x="3721776" y="6541941"/>
                  </a:lnTo>
                  <a:cubicBezTo>
                    <a:pt x="3760986" y="6564450"/>
                    <a:pt x="3785673" y="6606564"/>
                    <a:pt x="3785673" y="6652309"/>
                  </a:cubicBezTo>
                  <a:lnTo>
                    <a:pt x="3785673" y="6858000"/>
                  </a:lnTo>
                  <a:lnTo>
                    <a:pt x="1745328" y="6858000"/>
                  </a:lnTo>
                  <a:lnTo>
                    <a:pt x="1745328" y="6600029"/>
                  </a:lnTo>
                  <a:cubicBezTo>
                    <a:pt x="1745328" y="6554285"/>
                    <a:pt x="1770016" y="6512171"/>
                    <a:pt x="1809952" y="6489661"/>
                  </a:cubicBezTo>
                  <a:lnTo>
                    <a:pt x="2662395" y="6012613"/>
                  </a:lnTo>
                  <a:cubicBezTo>
                    <a:pt x="2681636" y="6001722"/>
                    <a:pt x="2702875" y="5996457"/>
                    <a:pt x="2724113" y="5996639"/>
                  </a:cubicBezTo>
                  <a:close/>
                  <a:moveTo>
                    <a:pt x="510117" y="5996639"/>
                  </a:moveTo>
                  <a:cubicBezTo>
                    <a:pt x="531355" y="5996820"/>
                    <a:pt x="552594" y="6002447"/>
                    <a:pt x="571836" y="6013339"/>
                  </a:cubicBezTo>
                  <a:lnTo>
                    <a:pt x="1507780" y="6541941"/>
                  </a:lnTo>
                  <a:cubicBezTo>
                    <a:pt x="1546989" y="6564450"/>
                    <a:pt x="1571677" y="6606564"/>
                    <a:pt x="1571677" y="6652309"/>
                  </a:cubicBezTo>
                  <a:lnTo>
                    <a:pt x="1571677" y="6858000"/>
                  </a:lnTo>
                  <a:lnTo>
                    <a:pt x="0" y="6858000"/>
                  </a:lnTo>
                  <a:lnTo>
                    <a:pt x="0" y="6263548"/>
                  </a:lnTo>
                  <a:lnTo>
                    <a:pt x="448398" y="6012613"/>
                  </a:lnTo>
                  <a:cubicBezTo>
                    <a:pt x="467640" y="6001722"/>
                    <a:pt x="488878" y="5996457"/>
                    <a:pt x="510117" y="5996639"/>
                  </a:cubicBezTo>
                  <a:close/>
                  <a:moveTo>
                    <a:pt x="12192000" y="4430901"/>
                  </a:moveTo>
                  <a:lnTo>
                    <a:pt x="12192000" y="6014775"/>
                  </a:lnTo>
                  <a:lnTo>
                    <a:pt x="11866857" y="5819468"/>
                  </a:lnTo>
                  <a:cubicBezTo>
                    <a:pt x="11828373" y="5796959"/>
                    <a:pt x="11805138" y="5755571"/>
                    <a:pt x="11805138" y="5711279"/>
                  </a:cubicBezTo>
                  <a:lnTo>
                    <a:pt x="11805138" y="4721602"/>
                  </a:lnTo>
                  <a:cubicBezTo>
                    <a:pt x="11805138" y="4675858"/>
                    <a:pt x="11829825" y="4633744"/>
                    <a:pt x="11869761" y="4611234"/>
                  </a:cubicBezTo>
                  <a:close/>
                  <a:moveTo>
                    <a:pt x="0" y="4429991"/>
                  </a:moveTo>
                  <a:lnTo>
                    <a:pt x="413477" y="4663514"/>
                  </a:lnTo>
                  <a:cubicBezTo>
                    <a:pt x="452686" y="4686023"/>
                    <a:pt x="477374" y="4728137"/>
                    <a:pt x="477374" y="4773882"/>
                  </a:cubicBezTo>
                  <a:lnTo>
                    <a:pt x="477374" y="5709101"/>
                  </a:lnTo>
                  <a:cubicBezTo>
                    <a:pt x="477374" y="5754845"/>
                    <a:pt x="451961" y="5796959"/>
                    <a:pt x="412025" y="5819468"/>
                  </a:cubicBezTo>
                  <a:lnTo>
                    <a:pt x="0" y="6047301"/>
                  </a:lnTo>
                  <a:close/>
                  <a:moveTo>
                    <a:pt x="11649239" y="2229416"/>
                  </a:moveTo>
                  <a:cubicBezTo>
                    <a:pt x="11670478" y="2229598"/>
                    <a:pt x="11691716" y="2235225"/>
                    <a:pt x="11710958" y="2246117"/>
                  </a:cubicBezTo>
                  <a:lnTo>
                    <a:pt x="12192000" y="2517799"/>
                  </a:lnTo>
                  <a:lnTo>
                    <a:pt x="12192000" y="4181411"/>
                  </a:lnTo>
                  <a:lnTo>
                    <a:pt x="11713136" y="4446203"/>
                  </a:lnTo>
                  <a:cubicBezTo>
                    <a:pt x="11673926" y="4467986"/>
                    <a:pt x="11625278" y="4467260"/>
                    <a:pt x="11586794" y="4444025"/>
                  </a:cubicBezTo>
                  <a:lnTo>
                    <a:pt x="10732173" y="3930671"/>
                  </a:lnTo>
                  <a:cubicBezTo>
                    <a:pt x="10693689" y="3908162"/>
                    <a:pt x="10670454" y="3866774"/>
                    <a:pt x="10670454" y="3822482"/>
                  </a:cubicBezTo>
                  <a:lnTo>
                    <a:pt x="10670454" y="2832807"/>
                  </a:lnTo>
                  <a:cubicBezTo>
                    <a:pt x="10670454" y="2787062"/>
                    <a:pt x="10695141" y="2744949"/>
                    <a:pt x="10735077" y="2722439"/>
                  </a:cubicBezTo>
                  <a:lnTo>
                    <a:pt x="11587520" y="2245391"/>
                  </a:lnTo>
                  <a:cubicBezTo>
                    <a:pt x="11606762" y="2234500"/>
                    <a:pt x="11628000" y="2229235"/>
                    <a:pt x="11649239" y="2229416"/>
                  </a:cubicBezTo>
                  <a:close/>
                  <a:moveTo>
                    <a:pt x="510116" y="2229415"/>
                  </a:moveTo>
                  <a:cubicBezTo>
                    <a:pt x="531355" y="2229596"/>
                    <a:pt x="552593" y="2235223"/>
                    <a:pt x="571835" y="2246115"/>
                  </a:cubicBezTo>
                  <a:lnTo>
                    <a:pt x="1507780" y="2774717"/>
                  </a:lnTo>
                  <a:cubicBezTo>
                    <a:pt x="1546989" y="2797227"/>
                    <a:pt x="1571676" y="2839341"/>
                    <a:pt x="1571676" y="2885085"/>
                  </a:cubicBezTo>
                  <a:lnTo>
                    <a:pt x="1571676" y="3820304"/>
                  </a:lnTo>
                  <a:cubicBezTo>
                    <a:pt x="1571676" y="3866048"/>
                    <a:pt x="1546263" y="3908162"/>
                    <a:pt x="1506328" y="3930671"/>
                  </a:cubicBezTo>
                  <a:lnTo>
                    <a:pt x="574013" y="4446203"/>
                  </a:lnTo>
                  <a:cubicBezTo>
                    <a:pt x="534804" y="4467986"/>
                    <a:pt x="486155" y="4467260"/>
                    <a:pt x="447672" y="4444025"/>
                  </a:cubicBezTo>
                  <a:lnTo>
                    <a:pt x="0" y="4175117"/>
                  </a:lnTo>
                  <a:lnTo>
                    <a:pt x="0" y="2496324"/>
                  </a:lnTo>
                  <a:lnTo>
                    <a:pt x="448398" y="2245389"/>
                  </a:lnTo>
                  <a:cubicBezTo>
                    <a:pt x="467640" y="2234498"/>
                    <a:pt x="488878" y="2229234"/>
                    <a:pt x="510116" y="2229415"/>
                  </a:cubicBezTo>
                  <a:close/>
                  <a:moveTo>
                    <a:pt x="0" y="652397"/>
                  </a:moveTo>
                  <a:lnTo>
                    <a:pt x="413476" y="885920"/>
                  </a:lnTo>
                  <a:cubicBezTo>
                    <a:pt x="452686" y="908429"/>
                    <a:pt x="477373" y="950543"/>
                    <a:pt x="477373" y="996288"/>
                  </a:cubicBezTo>
                  <a:lnTo>
                    <a:pt x="477373" y="1931507"/>
                  </a:lnTo>
                  <a:cubicBezTo>
                    <a:pt x="477373" y="1977251"/>
                    <a:pt x="451960" y="2019365"/>
                    <a:pt x="412024" y="2041874"/>
                  </a:cubicBezTo>
                  <a:lnTo>
                    <a:pt x="0" y="2269707"/>
                  </a:lnTo>
                  <a:close/>
                  <a:moveTo>
                    <a:pt x="12192000" y="649734"/>
                  </a:moveTo>
                  <a:lnTo>
                    <a:pt x="12192000" y="2303182"/>
                  </a:lnTo>
                  <a:lnTo>
                    <a:pt x="11806895" y="2071857"/>
                  </a:lnTo>
                  <a:cubicBezTo>
                    <a:pt x="11768411" y="2049347"/>
                    <a:pt x="11745176" y="2007960"/>
                    <a:pt x="11745176" y="1963667"/>
                  </a:cubicBezTo>
                  <a:lnTo>
                    <a:pt x="11745176" y="973990"/>
                  </a:lnTo>
                  <a:cubicBezTo>
                    <a:pt x="11745176" y="928246"/>
                    <a:pt x="11769863" y="886132"/>
                    <a:pt x="11809799" y="863623"/>
                  </a:cubicBezTo>
                  <a:close/>
                  <a:moveTo>
                    <a:pt x="10608962" y="0"/>
                  </a:moveTo>
                  <a:lnTo>
                    <a:pt x="12192000" y="0"/>
                  </a:lnTo>
                  <a:lnTo>
                    <a:pt x="12192000" y="369816"/>
                  </a:lnTo>
                  <a:lnTo>
                    <a:pt x="11651644" y="668610"/>
                  </a:lnTo>
                  <a:cubicBezTo>
                    <a:pt x="11612434" y="690393"/>
                    <a:pt x="11563786" y="689667"/>
                    <a:pt x="11525302" y="666432"/>
                  </a:cubicBezTo>
                  <a:lnTo>
                    <a:pt x="10670681" y="153079"/>
                  </a:lnTo>
                  <a:cubicBezTo>
                    <a:pt x="10632197" y="130569"/>
                    <a:pt x="10608962" y="89182"/>
                    <a:pt x="10608962" y="44889"/>
                  </a:cubicBezTo>
                  <a:close/>
                  <a:moveTo>
                    <a:pt x="8393435" y="0"/>
                  </a:moveTo>
                  <a:lnTo>
                    <a:pt x="10433780" y="0"/>
                  </a:lnTo>
                  <a:lnTo>
                    <a:pt x="10433780" y="42711"/>
                  </a:lnTo>
                  <a:cubicBezTo>
                    <a:pt x="10433780" y="88455"/>
                    <a:pt x="10408367" y="130569"/>
                    <a:pt x="10368431" y="153079"/>
                  </a:cubicBezTo>
                  <a:lnTo>
                    <a:pt x="9436117" y="668610"/>
                  </a:lnTo>
                  <a:cubicBezTo>
                    <a:pt x="9396907" y="690393"/>
                    <a:pt x="9348259" y="689667"/>
                    <a:pt x="9309775" y="666432"/>
                  </a:cubicBezTo>
                  <a:lnTo>
                    <a:pt x="8455154" y="153079"/>
                  </a:lnTo>
                  <a:cubicBezTo>
                    <a:pt x="8416670" y="130569"/>
                    <a:pt x="8393435" y="89182"/>
                    <a:pt x="8393435" y="44889"/>
                  </a:cubicBezTo>
                  <a:close/>
                  <a:moveTo>
                    <a:pt x="6177911" y="0"/>
                  </a:moveTo>
                  <a:lnTo>
                    <a:pt x="8218254" y="0"/>
                  </a:lnTo>
                  <a:lnTo>
                    <a:pt x="8218254" y="42711"/>
                  </a:lnTo>
                  <a:cubicBezTo>
                    <a:pt x="8218254" y="88455"/>
                    <a:pt x="8192841" y="130569"/>
                    <a:pt x="8152905" y="153079"/>
                  </a:cubicBezTo>
                  <a:lnTo>
                    <a:pt x="7220591" y="668610"/>
                  </a:lnTo>
                  <a:cubicBezTo>
                    <a:pt x="7181381" y="690393"/>
                    <a:pt x="7132733" y="689667"/>
                    <a:pt x="7094249" y="666432"/>
                  </a:cubicBezTo>
                  <a:lnTo>
                    <a:pt x="6239630" y="153079"/>
                  </a:lnTo>
                  <a:cubicBezTo>
                    <a:pt x="6201147" y="130569"/>
                    <a:pt x="6177911" y="89182"/>
                    <a:pt x="6177911" y="44889"/>
                  </a:cubicBezTo>
                  <a:close/>
                  <a:moveTo>
                    <a:pt x="3962386" y="0"/>
                  </a:moveTo>
                  <a:lnTo>
                    <a:pt x="6002731" y="0"/>
                  </a:lnTo>
                  <a:lnTo>
                    <a:pt x="6002731" y="42711"/>
                  </a:lnTo>
                  <a:cubicBezTo>
                    <a:pt x="6002731" y="88455"/>
                    <a:pt x="5977318" y="130569"/>
                    <a:pt x="5937383" y="153079"/>
                  </a:cubicBezTo>
                  <a:lnTo>
                    <a:pt x="5005068" y="668610"/>
                  </a:lnTo>
                  <a:cubicBezTo>
                    <a:pt x="4965859" y="690393"/>
                    <a:pt x="4917211" y="689667"/>
                    <a:pt x="4878725" y="666432"/>
                  </a:cubicBezTo>
                  <a:lnTo>
                    <a:pt x="4024105" y="153079"/>
                  </a:lnTo>
                  <a:cubicBezTo>
                    <a:pt x="3985622" y="130569"/>
                    <a:pt x="3962386" y="89182"/>
                    <a:pt x="3962386" y="44889"/>
                  </a:cubicBezTo>
                  <a:close/>
                  <a:moveTo>
                    <a:pt x="1746859" y="0"/>
                  </a:moveTo>
                  <a:lnTo>
                    <a:pt x="3787204" y="0"/>
                  </a:lnTo>
                  <a:lnTo>
                    <a:pt x="3787204" y="42711"/>
                  </a:lnTo>
                  <a:cubicBezTo>
                    <a:pt x="3787204" y="88455"/>
                    <a:pt x="3761791" y="130569"/>
                    <a:pt x="3721856" y="153079"/>
                  </a:cubicBezTo>
                  <a:lnTo>
                    <a:pt x="2789541" y="668610"/>
                  </a:lnTo>
                  <a:cubicBezTo>
                    <a:pt x="2750331" y="690393"/>
                    <a:pt x="2701683" y="689667"/>
                    <a:pt x="2663200" y="666432"/>
                  </a:cubicBezTo>
                  <a:lnTo>
                    <a:pt x="1808578" y="153079"/>
                  </a:lnTo>
                  <a:cubicBezTo>
                    <a:pt x="1770094" y="130569"/>
                    <a:pt x="1746859" y="89182"/>
                    <a:pt x="1746859" y="44889"/>
                  </a:cubicBezTo>
                  <a:close/>
                  <a:moveTo>
                    <a:pt x="0" y="0"/>
                  </a:moveTo>
                  <a:lnTo>
                    <a:pt x="1571679" y="0"/>
                  </a:lnTo>
                  <a:lnTo>
                    <a:pt x="1571679" y="42711"/>
                  </a:lnTo>
                  <a:cubicBezTo>
                    <a:pt x="1571679" y="88455"/>
                    <a:pt x="1546266" y="130569"/>
                    <a:pt x="1506330" y="153079"/>
                  </a:cubicBezTo>
                  <a:lnTo>
                    <a:pt x="574016" y="668610"/>
                  </a:lnTo>
                  <a:cubicBezTo>
                    <a:pt x="534806" y="690393"/>
                    <a:pt x="486158" y="689667"/>
                    <a:pt x="447674" y="666432"/>
                  </a:cubicBezTo>
                  <a:lnTo>
                    <a:pt x="0" y="3975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15" name="Google Shape;415;p7"/>
            <p:cNvSpPr/>
            <p:nvPr/>
          </p:nvSpPr>
          <p:spPr>
            <a:xfrm>
              <a:off x="651024" y="340614"/>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16" name="Google Shape;416;p7"/>
            <p:cNvSpPr/>
            <p:nvPr/>
          </p:nvSpPr>
          <p:spPr>
            <a:xfrm>
              <a:off x="2865020" y="340614"/>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17" name="Google Shape;417;p7"/>
            <p:cNvSpPr/>
            <p:nvPr/>
          </p:nvSpPr>
          <p:spPr>
            <a:xfrm>
              <a:off x="5079016" y="340614"/>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18" name="Google Shape;418;p7"/>
            <p:cNvSpPr/>
            <p:nvPr/>
          </p:nvSpPr>
          <p:spPr>
            <a:xfrm>
              <a:off x="7293013" y="340614"/>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19" name="Google Shape;419;p7"/>
            <p:cNvSpPr/>
            <p:nvPr/>
          </p:nvSpPr>
          <p:spPr>
            <a:xfrm>
              <a:off x="1745327" y="2229411"/>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0" name="Google Shape;420;p7"/>
            <p:cNvSpPr/>
            <p:nvPr/>
          </p:nvSpPr>
          <p:spPr>
            <a:xfrm>
              <a:off x="3959324" y="2229411"/>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1" name="Google Shape;421;p7"/>
            <p:cNvSpPr/>
            <p:nvPr/>
          </p:nvSpPr>
          <p:spPr>
            <a:xfrm>
              <a:off x="6173319" y="2229411"/>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2" name="Google Shape;422;p7"/>
            <p:cNvSpPr/>
            <p:nvPr/>
          </p:nvSpPr>
          <p:spPr>
            <a:xfrm>
              <a:off x="8387315" y="2229411"/>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3" name="Google Shape;423;p7"/>
            <p:cNvSpPr/>
            <p:nvPr/>
          </p:nvSpPr>
          <p:spPr>
            <a:xfrm>
              <a:off x="651024"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4" name="Google Shape;424;p7"/>
            <p:cNvSpPr/>
            <p:nvPr/>
          </p:nvSpPr>
          <p:spPr>
            <a:xfrm>
              <a:off x="2865020"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5" name="Google Shape;425;p7"/>
            <p:cNvSpPr/>
            <p:nvPr/>
          </p:nvSpPr>
          <p:spPr>
            <a:xfrm>
              <a:off x="5079016"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6" name="Google Shape;426;p7"/>
            <p:cNvSpPr/>
            <p:nvPr/>
          </p:nvSpPr>
          <p:spPr>
            <a:xfrm>
              <a:off x="7293013"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7" name="Google Shape;427;p7"/>
            <p:cNvSpPr/>
            <p:nvPr/>
          </p:nvSpPr>
          <p:spPr>
            <a:xfrm>
              <a:off x="9531180" y="370595"/>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28" name="Google Shape;428;p7"/>
            <p:cNvSpPr/>
            <p:nvPr/>
          </p:nvSpPr>
          <p:spPr>
            <a:xfrm>
              <a:off x="9517425"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429" name="Google Shape;429;p7"/>
          <p:cNvGrpSpPr/>
          <p:nvPr/>
        </p:nvGrpSpPr>
        <p:grpSpPr>
          <a:xfrm>
            <a:off x="-1177" y="0"/>
            <a:ext cx="12192000" cy="6163564"/>
            <a:chOff x="-1177" y="0"/>
            <a:chExt cx="12192000" cy="6163564"/>
          </a:xfrm>
        </p:grpSpPr>
        <p:sp>
          <p:nvSpPr>
            <p:cNvPr id="430" name="Google Shape;430;p7"/>
            <p:cNvSpPr/>
            <p:nvPr/>
          </p:nvSpPr>
          <p:spPr>
            <a:xfrm>
              <a:off x="801959" y="1785475"/>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31" name="Google Shape;431;p7"/>
            <p:cNvSpPr/>
            <p:nvPr/>
          </p:nvSpPr>
          <p:spPr>
            <a:xfrm>
              <a:off x="3015955" y="1785475"/>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32" name="Google Shape;432;p7"/>
            <p:cNvSpPr/>
            <p:nvPr/>
          </p:nvSpPr>
          <p:spPr>
            <a:xfrm>
              <a:off x="5229951" y="1785475"/>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33" name="Google Shape;433;p7"/>
            <p:cNvSpPr/>
            <p:nvPr/>
          </p:nvSpPr>
          <p:spPr>
            <a:xfrm>
              <a:off x="7443948" y="1785475"/>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34" name="Google Shape;434;p7"/>
            <p:cNvSpPr/>
            <p:nvPr/>
          </p:nvSpPr>
          <p:spPr>
            <a:xfrm>
              <a:off x="1896262"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35" name="Google Shape;435;p7"/>
            <p:cNvSpPr/>
            <p:nvPr/>
          </p:nvSpPr>
          <p:spPr>
            <a:xfrm>
              <a:off x="4110259"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36" name="Google Shape;436;p7"/>
            <p:cNvSpPr/>
            <p:nvPr/>
          </p:nvSpPr>
          <p:spPr>
            <a:xfrm>
              <a:off x="6324254"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37" name="Google Shape;437;p7"/>
            <p:cNvSpPr/>
            <p:nvPr/>
          </p:nvSpPr>
          <p:spPr>
            <a:xfrm>
              <a:off x="8538250"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38" name="Google Shape;438;p7"/>
            <p:cNvSpPr/>
            <p:nvPr/>
          </p:nvSpPr>
          <p:spPr>
            <a:xfrm>
              <a:off x="801959"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39" name="Google Shape;439;p7"/>
            <p:cNvSpPr/>
            <p:nvPr/>
          </p:nvSpPr>
          <p:spPr>
            <a:xfrm>
              <a:off x="3015955"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40" name="Google Shape;440;p7"/>
            <p:cNvSpPr/>
            <p:nvPr/>
          </p:nvSpPr>
          <p:spPr>
            <a:xfrm>
              <a:off x="5229951"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41" name="Google Shape;441;p7"/>
            <p:cNvSpPr/>
            <p:nvPr/>
          </p:nvSpPr>
          <p:spPr>
            <a:xfrm>
              <a:off x="7443948"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42" name="Google Shape;442;p7"/>
            <p:cNvSpPr/>
            <p:nvPr/>
          </p:nvSpPr>
          <p:spPr>
            <a:xfrm>
              <a:off x="9682115" y="1815456"/>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43" name="Google Shape;443;p7"/>
            <p:cNvSpPr/>
            <p:nvPr/>
          </p:nvSpPr>
          <p:spPr>
            <a:xfrm>
              <a:off x="10821389"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44" name="Google Shape;444;p7"/>
            <p:cNvSpPr/>
            <p:nvPr/>
          </p:nvSpPr>
          <p:spPr>
            <a:xfrm>
              <a:off x="9668360"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45" name="Google Shape;445;p7"/>
            <p:cNvSpPr/>
            <p:nvPr/>
          </p:nvSpPr>
          <p:spPr>
            <a:xfrm>
              <a:off x="-1177" y="0"/>
              <a:ext cx="12192000" cy="5809648"/>
            </a:xfrm>
            <a:custGeom>
              <a:avLst/>
              <a:gdLst/>
              <a:ahLst/>
              <a:cxnLst/>
              <a:rect l="l" t="t" r="r" b="b"/>
              <a:pathLst>
                <a:path w="12192000" h="5809648" extrusionOk="0">
                  <a:moveTo>
                    <a:pt x="12111791" y="5563151"/>
                  </a:moveTo>
                  <a:lnTo>
                    <a:pt x="12192000" y="5566621"/>
                  </a:lnTo>
                  <a:lnTo>
                    <a:pt x="12192000" y="5809648"/>
                  </a:lnTo>
                  <a:lnTo>
                    <a:pt x="12124067" y="5762352"/>
                  </a:lnTo>
                  <a:cubicBezTo>
                    <a:pt x="12058604" y="5714815"/>
                    <a:pt x="12004601" y="5671249"/>
                    <a:pt x="11970111" y="5636759"/>
                  </a:cubicBezTo>
                  <a:cubicBezTo>
                    <a:pt x="11926545" y="5593556"/>
                    <a:pt x="11998611" y="5564875"/>
                    <a:pt x="12111791" y="5563151"/>
                  </a:cubicBezTo>
                  <a:close/>
                  <a:moveTo>
                    <a:pt x="0" y="3689073"/>
                  </a:moveTo>
                  <a:lnTo>
                    <a:pt x="29278" y="3693539"/>
                  </a:lnTo>
                  <a:cubicBezTo>
                    <a:pt x="97112" y="3707709"/>
                    <a:pt x="165910" y="3730173"/>
                    <a:pt x="226358" y="3762484"/>
                  </a:cubicBezTo>
                  <a:cubicBezTo>
                    <a:pt x="498645" y="3907704"/>
                    <a:pt x="647496" y="4318678"/>
                    <a:pt x="531320" y="4270755"/>
                  </a:cubicBezTo>
                  <a:cubicBezTo>
                    <a:pt x="407883" y="4219928"/>
                    <a:pt x="233619" y="4123720"/>
                    <a:pt x="72969" y="4022973"/>
                  </a:cubicBezTo>
                  <a:lnTo>
                    <a:pt x="0" y="3975687"/>
                  </a:lnTo>
                  <a:close/>
                  <a:moveTo>
                    <a:pt x="12051829" y="1815538"/>
                  </a:moveTo>
                  <a:cubicBezTo>
                    <a:pt x="12080124" y="1815107"/>
                    <a:pt x="12110989" y="1816360"/>
                    <a:pt x="12143260" y="1819493"/>
                  </a:cubicBezTo>
                  <a:lnTo>
                    <a:pt x="12192000" y="1826926"/>
                  </a:lnTo>
                  <a:lnTo>
                    <a:pt x="12192000" y="2102715"/>
                  </a:lnTo>
                  <a:lnTo>
                    <a:pt x="12169886" y="2088385"/>
                  </a:lnTo>
                  <a:cubicBezTo>
                    <a:pt x="12057525" y="2013038"/>
                    <a:pt x="11961884" y="1940881"/>
                    <a:pt x="11910149" y="1889146"/>
                  </a:cubicBezTo>
                  <a:cubicBezTo>
                    <a:pt x="11866583" y="1845943"/>
                    <a:pt x="11938649" y="1817262"/>
                    <a:pt x="12051829" y="1815538"/>
                  </a:cubicBezTo>
                  <a:close/>
                  <a:moveTo>
                    <a:pt x="10807384" y="0"/>
                  </a:moveTo>
                  <a:lnTo>
                    <a:pt x="11326145" y="0"/>
                  </a:lnTo>
                  <a:lnTo>
                    <a:pt x="11400034" y="50390"/>
                  </a:lnTo>
                  <a:cubicBezTo>
                    <a:pt x="11609348" y="225684"/>
                    <a:pt x="11710605" y="535094"/>
                    <a:pt x="11608951" y="493162"/>
                  </a:cubicBezTo>
                  <a:cubicBezTo>
                    <a:pt x="11392936" y="404214"/>
                    <a:pt x="11021263" y="176287"/>
                    <a:pt x="10839298" y="28272"/>
                  </a:cubicBezTo>
                  <a:close/>
                  <a:moveTo>
                    <a:pt x="8591856" y="0"/>
                  </a:moveTo>
                  <a:lnTo>
                    <a:pt x="9110618" y="0"/>
                  </a:lnTo>
                  <a:lnTo>
                    <a:pt x="9184507" y="50390"/>
                  </a:lnTo>
                  <a:cubicBezTo>
                    <a:pt x="9393821" y="225684"/>
                    <a:pt x="9495078" y="535094"/>
                    <a:pt x="9393424" y="493162"/>
                  </a:cubicBezTo>
                  <a:cubicBezTo>
                    <a:pt x="9177409" y="404214"/>
                    <a:pt x="8805736" y="176287"/>
                    <a:pt x="8623771" y="28273"/>
                  </a:cubicBezTo>
                  <a:close/>
                  <a:moveTo>
                    <a:pt x="6376330" y="0"/>
                  </a:moveTo>
                  <a:lnTo>
                    <a:pt x="6895091" y="0"/>
                  </a:lnTo>
                  <a:lnTo>
                    <a:pt x="6968981" y="50391"/>
                  </a:lnTo>
                  <a:cubicBezTo>
                    <a:pt x="7178295" y="225684"/>
                    <a:pt x="7279552" y="535094"/>
                    <a:pt x="7177898" y="493162"/>
                  </a:cubicBezTo>
                  <a:cubicBezTo>
                    <a:pt x="6961884" y="404215"/>
                    <a:pt x="6590210" y="176287"/>
                    <a:pt x="6408246" y="28273"/>
                  </a:cubicBezTo>
                  <a:close/>
                  <a:moveTo>
                    <a:pt x="4160805" y="0"/>
                  </a:moveTo>
                  <a:lnTo>
                    <a:pt x="4679566" y="0"/>
                  </a:lnTo>
                  <a:lnTo>
                    <a:pt x="4753456" y="50391"/>
                  </a:lnTo>
                  <a:cubicBezTo>
                    <a:pt x="4962770" y="225684"/>
                    <a:pt x="5064028" y="535095"/>
                    <a:pt x="4962373" y="493162"/>
                  </a:cubicBezTo>
                  <a:cubicBezTo>
                    <a:pt x="4746359" y="404215"/>
                    <a:pt x="4374685" y="176287"/>
                    <a:pt x="4192720" y="28273"/>
                  </a:cubicBezTo>
                  <a:close/>
                  <a:moveTo>
                    <a:pt x="1945279" y="0"/>
                  </a:moveTo>
                  <a:lnTo>
                    <a:pt x="2464039" y="0"/>
                  </a:lnTo>
                  <a:lnTo>
                    <a:pt x="2537930" y="50391"/>
                  </a:lnTo>
                  <a:cubicBezTo>
                    <a:pt x="2747244" y="225684"/>
                    <a:pt x="2848501" y="535095"/>
                    <a:pt x="2746847" y="493162"/>
                  </a:cubicBezTo>
                  <a:cubicBezTo>
                    <a:pt x="2530832" y="404215"/>
                    <a:pt x="2159158" y="176287"/>
                    <a:pt x="1977194" y="28273"/>
                  </a:cubicBezTo>
                  <a:close/>
                  <a:moveTo>
                    <a:pt x="0" y="0"/>
                  </a:moveTo>
                  <a:lnTo>
                    <a:pt x="248514" y="0"/>
                  </a:lnTo>
                  <a:lnTo>
                    <a:pt x="322405" y="50391"/>
                  </a:lnTo>
                  <a:cubicBezTo>
                    <a:pt x="531719" y="225684"/>
                    <a:pt x="632976" y="535095"/>
                    <a:pt x="531322" y="493162"/>
                  </a:cubicBezTo>
                  <a:cubicBezTo>
                    <a:pt x="407885" y="442335"/>
                    <a:pt x="233620" y="346127"/>
                    <a:pt x="72971" y="245380"/>
                  </a:cubicBezTo>
                  <a:lnTo>
                    <a:pt x="0" y="198093"/>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446" name="Google Shape;446;p7"/>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47" name="Google Shape;447;p7"/>
          <p:cNvSpPr/>
          <p:nvPr/>
        </p:nvSpPr>
        <p:spPr>
          <a:xfrm>
            <a:off x="470100" y="332700"/>
            <a:ext cx="11251800" cy="6192600"/>
          </a:xfrm>
          <a:prstGeom prst="roundRect">
            <a:avLst>
              <a:gd name="adj" fmla="val 4504"/>
            </a:avLst>
          </a:prstGeom>
          <a:solidFill>
            <a:srgbClr val="FFFFFF">
              <a:alpha val="74400"/>
            </a:srgbClr>
          </a:soli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a:p>
        </p:txBody>
      </p:sp>
      <p:grpSp>
        <p:nvGrpSpPr>
          <p:cNvPr id="448" name="Google Shape;448;p7"/>
          <p:cNvGrpSpPr/>
          <p:nvPr/>
        </p:nvGrpSpPr>
        <p:grpSpPr>
          <a:xfrm flipH="1">
            <a:off x="9993748" y="4857796"/>
            <a:ext cx="2109140" cy="1771597"/>
            <a:chOff x="2076453" y="1626619"/>
            <a:chExt cx="3249831" cy="2729734"/>
          </a:xfrm>
        </p:grpSpPr>
        <p:grpSp>
          <p:nvGrpSpPr>
            <p:cNvPr id="449" name="Google Shape;449;p7"/>
            <p:cNvGrpSpPr/>
            <p:nvPr/>
          </p:nvGrpSpPr>
          <p:grpSpPr>
            <a:xfrm>
              <a:off x="2076453" y="2309959"/>
              <a:ext cx="833410" cy="861198"/>
              <a:chOff x="2076453" y="2309959"/>
              <a:chExt cx="833410" cy="861198"/>
            </a:xfrm>
          </p:grpSpPr>
          <p:sp>
            <p:nvSpPr>
              <p:cNvPr id="450" name="Google Shape;450;p7"/>
              <p:cNvSpPr/>
              <p:nvPr/>
            </p:nvSpPr>
            <p:spPr>
              <a:xfrm>
                <a:off x="2114495" y="2348061"/>
                <a:ext cx="757273" cy="784470"/>
              </a:xfrm>
              <a:custGeom>
                <a:avLst/>
                <a:gdLst/>
                <a:ahLst/>
                <a:cxnLst/>
                <a:rect l="l" t="t" r="r" b="b"/>
                <a:pathLst>
                  <a:path w="757273" h="784470" extrusionOk="0">
                    <a:moveTo>
                      <a:pt x="573364" y="781759"/>
                    </a:moveTo>
                    <a:cubicBezTo>
                      <a:pt x="354289" y="791284"/>
                      <a:pt x="18819" y="788902"/>
                      <a:pt x="1864" y="543634"/>
                    </a:cubicBezTo>
                    <a:cubicBezTo>
                      <a:pt x="-17186" y="267409"/>
                      <a:pt x="112449" y="18044"/>
                      <a:pt x="268564" y="709"/>
                    </a:cubicBezTo>
                    <a:cubicBezTo>
                      <a:pt x="354289" y="-8816"/>
                      <a:pt x="413344" y="78052"/>
                      <a:pt x="554314" y="238834"/>
                    </a:cubicBezTo>
                    <a:cubicBezTo>
                      <a:pt x="700523" y="405616"/>
                      <a:pt x="773199" y="490960"/>
                      <a:pt x="754339" y="591259"/>
                    </a:cubicBezTo>
                    <a:cubicBezTo>
                      <a:pt x="731289" y="713464"/>
                      <a:pt x="592224" y="780997"/>
                      <a:pt x="573364" y="78175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1" name="Google Shape;451;p7"/>
              <p:cNvSpPr/>
              <p:nvPr/>
            </p:nvSpPr>
            <p:spPr>
              <a:xfrm>
                <a:off x="2076453" y="2309959"/>
                <a:ext cx="833410" cy="861198"/>
              </a:xfrm>
              <a:custGeom>
                <a:avLst/>
                <a:gdLst/>
                <a:ahLst/>
                <a:cxnLst/>
                <a:rect l="l" t="t" r="r" b="b"/>
                <a:pathLst>
                  <a:path w="833410" h="861198" extrusionOk="0">
                    <a:moveTo>
                      <a:pt x="492534" y="861198"/>
                    </a:moveTo>
                    <a:cubicBezTo>
                      <a:pt x="294700" y="861198"/>
                      <a:pt x="18665" y="827385"/>
                      <a:pt x="1901" y="584402"/>
                    </a:cubicBezTo>
                    <a:cubicBezTo>
                      <a:pt x="-18101" y="293604"/>
                      <a:pt x="122297" y="20998"/>
                      <a:pt x="302415" y="996"/>
                    </a:cubicBezTo>
                    <a:cubicBezTo>
                      <a:pt x="395855" y="-9291"/>
                      <a:pt x="456053" y="60622"/>
                      <a:pt x="565400" y="187686"/>
                    </a:cubicBezTo>
                    <a:cubicBezTo>
                      <a:pt x="582450" y="207498"/>
                      <a:pt x="600928" y="228929"/>
                      <a:pt x="621026" y="251884"/>
                    </a:cubicBezTo>
                    <a:cubicBezTo>
                      <a:pt x="765425" y="416572"/>
                      <a:pt x="852579" y="515917"/>
                      <a:pt x="829814" y="636504"/>
                    </a:cubicBezTo>
                    <a:cubicBezTo>
                      <a:pt x="802954" y="779093"/>
                      <a:pt x="646744" y="856531"/>
                      <a:pt x="613025" y="857960"/>
                    </a:cubicBezTo>
                    <a:cubicBezTo>
                      <a:pt x="579878" y="859389"/>
                      <a:pt x="538349" y="861198"/>
                      <a:pt x="492534" y="861198"/>
                    </a:cubicBezTo>
                    <a:close/>
                    <a:moveTo>
                      <a:pt x="318893" y="76243"/>
                    </a:moveTo>
                    <a:cubicBezTo>
                      <a:pt x="316226" y="76243"/>
                      <a:pt x="313559" y="76434"/>
                      <a:pt x="310797" y="76719"/>
                    </a:cubicBezTo>
                    <a:cubicBezTo>
                      <a:pt x="185448" y="90626"/>
                      <a:pt x="59242" y="308463"/>
                      <a:pt x="77911" y="579163"/>
                    </a:cubicBezTo>
                    <a:cubicBezTo>
                      <a:pt x="91627" y="778045"/>
                      <a:pt x="367471" y="792238"/>
                      <a:pt x="607215" y="781951"/>
                    </a:cubicBezTo>
                    <a:cubicBezTo>
                      <a:pt x="631789" y="774807"/>
                      <a:pt x="737231" y="716323"/>
                      <a:pt x="754852" y="622312"/>
                    </a:cubicBezTo>
                    <a:cubicBezTo>
                      <a:pt x="770092" y="541635"/>
                      <a:pt x="707227" y="465816"/>
                      <a:pt x="563590" y="302081"/>
                    </a:cubicBezTo>
                    <a:cubicBezTo>
                      <a:pt x="543302" y="278935"/>
                      <a:pt x="524728" y="257313"/>
                      <a:pt x="507488" y="237311"/>
                    </a:cubicBezTo>
                    <a:cubicBezTo>
                      <a:pt x="411095" y="125107"/>
                      <a:pt x="366994" y="76243"/>
                      <a:pt x="318893" y="76243"/>
                    </a:cubicBezTo>
                    <a:close/>
                    <a:moveTo>
                      <a:pt x="609787" y="781855"/>
                    </a:moveTo>
                    <a:cubicBezTo>
                      <a:pt x="609596" y="781855"/>
                      <a:pt x="609406" y="781855"/>
                      <a:pt x="609120" y="781855"/>
                    </a:cubicBezTo>
                    <a:cubicBezTo>
                      <a:pt x="609310" y="781855"/>
                      <a:pt x="609596" y="781855"/>
                      <a:pt x="609787" y="781855"/>
                    </a:cubicBezTo>
                    <a:lnTo>
                      <a:pt x="609787" y="78185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452" name="Google Shape;452;p7"/>
            <p:cNvGrpSpPr/>
            <p:nvPr/>
          </p:nvGrpSpPr>
          <p:grpSpPr>
            <a:xfrm>
              <a:off x="2450412" y="1626619"/>
              <a:ext cx="1134652" cy="1350990"/>
              <a:chOff x="2450412" y="1626619"/>
              <a:chExt cx="1134652" cy="1350990"/>
            </a:xfrm>
          </p:grpSpPr>
          <p:sp>
            <p:nvSpPr>
              <p:cNvPr id="453" name="Google Shape;453;p7"/>
              <p:cNvSpPr/>
              <p:nvPr/>
            </p:nvSpPr>
            <p:spPr>
              <a:xfrm>
                <a:off x="2488545" y="1664676"/>
                <a:ext cx="1058213" cy="1274864"/>
              </a:xfrm>
              <a:custGeom>
                <a:avLst/>
                <a:gdLst/>
                <a:ahLst/>
                <a:cxnLst/>
                <a:rect l="l" t="t" r="r" b="b"/>
                <a:pathLst>
                  <a:path w="1058213" h="1274864" extrusionOk="0">
                    <a:moveTo>
                      <a:pt x="365049" y="1247212"/>
                    </a:moveTo>
                    <a:cubicBezTo>
                      <a:pt x="349524" y="1215779"/>
                      <a:pt x="329712" y="1186728"/>
                      <a:pt x="311519" y="1156819"/>
                    </a:cubicBezTo>
                    <a:cubicBezTo>
                      <a:pt x="265323" y="1081096"/>
                      <a:pt x="215793" y="1007467"/>
                      <a:pt x="169597" y="931744"/>
                    </a:cubicBezTo>
                    <a:cubicBezTo>
                      <a:pt x="80252" y="785440"/>
                      <a:pt x="-6902" y="620562"/>
                      <a:pt x="433" y="443968"/>
                    </a:cubicBezTo>
                    <a:cubicBezTo>
                      <a:pt x="2433" y="395962"/>
                      <a:pt x="11767" y="348337"/>
                      <a:pt x="27864" y="303094"/>
                    </a:cubicBezTo>
                    <a:cubicBezTo>
                      <a:pt x="111304" y="69445"/>
                      <a:pt x="381623" y="11438"/>
                      <a:pt x="601746" y="2866"/>
                    </a:cubicBezTo>
                    <a:cubicBezTo>
                      <a:pt x="712141" y="-1421"/>
                      <a:pt x="841966" y="-9898"/>
                      <a:pt x="937216" y="56206"/>
                    </a:cubicBezTo>
                    <a:cubicBezTo>
                      <a:pt x="1084949" y="158790"/>
                      <a:pt x="1063899" y="349861"/>
                      <a:pt x="1044658" y="505309"/>
                    </a:cubicBezTo>
                    <a:cubicBezTo>
                      <a:pt x="1039324" y="548267"/>
                      <a:pt x="1030180" y="591225"/>
                      <a:pt x="1020465" y="633421"/>
                    </a:cubicBezTo>
                    <a:cubicBezTo>
                      <a:pt x="1012369" y="668377"/>
                      <a:pt x="1003225" y="703048"/>
                      <a:pt x="992842" y="737434"/>
                    </a:cubicBezTo>
                    <a:cubicBezTo>
                      <a:pt x="933787" y="933839"/>
                      <a:pt x="829774" y="1105861"/>
                      <a:pt x="675565" y="1241782"/>
                    </a:cubicBezTo>
                    <a:cubicBezTo>
                      <a:pt x="613081" y="1296932"/>
                      <a:pt x="377242" y="1271881"/>
                      <a:pt x="365049" y="12472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4" name="Google Shape;454;p7"/>
              <p:cNvSpPr/>
              <p:nvPr/>
            </p:nvSpPr>
            <p:spPr>
              <a:xfrm>
                <a:off x="2450412" y="1626619"/>
                <a:ext cx="1134652" cy="1350990"/>
              </a:xfrm>
              <a:custGeom>
                <a:avLst/>
                <a:gdLst/>
                <a:ahLst/>
                <a:cxnLst/>
                <a:rect l="l" t="t" r="r" b="b"/>
                <a:pathLst>
                  <a:path w="1134652" h="1350990" extrusionOk="0">
                    <a:moveTo>
                      <a:pt x="564060" y="1350991"/>
                    </a:moveTo>
                    <a:cubicBezTo>
                      <a:pt x="516149" y="1350991"/>
                      <a:pt x="470525" y="1345847"/>
                      <a:pt x="441378" y="1340037"/>
                    </a:cubicBezTo>
                    <a:cubicBezTo>
                      <a:pt x="398611" y="1331560"/>
                      <a:pt x="378323" y="1320892"/>
                      <a:pt x="368988" y="1302032"/>
                    </a:cubicBezTo>
                    <a:lnTo>
                      <a:pt x="368988" y="1302032"/>
                    </a:lnTo>
                    <a:cubicBezTo>
                      <a:pt x="358606" y="1280887"/>
                      <a:pt x="345842" y="1260694"/>
                      <a:pt x="332412" y="1239263"/>
                    </a:cubicBezTo>
                    <a:cubicBezTo>
                      <a:pt x="327269" y="1231071"/>
                      <a:pt x="322125" y="1222879"/>
                      <a:pt x="317077" y="1214688"/>
                    </a:cubicBezTo>
                    <a:cubicBezTo>
                      <a:pt x="294026" y="1176874"/>
                      <a:pt x="269642" y="1138774"/>
                      <a:pt x="246020" y="1102007"/>
                    </a:cubicBezTo>
                    <a:cubicBezTo>
                      <a:pt x="222589" y="1065431"/>
                      <a:pt x="198300" y="1027617"/>
                      <a:pt x="175154" y="989707"/>
                    </a:cubicBezTo>
                    <a:cubicBezTo>
                      <a:pt x="79904" y="833688"/>
                      <a:pt x="-7154" y="664048"/>
                      <a:pt x="466" y="480501"/>
                    </a:cubicBezTo>
                    <a:cubicBezTo>
                      <a:pt x="2657" y="428590"/>
                      <a:pt x="12563" y="377440"/>
                      <a:pt x="30088" y="328387"/>
                    </a:cubicBezTo>
                    <a:cubicBezTo>
                      <a:pt x="101621" y="128171"/>
                      <a:pt x="311933" y="15586"/>
                      <a:pt x="638355" y="2917"/>
                    </a:cubicBezTo>
                    <a:lnTo>
                      <a:pt x="653119" y="2346"/>
                    </a:lnTo>
                    <a:cubicBezTo>
                      <a:pt x="766752" y="-2226"/>
                      <a:pt x="895530" y="-7370"/>
                      <a:pt x="996971" y="63115"/>
                    </a:cubicBezTo>
                    <a:cubicBezTo>
                      <a:pt x="1166135" y="180559"/>
                      <a:pt x="1139751" y="393061"/>
                      <a:pt x="1120511" y="548128"/>
                    </a:cubicBezTo>
                    <a:cubicBezTo>
                      <a:pt x="1114891" y="593658"/>
                      <a:pt x="1105175" y="638425"/>
                      <a:pt x="1095650" y="680145"/>
                    </a:cubicBezTo>
                    <a:cubicBezTo>
                      <a:pt x="1087459" y="715768"/>
                      <a:pt x="1077934" y="751582"/>
                      <a:pt x="1067456" y="786539"/>
                    </a:cubicBezTo>
                    <a:cubicBezTo>
                      <a:pt x="1004401" y="996280"/>
                      <a:pt x="893816" y="1171921"/>
                      <a:pt x="738939" y="1308509"/>
                    </a:cubicBezTo>
                    <a:cubicBezTo>
                      <a:pt x="701982" y="1340989"/>
                      <a:pt x="630830" y="1350991"/>
                      <a:pt x="564060" y="1350991"/>
                    </a:cubicBezTo>
                    <a:close/>
                    <a:moveTo>
                      <a:pt x="432996" y="1259646"/>
                    </a:moveTo>
                    <a:cubicBezTo>
                      <a:pt x="474906" y="1275648"/>
                      <a:pt x="648261" y="1286792"/>
                      <a:pt x="688552" y="1251264"/>
                    </a:cubicBezTo>
                    <a:cubicBezTo>
                      <a:pt x="832665" y="1124296"/>
                      <a:pt x="935535" y="960466"/>
                      <a:pt x="994495" y="764536"/>
                    </a:cubicBezTo>
                    <a:cubicBezTo>
                      <a:pt x="1004496" y="731199"/>
                      <a:pt x="1013640" y="697004"/>
                      <a:pt x="1021451" y="663000"/>
                    </a:cubicBezTo>
                    <a:cubicBezTo>
                      <a:pt x="1030595" y="623281"/>
                      <a:pt x="1039739" y="580799"/>
                      <a:pt x="1044977" y="538794"/>
                    </a:cubicBezTo>
                    <a:cubicBezTo>
                      <a:pt x="1066790" y="362677"/>
                      <a:pt x="1074981" y="209991"/>
                      <a:pt x="953633" y="125695"/>
                    </a:cubicBezTo>
                    <a:cubicBezTo>
                      <a:pt x="873146" y="69783"/>
                      <a:pt x="757894" y="74450"/>
                      <a:pt x="656262" y="78546"/>
                    </a:cubicBezTo>
                    <a:lnTo>
                      <a:pt x="641403" y="79117"/>
                    </a:lnTo>
                    <a:cubicBezTo>
                      <a:pt x="344509" y="90643"/>
                      <a:pt x="162962" y="183130"/>
                      <a:pt x="101907" y="354009"/>
                    </a:cubicBezTo>
                    <a:cubicBezTo>
                      <a:pt x="86953" y="395824"/>
                      <a:pt x="78476" y="439448"/>
                      <a:pt x="76666" y="483644"/>
                    </a:cubicBezTo>
                    <a:cubicBezTo>
                      <a:pt x="69903" y="646903"/>
                      <a:pt x="151246" y="804256"/>
                      <a:pt x="240305" y="949988"/>
                    </a:cubicBezTo>
                    <a:cubicBezTo>
                      <a:pt x="262975" y="987136"/>
                      <a:pt x="287073" y="1024664"/>
                      <a:pt x="310219" y="1060859"/>
                    </a:cubicBezTo>
                    <a:cubicBezTo>
                      <a:pt x="334031" y="1098007"/>
                      <a:pt x="358701" y="1136488"/>
                      <a:pt x="382228" y="1175064"/>
                    </a:cubicBezTo>
                    <a:cubicBezTo>
                      <a:pt x="387086" y="1182970"/>
                      <a:pt x="392038" y="1190875"/>
                      <a:pt x="396992" y="1198781"/>
                    </a:cubicBezTo>
                    <a:cubicBezTo>
                      <a:pt x="409184" y="1218212"/>
                      <a:pt x="421757" y="1238310"/>
                      <a:pt x="432996" y="1259646"/>
                    </a:cubicBezTo>
                    <a:close/>
                    <a:moveTo>
                      <a:pt x="428138" y="1257550"/>
                    </a:moveTo>
                    <a:lnTo>
                      <a:pt x="428138" y="12575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455" name="Google Shape;455;p7"/>
            <p:cNvSpPr/>
            <p:nvPr/>
          </p:nvSpPr>
          <p:spPr>
            <a:xfrm>
              <a:off x="2573302" y="1796319"/>
              <a:ext cx="315384" cy="972875"/>
            </a:xfrm>
            <a:custGeom>
              <a:avLst/>
              <a:gdLst/>
              <a:ahLst/>
              <a:cxnLst/>
              <a:rect l="l" t="t" r="r" b="b"/>
              <a:pathLst>
                <a:path w="315384" h="972875" extrusionOk="0">
                  <a:moveTo>
                    <a:pt x="314582" y="971550"/>
                  </a:moveTo>
                  <a:cubicBezTo>
                    <a:pt x="297247" y="940403"/>
                    <a:pt x="-10125" y="627031"/>
                    <a:pt x="257" y="323850"/>
                  </a:cubicBezTo>
                  <a:cubicBezTo>
                    <a:pt x="9306" y="61151"/>
                    <a:pt x="248574" y="28480"/>
                    <a:pt x="286007" y="0"/>
                  </a:cubicBezTo>
                  <a:cubicBezTo>
                    <a:pt x="200282" y="95250"/>
                    <a:pt x="135131" y="162211"/>
                    <a:pt x="143132" y="361950"/>
                  </a:cubicBezTo>
                  <a:cubicBezTo>
                    <a:pt x="154943" y="656844"/>
                    <a:pt x="328584" y="996791"/>
                    <a:pt x="314582" y="97155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6" name="Google Shape;456;p7"/>
            <p:cNvSpPr/>
            <p:nvPr/>
          </p:nvSpPr>
          <p:spPr>
            <a:xfrm>
              <a:off x="2477570" y="2626797"/>
              <a:ext cx="2030383" cy="1729556"/>
            </a:xfrm>
            <a:custGeom>
              <a:avLst/>
              <a:gdLst/>
              <a:ahLst/>
              <a:cxnLst/>
              <a:rect l="l" t="t" r="r" b="b"/>
              <a:pathLst>
                <a:path w="2030383" h="1729556" extrusionOk="0">
                  <a:moveTo>
                    <a:pt x="1923170" y="315189"/>
                  </a:moveTo>
                  <a:cubicBezTo>
                    <a:pt x="1782771" y="104591"/>
                    <a:pt x="1543027" y="33154"/>
                    <a:pt x="1366719" y="10389"/>
                  </a:cubicBezTo>
                  <a:cubicBezTo>
                    <a:pt x="1150216" y="-17710"/>
                    <a:pt x="909424" y="11818"/>
                    <a:pt x="706065" y="91351"/>
                  </a:cubicBezTo>
                  <a:cubicBezTo>
                    <a:pt x="641010" y="116783"/>
                    <a:pt x="68843" y="354241"/>
                    <a:pt x="5883" y="855542"/>
                  </a:cubicBezTo>
                  <a:cubicBezTo>
                    <a:pt x="-14691" y="1019087"/>
                    <a:pt x="18932" y="1181012"/>
                    <a:pt x="103133" y="1323601"/>
                  </a:cubicBezTo>
                  <a:cubicBezTo>
                    <a:pt x="180857" y="1455236"/>
                    <a:pt x="297348" y="1565155"/>
                    <a:pt x="440032" y="1641545"/>
                  </a:cubicBezTo>
                  <a:cubicBezTo>
                    <a:pt x="558237" y="1704791"/>
                    <a:pt x="681015" y="1729556"/>
                    <a:pt x="800839" y="1729556"/>
                  </a:cubicBezTo>
                  <a:cubicBezTo>
                    <a:pt x="1148883" y="1729556"/>
                    <a:pt x="1472161" y="1520578"/>
                    <a:pt x="1585223" y="1438758"/>
                  </a:cubicBezTo>
                  <a:cubicBezTo>
                    <a:pt x="1683235" y="1367797"/>
                    <a:pt x="1981368" y="1152055"/>
                    <a:pt x="2024611" y="788486"/>
                  </a:cubicBezTo>
                  <a:cubicBezTo>
                    <a:pt x="2045471" y="612655"/>
                    <a:pt x="2009371" y="444538"/>
                    <a:pt x="1923170" y="31518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7" name="Google Shape;457;p7"/>
            <p:cNvSpPr/>
            <p:nvPr/>
          </p:nvSpPr>
          <p:spPr>
            <a:xfrm>
              <a:off x="3573684" y="2205894"/>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8" name="Google Shape;458;p7"/>
            <p:cNvSpPr/>
            <p:nvPr/>
          </p:nvSpPr>
          <p:spPr>
            <a:xfrm>
              <a:off x="3697509" y="2871120"/>
              <a:ext cx="1439498" cy="893864"/>
            </a:xfrm>
            <a:custGeom>
              <a:avLst/>
              <a:gdLst/>
              <a:ahLst/>
              <a:cxnLst/>
              <a:rect l="l" t="t" r="r" b="b"/>
              <a:pathLst>
                <a:path w="1439498" h="893864" extrusionOk="0">
                  <a:moveTo>
                    <a:pt x="1432084" y="89630"/>
                  </a:moveTo>
                  <a:cubicBezTo>
                    <a:pt x="1489805" y="465963"/>
                    <a:pt x="1204246" y="821912"/>
                    <a:pt x="794290" y="884777"/>
                  </a:cubicBezTo>
                  <a:cubicBezTo>
                    <a:pt x="450628" y="937451"/>
                    <a:pt x="128968" y="755809"/>
                    <a:pt x="0" y="477774"/>
                  </a:cubicBezTo>
                  <a:cubicBezTo>
                    <a:pt x="168116" y="671417"/>
                    <a:pt x="442627" y="788289"/>
                    <a:pt x="731806" y="743998"/>
                  </a:cubicBezTo>
                  <a:cubicBezTo>
                    <a:pt x="1129474" y="683038"/>
                    <a:pt x="1416082" y="360236"/>
                    <a:pt x="1411605" y="0"/>
                  </a:cubicBezTo>
                  <a:cubicBezTo>
                    <a:pt x="1420558" y="29051"/>
                    <a:pt x="1427416" y="58865"/>
                    <a:pt x="1432084" y="89630"/>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59" name="Google Shape;459;p7"/>
            <p:cNvSpPr/>
            <p:nvPr/>
          </p:nvSpPr>
          <p:spPr>
            <a:xfrm>
              <a:off x="3535584" y="2167794"/>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2" y="76200"/>
                    <a:pt x="76200" y="415862"/>
                    <a:pt x="76200" y="833437"/>
                  </a:cubicBezTo>
                  <a:cubicBezTo>
                    <a:pt x="76200" y="1251013"/>
                    <a:pt x="415862"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0" name="Google Shape;460;p7"/>
            <p:cNvSpPr/>
            <p:nvPr/>
          </p:nvSpPr>
          <p:spPr>
            <a:xfrm>
              <a:off x="2246090" y="3884009"/>
              <a:ext cx="375284" cy="111857"/>
            </a:xfrm>
            <a:custGeom>
              <a:avLst/>
              <a:gdLst/>
              <a:ahLst/>
              <a:cxnLst/>
              <a:rect l="l" t="t" r="r" b="b"/>
              <a:pathLst>
                <a:path w="375284" h="111857" extrusionOk="0">
                  <a:moveTo>
                    <a:pt x="332899" y="0"/>
                  </a:moveTo>
                  <a:cubicBezTo>
                    <a:pt x="334804" y="4763"/>
                    <a:pt x="285464" y="22003"/>
                    <a:pt x="280321" y="23717"/>
                  </a:cubicBezTo>
                  <a:cubicBezTo>
                    <a:pt x="256508" y="31528"/>
                    <a:pt x="231648" y="35814"/>
                    <a:pt x="206788" y="38005"/>
                  </a:cubicBezTo>
                  <a:cubicBezTo>
                    <a:pt x="138303" y="43910"/>
                    <a:pt x="68580" y="37909"/>
                    <a:pt x="0" y="35909"/>
                  </a:cubicBezTo>
                  <a:cubicBezTo>
                    <a:pt x="5048" y="36100"/>
                    <a:pt x="14192" y="43434"/>
                    <a:pt x="18669" y="45625"/>
                  </a:cubicBezTo>
                  <a:cubicBezTo>
                    <a:pt x="34576" y="53721"/>
                    <a:pt x="50768" y="61341"/>
                    <a:pt x="67151" y="68580"/>
                  </a:cubicBezTo>
                  <a:cubicBezTo>
                    <a:pt x="100203" y="83153"/>
                    <a:pt x="135065" y="96393"/>
                    <a:pt x="170783" y="104299"/>
                  </a:cubicBezTo>
                  <a:cubicBezTo>
                    <a:pt x="208407" y="112681"/>
                    <a:pt x="245174" y="112585"/>
                    <a:pt x="283464" y="111061"/>
                  </a:cubicBezTo>
                  <a:cubicBezTo>
                    <a:pt x="314135" y="109823"/>
                    <a:pt x="344805" y="107537"/>
                    <a:pt x="375285" y="104108"/>
                  </a:cubicBezTo>
                  <a:cubicBezTo>
                    <a:pt x="375095" y="104108"/>
                    <a:pt x="332899" y="95"/>
                    <a:pt x="332899"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461" name="Google Shape;461;p7"/>
            <p:cNvGrpSpPr/>
            <p:nvPr/>
          </p:nvGrpSpPr>
          <p:grpSpPr>
            <a:xfrm>
              <a:off x="3468909" y="2291619"/>
              <a:ext cx="809625" cy="809625"/>
              <a:chOff x="3468909" y="2291619"/>
              <a:chExt cx="809625" cy="809625"/>
            </a:xfrm>
          </p:grpSpPr>
          <p:sp>
            <p:nvSpPr>
              <p:cNvPr id="462" name="Google Shape;462;p7"/>
              <p:cNvSpPr/>
              <p:nvPr/>
            </p:nvSpPr>
            <p:spPr>
              <a:xfrm>
                <a:off x="348795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3" name="Google Shape;463;p7"/>
              <p:cNvSpPr/>
              <p:nvPr/>
            </p:nvSpPr>
            <p:spPr>
              <a:xfrm>
                <a:off x="346890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464" name="Google Shape;464;p7"/>
            <p:cNvSpPr/>
            <p:nvPr/>
          </p:nvSpPr>
          <p:spPr>
            <a:xfrm>
              <a:off x="3659409" y="2444114"/>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3" y="111538"/>
                  </a:cubicBezTo>
                  <a:cubicBezTo>
                    <a:pt x="4477"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5" name="Google Shape;465;p7"/>
            <p:cNvSpPr/>
            <p:nvPr/>
          </p:nvSpPr>
          <p:spPr>
            <a:xfrm>
              <a:off x="4030921" y="3320356"/>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2" y="21490"/>
                    <a:pt x="14346" y="8345"/>
                  </a:cubicBezTo>
                  <a:cubicBezTo>
                    <a:pt x="30824" y="-4799"/>
                    <a:pt x="54732" y="-2132"/>
                    <a:pt x="67876" y="14346"/>
                  </a:cubicBezTo>
                  <a:cubicBezTo>
                    <a:pt x="78735" y="27967"/>
                    <a:pt x="178747"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6" name="Google Shape;466;p7"/>
            <p:cNvSpPr/>
            <p:nvPr/>
          </p:nvSpPr>
          <p:spPr>
            <a:xfrm>
              <a:off x="4427836" y="1752514"/>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7" y="147818"/>
                  </a:cubicBezTo>
                  <a:cubicBezTo>
                    <a:pt x="41008" y="257355"/>
                    <a:pt x="9099" y="391086"/>
                    <a:pt x="146" y="456237"/>
                  </a:cubicBezTo>
                  <a:cubicBezTo>
                    <a:pt x="-997" y="464238"/>
                    <a:pt x="4718"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8" y="141627"/>
                  </a:cubicBezTo>
                  <a:cubicBezTo>
                    <a:pt x="511829" y="146199"/>
                    <a:pt x="516782" y="150009"/>
                    <a:pt x="522115" y="153247"/>
                  </a:cubicBezTo>
                  <a:cubicBezTo>
                    <a:pt x="546214" y="167725"/>
                    <a:pt x="585266" y="166106"/>
                    <a:pt x="607841"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7" name="Google Shape;467;p7"/>
            <p:cNvSpPr/>
            <p:nvPr/>
          </p:nvSpPr>
          <p:spPr>
            <a:xfrm>
              <a:off x="3704008" y="1752514"/>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7" y="-772"/>
                    <a:pt x="136090" y="752"/>
                  </a:cubicBezTo>
                  <a:cubicBezTo>
                    <a:pt x="150759" y="2276"/>
                    <a:pt x="165237" y="4562"/>
                    <a:pt x="179619" y="7610"/>
                  </a:cubicBezTo>
                  <a:cubicBezTo>
                    <a:pt x="186954" y="9229"/>
                    <a:pt x="194574" y="9896"/>
                    <a:pt x="201908" y="11706"/>
                  </a:cubicBezTo>
                  <a:cubicBezTo>
                    <a:pt x="262773" y="22659"/>
                    <a:pt x="373453" y="54663"/>
                    <a:pt x="470418" y="147818"/>
                  </a:cubicBezTo>
                  <a:cubicBezTo>
                    <a:pt x="584527" y="257355"/>
                    <a:pt x="616436" y="391086"/>
                    <a:pt x="625390" y="456237"/>
                  </a:cubicBezTo>
                  <a:cubicBezTo>
                    <a:pt x="626532" y="464238"/>
                    <a:pt x="620818" y="471573"/>
                    <a:pt x="612721" y="472430"/>
                  </a:cubicBezTo>
                  <a:cubicBezTo>
                    <a:pt x="605101" y="473192"/>
                    <a:pt x="598148" y="467858"/>
                    <a:pt x="597100" y="460238"/>
                  </a:cubicBezTo>
                  <a:cubicBezTo>
                    <a:pt x="588718" y="398706"/>
                    <a:pt x="558619" y="272024"/>
                    <a:pt x="450606" y="168392"/>
                  </a:cubicBezTo>
                  <a:cubicBezTo>
                    <a:pt x="361738" y="83048"/>
                    <a:pt x="261344" y="34280"/>
                    <a:pt x="202194" y="40757"/>
                  </a:cubicBezTo>
                  <a:cubicBezTo>
                    <a:pt x="178572" y="43329"/>
                    <a:pt x="158569" y="64188"/>
                    <a:pt x="149044" y="84762"/>
                  </a:cubicBezTo>
                  <a:cubicBezTo>
                    <a:pt x="143615" y="96478"/>
                    <a:pt x="138376" y="108289"/>
                    <a:pt x="132376" y="119719"/>
                  </a:cubicBezTo>
                  <a:cubicBezTo>
                    <a:pt x="128280" y="127434"/>
                    <a:pt x="123803" y="135150"/>
                    <a:pt x="117898" y="141627"/>
                  </a:cubicBezTo>
                  <a:cubicBezTo>
                    <a:pt x="113706" y="146199"/>
                    <a:pt x="108753" y="150009"/>
                    <a:pt x="103419" y="153247"/>
                  </a:cubicBezTo>
                  <a:cubicBezTo>
                    <a:pt x="79321"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8" name="Google Shape;468;p7"/>
            <p:cNvSpPr/>
            <p:nvPr/>
          </p:nvSpPr>
          <p:spPr>
            <a:xfrm>
              <a:off x="2602134" y="3034569"/>
              <a:ext cx="914400" cy="1238539"/>
            </a:xfrm>
            <a:custGeom>
              <a:avLst/>
              <a:gdLst/>
              <a:ahLst/>
              <a:cxnLst/>
              <a:rect l="l" t="t" r="r" b="b"/>
              <a:pathLst>
                <a:path w="914400" h="1238539" extrusionOk="0">
                  <a:moveTo>
                    <a:pt x="0" y="295275"/>
                  </a:moveTo>
                  <a:cubicBezTo>
                    <a:pt x="29147" y="236792"/>
                    <a:pt x="71628" y="166402"/>
                    <a:pt x="133350" y="95250"/>
                  </a:cubicBezTo>
                  <a:cubicBezTo>
                    <a:pt x="165735" y="57912"/>
                    <a:pt x="198120" y="26384"/>
                    <a:pt x="228600" y="0"/>
                  </a:cubicBezTo>
                  <a:cubicBezTo>
                    <a:pt x="225933" y="37243"/>
                    <a:pt x="231267" y="75152"/>
                    <a:pt x="237553" y="111728"/>
                  </a:cubicBezTo>
                  <a:cubicBezTo>
                    <a:pt x="245936" y="160687"/>
                    <a:pt x="257651" y="209074"/>
                    <a:pt x="270891" y="256889"/>
                  </a:cubicBezTo>
                  <a:cubicBezTo>
                    <a:pt x="299180" y="358712"/>
                    <a:pt x="333851" y="458724"/>
                    <a:pt x="378428" y="554546"/>
                  </a:cubicBezTo>
                  <a:cubicBezTo>
                    <a:pt x="422720" y="649605"/>
                    <a:pt x="475583" y="740664"/>
                    <a:pt x="536258" y="826294"/>
                  </a:cubicBezTo>
                  <a:cubicBezTo>
                    <a:pt x="584454" y="894398"/>
                    <a:pt x="637413" y="959168"/>
                    <a:pt x="695325" y="1019175"/>
                  </a:cubicBezTo>
                  <a:cubicBezTo>
                    <a:pt x="777145" y="1103948"/>
                    <a:pt x="854869" y="1166431"/>
                    <a:pt x="914400" y="1209675"/>
                  </a:cubicBezTo>
                  <a:cubicBezTo>
                    <a:pt x="849821" y="1225868"/>
                    <a:pt x="761714" y="1240822"/>
                    <a:pt x="657225" y="1238250"/>
                  </a:cubicBezTo>
                  <a:cubicBezTo>
                    <a:pt x="574453" y="1236155"/>
                    <a:pt x="503396" y="1223677"/>
                    <a:pt x="447675" y="1209675"/>
                  </a:cubicBezTo>
                  <a:cubicBezTo>
                    <a:pt x="366903" y="1126903"/>
                    <a:pt x="275272" y="1003078"/>
                    <a:pt x="180975" y="847725"/>
                  </a:cubicBezTo>
                  <a:cubicBezTo>
                    <a:pt x="19050" y="581025"/>
                    <a:pt x="18764" y="429768"/>
                    <a:pt x="0" y="295275"/>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69" name="Google Shape;469;p7"/>
            <p:cNvSpPr/>
            <p:nvPr/>
          </p:nvSpPr>
          <p:spPr>
            <a:xfrm>
              <a:off x="3078384" y="2729769"/>
              <a:ext cx="981075" cy="1409700"/>
            </a:xfrm>
            <a:custGeom>
              <a:avLst/>
              <a:gdLst/>
              <a:ahLst/>
              <a:cxnLst/>
              <a:rect l="l" t="t" r="r" b="b"/>
              <a:pathLst>
                <a:path w="981075" h="1409700" extrusionOk="0">
                  <a:moveTo>
                    <a:pt x="0" y="133350"/>
                  </a:moveTo>
                  <a:cubicBezTo>
                    <a:pt x="95250" y="66675"/>
                    <a:pt x="200025" y="28575"/>
                    <a:pt x="295275" y="0"/>
                  </a:cubicBezTo>
                  <a:cubicBezTo>
                    <a:pt x="301371" y="141637"/>
                    <a:pt x="331089" y="397669"/>
                    <a:pt x="476250" y="676275"/>
                  </a:cubicBezTo>
                  <a:cubicBezTo>
                    <a:pt x="632555" y="976313"/>
                    <a:pt x="864394" y="1163384"/>
                    <a:pt x="981075" y="1247775"/>
                  </a:cubicBezTo>
                  <a:cubicBezTo>
                    <a:pt x="942975" y="1276350"/>
                    <a:pt x="891159" y="1307497"/>
                    <a:pt x="838200" y="1343025"/>
                  </a:cubicBezTo>
                  <a:cubicBezTo>
                    <a:pt x="793147" y="1373219"/>
                    <a:pt x="750475" y="1394555"/>
                    <a:pt x="714375" y="1409700"/>
                  </a:cubicBezTo>
                  <a:cubicBezTo>
                    <a:pt x="590741" y="1316546"/>
                    <a:pt x="389477" y="1140333"/>
                    <a:pt x="228600" y="857250"/>
                  </a:cubicBezTo>
                  <a:cubicBezTo>
                    <a:pt x="61341" y="563023"/>
                    <a:pt x="14859" y="289274"/>
                    <a:pt x="0" y="133350"/>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70" name="Google Shape;470;p7"/>
            <p:cNvSpPr/>
            <p:nvPr/>
          </p:nvSpPr>
          <p:spPr>
            <a:xfrm>
              <a:off x="2958179" y="4137945"/>
              <a:ext cx="558355" cy="135163"/>
            </a:xfrm>
            <a:custGeom>
              <a:avLst/>
              <a:gdLst/>
              <a:ahLst/>
              <a:cxnLst/>
              <a:rect l="l" t="t" r="r" b="b"/>
              <a:pathLst>
                <a:path w="558355" h="135163" extrusionOk="0">
                  <a:moveTo>
                    <a:pt x="558356" y="106299"/>
                  </a:moveTo>
                  <a:cubicBezTo>
                    <a:pt x="493776" y="122492"/>
                    <a:pt x="405670" y="137446"/>
                    <a:pt x="301181" y="134874"/>
                  </a:cubicBezTo>
                  <a:cubicBezTo>
                    <a:pt x="218408" y="132779"/>
                    <a:pt x="147352" y="120301"/>
                    <a:pt x="91631" y="106299"/>
                  </a:cubicBezTo>
                  <a:cubicBezTo>
                    <a:pt x="62389" y="76391"/>
                    <a:pt x="31718" y="40958"/>
                    <a:pt x="0" y="667"/>
                  </a:cubicBezTo>
                  <a:cubicBezTo>
                    <a:pt x="129826" y="14097"/>
                    <a:pt x="278987" y="16954"/>
                    <a:pt x="426625" y="0"/>
                  </a:cubicBezTo>
                  <a:cubicBezTo>
                    <a:pt x="475488" y="43625"/>
                    <a:pt x="520541" y="78867"/>
                    <a:pt x="558356" y="1062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71" name="Google Shape;471;p7"/>
            <p:cNvSpPr/>
            <p:nvPr/>
          </p:nvSpPr>
          <p:spPr>
            <a:xfrm>
              <a:off x="3699986" y="3907345"/>
              <a:ext cx="359473" cy="232124"/>
            </a:xfrm>
            <a:custGeom>
              <a:avLst/>
              <a:gdLst/>
              <a:ahLst/>
              <a:cxnLst/>
              <a:rect l="l" t="t" r="r" b="b"/>
              <a:pathLst>
                <a:path w="359473" h="232124" extrusionOk="0">
                  <a:moveTo>
                    <a:pt x="359474" y="70199"/>
                  </a:moveTo>
                  <a:cubicBezTo>
                    <a:pt x="321374" y="98774"/>
                    <a:pt x="269558" y="129921"/>
                    <a:pt x="216599" y="165449"/>
                  </a:cubicBezTo>
                  <a:cubicBezTo>
                    <a:pt x="171545" y="195644"/>
                    <a:pt x="128873" y="216979"/>
                    <a:pt x="92774" y="232124"/>
                  </a:cubicBezTo>
                  <a:cubicBezTo>
                    <a:pt x="65246" y="211360"/>
                    <a:pt x="33909" y="186595"/>
                    <a:pt x="0" y="157258"/>
                  </a:cubicBezTo>
                  <a:cubicBezTo>
                    <a:pt x="114776" y="113633"/>
                    <a:pt x="199739" y="57626"/>
                    <a:pt x="268415" y="0"/>
                  </a:cubicBezTo>
                  <a:cubicBezTo>
                    <a:pt x="302990" y="28384"/>
                    <a:pt x="333946" y="51721"/>
                    <a:pt x="359474" y="701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472" name="Google Shape;472;p7"/>
            <p:cNvGrpSpPr/>
            <p:nvPr/>
          </p:nvGrpSpPr>
          <p:grpSpPr>
            <a:xfrm>
              <a:off x="4516659" y="2291619"/>
              <a:ext cx="809625" cy="809625"/>
              <a:chOff x="4516659" y="2291619"/>
              <a:chExt cx="809625" cy="809625"/>
            </a:xfrm>
          </p:grpSpPr>
          <p:sp>
            <p:nvSpPr>
              <p:cNvPr id="473" name="Google Shape;473;p7"/>
              <p:cNvSpPr/>
              <p:nvPr/>
            </p:nvSpPr>
            <p:spPr>
              <a:xfrm>
                <a:off x="453570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74" name="Google Shape;474;p7"/>
              <p:cNvSpPr/>
              <p:nvPr/>
            </p:nvSpPr>
            <p:spPr>
              <a:xfrm>
                <a:off x="451665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475" name="Google Shape;475;p7"/>
            <p:cNvSpPr/>
            <p:nvPr/>
          </p:nvSpPr>
          <p:spPr>
            <a:xfrm>
              <a:off x="4791729" y="2446241"/>
              <a:ext cx="352490" cy="352395"/>
            </a:xfrm>
            <a:custGeom>
              <a:avLst/>
              <a:gdLst/>
              <a:ahLst/>
              <a:cxnLst/>
              <a:rect l="l" t="t" r="r" b="b"/>
              <a:pathLst>
                <a:path w="352490" h="352395" extrusionOk="0">
                  <a:moveTo>
                    <a:pt x="341960" y="116269"/>
                  </a:moveTo>
                  <a:cubicBezTo>
                    <a:pt x="334340" y="121793"/>
                    <a:pt x="325863" y="126461"/>
                    <a:pt x="316528" y="129890"/>
                  </a:cubicBezTo>
                  <a:cubicBezTo>
                    <a:pt x="262140" y="149797"/>
                    <a:pt x="202038" y="121793"/>
                    <a:pt x="182130" y="67501"/>
                  </a:cubicBezTo>
                  <a:cubicBezTo>
                    <a:pt x="173844" y="44927"/>
                    <a:pt x="173939" y="21400"/>
                    <a:pt x="180702" y="64"/>
                  </a:cubicBezTo>
                  <a:cubicBezTo>
                    <a:pt x="159175" y="-508"/>
                    <a:pt x="137172" y="2731"/>
                    <a:pt x="115741" y="10637"/>
                  </a:cubicBezTo>
                  <a:cubicBezTo>
                    <a:pt x="24301" y="44069"/>
                    <a:pt x="-22657" y="145320"/>
                    <a:pt x="10776" y="236665"/>
                  </a:cubicBezTo>
                  <a:cubicBezTo>
                    <a:pt x="44208" y="328010"/>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76" name="Google Shape;476;p7"/>
            <p:cNvSpPr/>
            <p:nvPr/>
          </p:nvSpPr>
          <p:spPr>
            <a:xfrm>
              <a:off x="2180343" y="2701194"/>
              <a:ext cx="412266" cy="352425"/>
            </a:xfrm>
            <a:custGeom>
              <a:avLst/>
              <a:gdLst/>
              <a:ahLst/>
              <a:cxnLst/>
              <a:rect l="l" t="t" r="r" b="b"/>
              <a:pathLst>
                <a:path w="412266" h="352425" extrusionOk="0">
                  <a:moveTo>
                    <a:pt x="21741" y="0"/>
                  </a:moveTo>
                  <a:cubicBezTo>
                    <a:pt x="11835" y="31147"/>
                    <a:pt x="-21788" y="131540"/>
                    <a:pt x="21741" y="219075"/>
                  </a:cubicBezTo>
                  <a:cubicBezTo>
                    <a:pt x="80130" y="336423"/>
                    <a:pt x="240816" y="352425"/>
                    <a:pt x="412266" y="352425"/>
                  </a:cubicBezTo>
                  <a:cubicBezTo>
                    <a:pt x="352926" y="334804"/>
                    <a:pt x="210432" y="308038"/>
                    <a:pt x="107466" y="190500"/>
                  </a:cubicBezTo>
                  <a:cubicBezTo>
                    <a:pt x="53079" y="128397"/>
                    <a:pt x="40791" y="66675"/>
                    <a:pt x="21741" y="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477" name="Google Shape;477;p7"/>
          <p:cNvSpPr txBox="1">
            <a:spLocks noGrp="1"/>
          </p:cNvSpPr>
          <p:nvPr>
            <p:ph type="subTitle" idx="1"/>
          </p:nvPr>
        </p:nvSpPr>
        <p:spPr>
          <a:xfrm>
            <a:off x="873360" y="1813775"/>
            <a:ext cx="49611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highlight>
                  <a:schemeClr val="accent1"/>
                </a:highlight>
              </a:defRPr>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478" name="Google Shape;478;p7"/>
          <p:cNvSpPr txBox="1">
            <a:spLocks noGrp="1"/>
          </p:cNvSpPr>
          <p:nvPr>
            <p:ph type="subTitle" idx="2"/>
          </p:nvPr>
        </p:nvSpPr>
        <p:spPr>
          <a:xfrm>
            <a:off x="6464155" y="1813775"/>
            <a:ext cx="49608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highlight>
                  <a:schemeClr val="accent1"/>
                </a:highlight>
              </a:defRPr>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479" name="Google Shape;479;p7"/>
          <p:cNvSpPr txBox="1">
            <a:spLocks noGrp="1"/>
          </p:cNvSpPr>
          <p:nvPr>
            <p:ph type="title"/>
          </p:nvPr>
        </p:nvSpPr>
        <p:spPr>
          <a:xfrm>
            <a:off x="873350" y="836300"/>
            <a:ext cx="10551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480" name="Google Shape;480;p7"/>
          <p:cNvSpPr txBox="1">
            <a:spLocks noGrp="1"/>
          </p:cNvSpPr>
          <p:nvPr>
            <p:ph type="body" idx="3"/>
          </p:nvPr>
        </p:nvSpPr>
        <p:spPr>
          <a:xfrm>
            <a:off x="873350" y="2750800"/>
            <a:ext cx="49608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481" name="Google Shape;481;p7"/>
          <p:cNvSpPr txBox="1">
            <a:spLocks noGrp="1"/>
          </p:cNvSpPr>
          <p:nvPr>
            <p:ph type="body" idx="4"/>
          </p:nvPr>
        </p:nvSpPr>
        <p:spPr>
          <a:xfrm>
            <a:off x="6464146" y="2739050"/>
            <a:ext cx="49611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5 One column">
  <p:cSld name="CUSTOM_5">
    <p:spTree>
      <p:nvGrpSpPr>
        <p:cNvPr id="1" name="Shape 482"/>
        <p:cNvGrpSpPr/>
        <p:nvPr/>
      </p:nvGrpSpPr>
      <p:grpSpPr>
        <a:xfrm>
          <a:off x="0" y="0"/>
          <a:ext cx="0" cy="0"/>
          <a:chOff x="0" y="0"/>
          <a:chExt cx="0" cy="0"/>
        </a:xfrm>
      </p:grpSpPr>
      <p:grpSp>
        <p:nvGrpSpPr>
          <p:cNvPr id="483" name="Google Shape;483;p8"/>
          <p:cNvGrpSpPr/>
          <p:nvPr/>
        </p:nvGrpSpPr>
        <p:grpSpPr>
          <a:xfrm>
            <a:off x="0" y="0"/>
            <a:ext cx="12192000" cy="6858000"/>
            <a:chOff x="0" y="0"/>
            <a:chExt cx="12192000" cy="6858000"/>
          </a:xfrm>
        </p:grpSpPr>
        <p:sp>
          <p:nvSpPr>
            <p:cNvPr id="484" name="Google Shape;484;p8"/>
            <p:cNvSpPr/>
            <p:nvPr/>
          </p:nvSpPr>
          <p:spPr>
            <a:xfrm>
              <a:off x="0" y="0"/>
              <a:ext cx="12192000" cy="6858000"/>
            </a:xfrm>
            <a:custGeom>
              <a:avLst/>
              <a:gdLst/>
              <a:ahLst/>
              <a:cxnLst/>
              <a:rect l="l" t="t" r="r" b="b"/>
              <a:pathLst>
                <a:path w="12192000" h="6858000" extrusionOk="0">
                  <a:moveTo>
                    <a:pt x="11649239" y="5996639"/>
                  </a:moveTo>
                  <a:cubicBezTo>
                    <a:pt x="11670477" y="5996820"/>
                    <a:pt x="11691716" y="6002447"/>
                    <a:pt x="11710958" y="6013339"/>
                  </a:cubicBezTo>
                  <a:lnTo>
                    <a:pt x="12192000" y="6285022"/>
                  </a:lnTo>
                  <a:lnTo>
                    <a:pt x="12192000" y="6858000"/>
                  </a:lnTo>
                  <a:lnTo>
                    <a:pt x="10670454" y="6858000"/>
                  </a:lnTo>
                  <a:lnTo>
                    <a:pt x="10670454" y="6600029"/>
                  </a:lnTo>
                  <a:cubicBezTo>
                    <a:pt x="10670454" y="6554285"/>
                    <a:pt x="10695141" y="6512171"/>
                    <a:pt x="10735077" y="6489661"/>
                  </a:cubicBezTo>
                  <a:lnTo>
                    <a:pt x="11587520" y="6012613"/>
                  </a:lnTo>
                  <a:cubicBezTo>
                    <a:pt x="11606762" y="6001722"/>
                    <a:pt x="11628001" y="5996457"/>
                    <a:pt x="11649239" y="5996639"/>
                  </a:cubicBezTo>
                  <a:close/>
                  <a:moveTo>
                    <a:pt x="9366100" y="5996639"/>
                  </a:moveTo>
                  <a:cubicBezTo>
                    <a:pt x="9387338" y="5996820"/>
                    <a:pt x="9408577" y="6002447"/>
                    <a:pt x="9427819" y="6013339"/>
                  </a:cubicBezTo>
                  <a:lnTo>
                    <a:pt x="10363763" y="6541941"/>
                  </a:lnTo>
                  <a:cubicBezTo>
                    <a:pt x="10402972" y="6564450"/>
                    <a:pt x="10427660" y="6606564"/>
                    <a:pt x="10427660" y="6652309"/>
                  </a:cubicBezTo>
                  <a:lnTo>
                    <a:pt x="10427660" y="6858000"/>
                  </a:lnTo>
                  <a:lnTo>
                    <a:pt x="8387315" y="6858000"/>
                  </a:lnTo>
                  <a:lnTo>
                    <a:pt x="8387315" y="6600029"/>
                  </a:lnTo>
                  <a:cubicBezTo>
                    <a:pt x="8387315" y="6554285"/>
                    <a:pt x="8412002" y="6512171"/>
                    <a:pt x="8451938" y="6489661"/>
                  </a:cubicBezTo>
                  <a:lnTo>
                    <a:pt x="9304382" y="6012613"/>
                  </a:lnTo>
                  <a:cubicBezTo>
                    <a:pt x="9323623" y="6001722"/>
                    <a:pt x="9344861" y="5996457"/>
                    <a:pt x="9366100" y="5996639"/>
                  </a:cubicBezTo>
                  <a:close/>
                  <a:moveTo>
                    <a:pt x="7152104" y="5996639"/>
                  </a:moveTo>
                  <a:cubicBezTo>
                    <a:pt x="7173343" y="5996820"/>
                    <a:pt x="7194581" y="6002447"/>
                    <a:pt x="7213823" y="6013339"/>
                  </a:cubicBezTo>
                  <a:lnTo>
                    <a:pt x="8149767" y="6541941"/>
                  </a:lnTo>
                  <a:cubicBezTo>
                    <a:pt x="8188977" y="6564450"/>
                    <a:pt x="8213664" y="6606564"/>
                    <a:pt x="8213664" y="6652309"/>
                  </a:cubicBezTo>
                  <a:lnTo>
                    <a:pt x="8213664" y="6858000"/>
                  </a:lnTo>
                  <a:lnTo>
                    <a:pt x="6173320" y="6858000"/>
                  </a:lnTo>
                  <a:lnTo>
                    <a:pt x="6173320" y="6600029"/>
                  </a:lnTo>
                  <a:cubicBezTo>
                    <a:pt x="6173320" y="6554285"/>
                    <a:pt x="6198008" y="6512171"/>
                    <a:pt x="6237944" y="6489661"/>
                  </a:cubicBezTo>
                  <a:lnTo>
                    <a:pt x="7090386" y="6012613"/>
                  </a:lnTo>
                  <a:cubicBezTo>
                    <a:pt x="7109627" y="6001722"/>
                    <a:pt x="7130866" y="5996457"/>
                    <a:pt x="7152104" y="5996639"/>
                  </a:cubicBezTo>
                  <a:close/>
                  <a:moveTo>
                    <a:pt x="4938110" y="5996639"/>
                  </a:moveTo>
                  <a:cubicBezTo>
                    <a:pt x="4959350" y="5996820"/>
                    <a:pt x="4980587" y="6002447"/>
                    <a:pt x="4999831" y="6013339"/>
                  </a:cubicBezTo>
                  <a:lnTo>
                    <a:pt x="5935773" y="6541941"/>
                  </a:lnTo>
                  <a:cubicBezTo>
                    <a:pt x="5974982" y="6564450"/>
                    <a:pt x="5999672" y="6606564"/>
                    <a:pt x="5999672" y="6652309"/>
                  </a:cubicBezTo>
                  <a:lnTo>
                    <a:pt x="5999672" y="6858000"/>
                  </a:lnTo>
                  <a:lnTo>
                    <a:pt x="3959326" y="6858000"/>
                  </a:lnTo>
                  <a:lnTo>
                    <a:pt x="3959326" y="6600029"/>
                  </a:lnTo>
                  <a:cubicBezTo>
                    <a:pt x="3959326" y="6554285"/>
                    <a:pt x="3984013" y="6512171"/>
                    <a:pt x="4023949" y="6489661"/>
                  </a:cubicBezTo>
                  <a:lnTo>
                    <a:pt x="4876392" y="6012613"/>
                  </a:lnTo>
                  <a:cubicBezTo>
                    <a:pt x="4895634" y="6001722"/>
                    <a:pt x="4916871" y="5996457"/>
                    <a:pt x="4938110" y="5996639"/>
                  </a:cubicBezTo>
                  <a:close/>
                  <a:moveTo>
                    <a:pt x="2724113" y="5996639"/>
                  </a:moveTo>
                  <a:cubicBezTo>
                    <a:pt x="2745352" y="5996820"/>
                    <a:pt x="2766590" y="6002447"/>
                    <a:pt x="2785832" y="6013339"/>
                  </a:cubicBezTo>
                  <a:lnTo>
                    <a:pt x="3721776" y="6541941"/>
                  </a:lnTo>
                  <a:cubicBezTo>
                    <a:pt x="3760986" y="6564450"/>
                    <a:pt x="3785673" y="6606564"/>
                    <a:pt x="3785673" y="6652309"/>
                  </a:cubicBezTo>
                  <a:lnTo>
                    <a:pt x="3785673" y="6858000"/>
                  </a:lnTo>
                  <a:lnTo>
                    <a:pt x="1745328" y="6858000"/>
                  </a:lnTo>
                  <a:lnTo>
                    <a:pt x="1745328" y="6600029"/>
                  </a:lnTo>
                  <a:cubicBezTo>
                    <a:pt x="1745328" y="6554285"/>
                    <a:pt x="1770016" y="6512171"/>
                    <a:pt x="1809952" y="6489661"/>
                  </a:cubicBezTo>
                  <a:lnTo>
                    <a:pt x="2662395" y="6012613"/>
                  </a:lnTo>
                  <a:cubicBezTo>
                    <a:pt x="2681636" y="6001722"/>
                    <a:pt x="2702875" y="5996457"/>
                    <a:pt x="2724113" y="5996639"/>
                  </a:cubicBezTo>
                  <a:close/>
                  <a:moveTo>
                    <a:pt x="510117" y="5996639"/>
                  </a:moveTo>
                  <a:cubicBezTo>
                    <a:pt x="531355" y="5996820"/>
                    <a:pt x="552594" y="6002447"/>
                    <a:pt x="571836" y="6013339"/>
                  </a:cubicBezTo>
                  <a:lnTo>
                    <a:pt x="1507780" y="6541941"/>
                  </a:lnTo>
                  <a:cubicBezTo>
                    <a:pt x="1546989" y="6564450"/>
                    <a:pt x="1571677" y="6606564"/>
                    <a:pt x="1571677" y="6652309"/>
                  </a:cubicBezTo>
                  <a:lnTo>
                    <a:pt x="1571677" y="6858000"/>
                  </a:lnTo>
                  <a:lnTo>
                    <a:pt x="0" y="6858000"/>
                  </a:lnTo>
                  <a:lnTo>
                    <a:pt x="0" y="6263548"/>
                  </a:lnTo>
                  <a:lnTo>
                    <a:pt x="448398" y="6012613"/>
                  </a:lnTo>
                  <a:cubicBezTo>
                    <a:pt x="467640" y="6001722"/>
                    <a:pt x="488878" y="5996457"/>
                    <a:pt x="510117" y="5996639"/>
                  </a:cubicBezTo>
                  <a:close/>
                  <a:moveTo>
                    <a:pt x="12192000" y="4430901"/>
                  </a:moveTo>
                  <a:lnTo>
                    <a:pt x="12192000" y="6014775"/>
                  </a:lnTo>
                  <a:lnTo>
                    <a:pt x="11866857" y="5819468"/>
                  </a:lnTo>
                  <a:cubicBezTo>
                    <a:pt x="11828373" y="5796959"/>
                    <a:pt x="11805138" y="5755571"/>
                    <a:pt x="11805138" y="5711279"/>
                  </a:cubicBezTo>
                  <a:lnTo>
                    <a:pt x="11805138" y="4721602"/>
                  </a:lnTo>
                  <a:cubicBezTo>
                    <a:pt x="11805138" y="4675858"/>
                    <a:pt x="11829825" y="4633744"/>
                    <a:pt x="11869761" y="4611234"/>
                  </a:cubicBezTo>
                  <a:close/>
                  <a:moveTo>
                    <a:pt x="0" y="4429991"/>
                  </a:moveTo>
                  <a:lnTo>
                    <a:pt x="413477" y="4663514"/>
                  </a:lnTo>
                  <a:cubicBezTo>
                    <a:pt x="452686" y="4686023"/>
                    <a:pt x="477374" y="4728137"/>
                    <a:pt x="477374" y="4773882"/>
                  </a:cubicBezTo>
                  <a:lnTo>
                    <a:pt x="477374" y="5709101"/>
                  </a:lnTo>
                  <a:cubicBezTo>
                    <a:pt x="477374" y="5754845"/>
                    <a:pt x="451961" y="5796959"/>
                    <a:pt x="412025" y="5819468"/>
                  </a:cubicBezTo>
                  <a:lnTo>
                    <a:pt x="0" y="6047301"/>
                  </a:lnTo>
                  <a:close/>
                  <a:moveTo>
                    <a:pt x="11649239" y="2229416"/>
                  </a:moveTo>
                  <a:cubicBezTo>
                    <a:pt x="11670478" y="2229598"/>
                    <a:pt x="11691716" y="2235225"/>
                    <a:pt x="11710958" y="2246117"/>
                  </a:cubicBezTo>
                  <a:lnTo>
                    <a:pt x="12192000" y="2517799"/>
                  </a:lnTo>
                  <a:lnTo>
                    <a:pt x="12192000" y="4181411"/>
                  </a:lnTo>
                  <a:lnTo>
                    <a:pt x="11713136" y="4446203"/>
                  </a:lnTo>
                  <a:cubicBezTo>
                    <a:pt x="11673926" y="4467986"/>
                    <a:pt x="11625278" y="4467260"/>
                    <a:pt x="11586794" y="4444025"/>
                  </a:cubicBezTo>
                  <a:lnTo>
                    <a:pt x="10732173" y="3930671"/>
                  </a:lnTo>
                  <a:cubicBezTo>
                    <a:pt x="10693689" y="3908162"/>
                    <a:pt x="10670454" y="3866774"/>
                    <a:pt x="10670454" y="3822482"/>
                  </a:cubicBezTo>
                  <a:lnTo>
                    <a:pt x="10670454" y="2832807"/>
                  </a:lnTo>
                  <a:cubicBezTo>
                    <a:pt x="10670454" y="2787062"/>
                    <a:pt x="10695141" y="2744949"/>
                    <a:pt x="10735077" y="2722439"/>
                  </a:cubicBezTo>
                  <a:lnTo>
                    <a:pt x="11587520" y="2245391"/>
                  </a:lnTo>
                  <a:cubicBezTo>
                    <a:pt x="11606762" y="2234500"/>
                    <a:pt x="11628000" y="2229235"/>
                    <a:pt x="11649239" y="2229416"/>
                  </a:cubicBezTo>
                  <a:close/>
                  <a:moveTo>
                    <a:pt x="510116" y="2229415"/>
                  </a:moveTo>
                  <a:cubicBezTo>
                    <a:pt x="531355" y="2229596"/>
                    <a:pt x="552593" y="2235223"/>
                    <a:pt x="571835" y="2246115"/>
                  </a:cubicBezTo>
                  <a:lnTo>
                    <a:pt x="1507780" y="2774717"/>
                  </a:lnTo>
                  <a:cubicBezTo>
                    <a:pt x="1546989" y="2797227"/>
                    <a:pt x="1571676" y="2839341"/>
                    <a:pt x="1571676" y="2885085"/>
                  </a:cubicBezTo>
                  <a:lnTo>
                    <a:pt x="1571676" y="3820304"/>
                  </a:lnTo>
                  <a:cubicBezTo>
                    <a:pt x="1571676" y="3866048"/>
                    <a:pt x="1546263" y="3908162"/>
                    <a:pt x="1506328" y="3930671"/>
                  </a:cubicBezTo>
                  <a:lnTo>
                    <a:pt x="574013" y="4446203"/>
                  </a:lnTo>
                  <a:cubicBezTo>
                    <a:pt x="534804" y="4467986"/>
                    <a:pt x="486155" y="4467260"/>
                    <a:pt x="447672" y="4444025"/>
                  </a:cubicBezTo>
                  <a:lnTo>
                    <a:pt x="0" y="4175117"/>
                  </a:lnTo>
                  <a:lnTo>
                    <a:pt x="0" y="2496324"/>
                  </a:lnTo>
                  <a:lnTo>
                    <a:pt x="448398" y="2245389"/>
                  </a:lnTo>
                  <a:cubicBezTo>
                    <a:pt x="467640" y="2234498"/>
                    <a:pt x="488878" y="2229234"/>
                    <a:pt x="510116" y="2229415"/>
                  </a:cubicBezTo>
                  <a:close/>
                  <a:moveTo>
                    <a:pt x="0" y="652397"/>
                  </a:moveTo>
                  <a:lnTo>
                    <a:pt x="413476" y="885920"/>
                  </a:lnTo>
                  <a:cubicBezTo>
                    <a:pt x="452686" y="908429"/>
                    <a:pt x="477373" y="950543"/>
                    <a:pt x="477373" y="996288"/>
                  </a:cubicBezTo>
                  <a:lnTo>
                    <a:pt x="477373" y="1931507"/>
                  </a:lnTo>
                  <a:cubicBezTo>
                    <a:pt x="477373" y="1977251"/>
                    <a:pt x="451960" y="2019365"/>
                    <a:pt x="412024" y="2041874"/>
                  </a:cubicBezTo>
                  <a:lnTo>
                    <a:pt x="0" y="2269707"/>
                  </a:lnTo>
                  <a:close/>
                  <a:moveTo>
                    <a:pt x="12192000" y="649734"/>
                  </a:moveTo>
                  <a:lnTo>
                    <a:pt x="12192000" y="2303182"/>
                  </a:lnTo>
                  <a:lnTo>
                    <a:pt x="11806895" y="2071857"/>
                  </a:lnTo>
                  <a:cubicBezTo>
                    <a:pt x="11768411" y="2049347"/>
                    <a:pt x="11745176" y="2007960"/>
                    <a:pt x="11745176" y="1963667"/>
                  </a:cubicBezTo>
                  <a:lnTo>
                    <a:pt x="11745176" y="973990"/>
                  </a:lnTo>
                  <a:cubicBezTo>
                    <a:pt x="11745176" y="928246"/>
                    <a:pt x="11769863" y="886132"/>
                    <a:pt x="11809799" y="863623"/>
                  </a:cubicBezTo>
                  <a:close/>
                  <a:moveTo>
                    <a:pt x="10608962" y="0"/>
                  </a:moveTo>
                  <a:lnTo>
                    <a:pt x="12192000" y="0"/>
                  </a:lnTo>
                  <a:lnTo>
                    <a:pt x="12192000" y="369816"/>
                  </a:lnTo>
                  <a:lnTo>
                    <a:pt x="11651644" y="668610"/>
                  </a:lnTo>
                  <a:cubicBezTo>
                    <a:pt x="11612434" y="690393"/>
                    <a:pt x="11563786" y="689667"/>
                    <a:pt x="11525302" y="666432"/>
                  </a:cubicBezTo>
                  <a:lnTo>
                    <a:pt x="10670681" y="153079"/>
                  </a:lnTo>
                  <a:cubicBezTo>
                    <a:pt x="10632197" y="130569"/>
                    <a:pt x="10608962" y="89182"/>
                    <a:pt x="10608962" y="44889"/>
                  </a:cubicBezTo>
                  <a:close/>
                  <a:moveTo>
                    <a:pt x="8393435" y="0"/>
                  </a:moveTo>
                  <a:lnTo>
                    <a:pt x="10433780" y="0"/>
                  </a:lnTo>
                  <a:lnTo>
                    <a:pt x="10433780" y="42711"/>
                  </a:lnTo>
                  <a:cubicBezTo>
                    <a:pt x="10433780" y="88455"/>
                    <a:pt x="10408367" y="130569"/>
                    <a:pt x="10368431" y="153079"/>
                  </a:cubicBezTo>
                  <a:lnTo>
                    <a:pt x="9436117" y="668610"/>
                  </a:lnTo>
                  <a:cubicBezTo>
                    <a:pt x="9396907" y="690393"/>
                    <a:pt x="9348259" y="689667"/>
                    <a:pt x="9309775" y="666432"/>
                  </a:cubicBezTo>
                  <a:lnTo>
                    <a:pt x="8455154" y="153079"/>
                  </a:lnTo>
                  <a:cubicBezTo>
                    <a:pt x="8416670" y="130569"/>
                    <a:pt x="8393435" y="89182"/>
                    <a:pt x="8393435" y="44889"/>
                  </a:cubicBezTo>
                  <a:close/>
                  <a:moveTo>
                    <a:pt x="6177911" y="0"/>
                  </a:moveTo>
                  <a:lnTo>
                    <a:pt x="8218254" y="0"/>
                  </a:lnTo>
                  <a:lnTo>
                    <a:pt x="8218254" y="42711"/>
                  </a:lnTo>
                  <a:cubicBezTo>
                    <a:pt x="8218254" y="88455"/>
                    <a:pt x="8192841" y="130569"/>
                    <a:pt x="8152905" y="153079"/>
                  </a:cubicBezTo>
                  <a:lnTo>
                    <a:pt x="7220591" y="668610"/>
                  </a:lnTo>
                  <a:cubicBezTo>
                    <a:pt x="7181381" y="690393"/>
                    <a:pt x="7132733" y="689667"/>
                    <a:pt x="7094249" y="666432"/>
                  </a:cubicBezTo>
                  <a:lnTo>
                    <a:pt x="6239630" y="153079"/>
                  </a:lnTo>
                  <a:cubicBezTo>
                    <a:pt x="6201147" y="130569"/>
                    <a:pt x="6177911" y="89182"/>
                    <a:pt x="6177911" y="44889"/>
                  </a:cubicBezTo>
                  <a:close/>
                  <a:moveTo>
                    <a:pt x="3962386" y="0"/>
                  </a:moveTo>
                  <a:lnTo>
                    <a:pt x="6002731" y="0"/>
                  </a:lnTo>
                  <a:lnTo>
                    <a:pt x="6002731" y="42711"/>
                  </a:lnTo>
                  <a:cubicBezTo>
                    <a:pt x="6002731" y="88455"/>
                    <a:pt x="5977318" y="130569"/>
                    <a:pt x="5937383" y="153079"/>
                  </a:cubicBezTo>
                  <a:lnTo>
                    <a:pt x="5005068" y="668610"/>
                  </a:lnTo>
                  <a:cubicBezTo>
                    <a:pt x="4965859" y="690393"/>
                    <a:pt x="4917211" y="689667"/>
                    <a:pt x="4878725" y="666432"/>
                  </a:cubicBezTo>
                  <a:lnTo>
                    <a:pt x="4024105" y="153079"/>
                  </a:lnTo>
                  <a:cubicBezTo>
                    <a:pt x="3985622" y="130569"/>
                    <a:pt x="3962386" y="89182"/>
                    <a:pt x="3962386" y="44889"/>
                  </a:cubicBezTo>
                  <a:close/>
                  <a:moveTo>
                    <a:pt x="1746859" y="0"/>
                  </a:moveTo>
                  <a:lnTo>
                    <a:pt x="3787204" y="0"/>
                  </a:lnTo>
                  <a:lnTo>
                    <a:pt x="3787204" y="42711"/>
                  </a:lnTo>
                  <a:cubicBezTo>
                    <a:pt x="3787204" y="88455"/>
                    <a:pt x="3761791" y="130569"/>
                    <a:pt x="3721856" y="153079"/>
                  </a:cubicBezTo>
                  <a:lnTo>
                    <a:pt x="2789541" y="668610"/>
                  </a:lnTo>
                  <a:cubicBezTo>
                    <a:pt x="2750331" y="690393"/>
                    <a:pt x="2701683" y="689667"/>
                    <a:pt x="2663200" y="666432"/>
                  </a:cubicBezTo>
                  <a:lnTo>
                    <a:pt x="1808578" y="153079"/>
                  </a:lnTo>
                  <a:cubicBezTo>
                    <a:pt x="1770094" y="130569"/>
                    <a:pt x="1746859" y="89182"/>
                    <a:pt x="1746859" y="44889"/>
                  </a:cubicBezTo>
                  <a:close/>
                  <a:moveTo>
                    <a:pt x="0" y="0"/>
                  </a:moveTo>
                  <a:lnTo>
                    <a:pt x="1571679" y="0"/>
                  </a:lnTo>
                  <a:lnTo>
                    <a:pt x="1571679" y="42711"/>
                  </a:lnTo>
                  <a:cubicBezTo>
                    <a:pt x="1571679" y="88455"/>
                    <a:pt x="1546266" y="130569"/>
                    <a:pt x="1506330" y="153079"/>
                  </a:cubicBezTo>
                  <a:lnTo>
                    <a:pt x="574016" y="668610"/>
                  </a:lnTo>
                  <a:cubicBezTo>
                    <a:pt x="534806" y="690393"/>
                    <a:pt x="486158" y="689667"/>
                    <a:pt x="447674" y="666432"/>
                  </a:cubicBezTo>
                  <a:lnTo>
                    <a:pt x="0" y="3975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85" name="Google Shape;485;p8"/>
            <p:cNvSpPr/>
            <p:nvPr/>
          </p:nvSpPr>
          <p:spPr>
            <a:xfrm>
              <a:off x="651024" y="340614"/>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86" name="Google Shape;486;p8"/>
            <p:cNvSpPr/>
            <p:nvPr/>
          </p:nvSpPr>
          <p:spPr>
            <a:xfrm>
              <a:off x="2865020" y="340614"/>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87" name="Google Shape;487;p8"/>
            <p:cNvSpPr/>
            <p:nvPr/>
          </p:nvSpPr>
          <p:spPr>
            <a:xfrm>
              <a:off x="5079016" y="340614"/>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88" name="Google Shape;488;p8"/>
            <p:cNvSpPr/>
            <p:nvPr/>
          </p:nvSpPr>
          <p:spPr>
            <a:xfrm>
              <a:off x="7293013" y="340614"/>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89" name="Google Shape;489;p8"/>
            <p:cNvSpPr/>
            <p:nvPr/>
          </p:nvSpPr>
          <p:spPr>
            <a:xfrm>
              <a:off x="1745327" y="2229411"/>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90" name="Google Shape;490;p8"/>
            <p:cNvSpPr/>
            <p:nvPr/>
          </p:nvSpPr>
          <p:spPr>
            <a:xfrm>
              <a:off x="3959324" y="2229411"/>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91" name="Google Shape;491;p8"/>
            <p:cNvSpPr/>
            <p:nvPr/>
          </p:nvSpPr>
          <p:spPr>
            <a:xfrm>
              <a:off x="6173319" y="2229411"/>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92" name="Google Shape;492;p8"/>
            <p:cNvSpPr/>
            <p:nvPr/>
          </p:nvSpPr>
          <p:spPr>
            <a:xfrm>
              <a:off x="8387315" y="2229411"/>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93" name="Google Shape;493;p8"/>
            <p:cNvSpPr/>
            <p:nvPr/>
          </p:nvSpPr>
          <p:spPr>
            <a:xfrm>
              <a:off x="651024"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94" name="Google Shape;494;p8"/>
            <p:cNvSpPr/>
            <p:nvPr/>
          </p:nvSpPr>
          <p:spPr>
            <a:xfrm>
              <a:off x="2865020"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95" name="Google Shape;495;p8"/>
            <p:cNvSpPr/>
            <p:nvPr/>
          </p:nvSpPr>
          <p:spPr>
            <a:xfrm>
              <a:off x="5079016"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96" name="Google Shape;496;p8"/>
            <p:cNvSpPr/>
            <p:nvPr/>
          </p:nvSpPr>
          <p:spPr>
            <a:xfrm>
              <a:off x="7293013"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97" name="Google Shape;497;p8"/>
            <p:cNvSpPr/>
            <p:nvPr/>
          </p:nvSpPr>
          <p:spPr>
            <a:xfrm>
              <a:off x="9531180" y="370595"/>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498" name="Google Shape;498;p8"/>
            <p:cNvSpPr/>
            <p:nvPr/>
          </p:nvSpPr>
          <p:spPr>
            <a:xfrm>
              <a:off x="9517425" y="4118208"/>
              <a:ext cx="2040850" cy="2233155"/>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499" name="Google Shape;499;p8"/>
          <p:cNvGrpSpPr/>
          <p:nvPr/>
        </p:nvGrpSpPr>
        <p:grpSpPr>
          <a:xfrm>
            <a:off x="-1177" y="0"/>
            <a:ext cx="12192000" cy="6163564"/>
            <a:chOff x="-1177" y="0"/>
            <a:chExt cx="12192000" cy="6163564"/>
          </a:xfrm>
        </p:grpSpPr>
        <p:sp>
          <p:nvSpPr>
            <p:cNvPr id="500" name="Google Shape;500;p8"/>
            <p:cNvSpPr/>
            <p:nvPr/>
          </p:nvSpPr>
          <p:spPr>
            <a:xfrm>
              <a:off x="801959" y="1785475"/>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01" name="Google Shape;501;p8"/>
            <p:cNvSpPr/>
            <p:nvPr/>
          </p:nvSpPr>
          <p:spPr>
            <a:xfrm>
              <a:off x="3015955" y="1785475"/>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02" name="Google Shape;502;p8"/>
            <p:cNvSpPr/>
            <p:nvPr/>
          </p:nvSpPr>
          <p:spPr>
            <a:xfrm>
              <a:off x="5229951" y="1785475"/>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03" name="Google Shape;503;p8"/>
            <p:cNvSpPr/>
            <p:nvPr/>
          </p:nvSpPr>
          <p:spPr>
            <a:xfrm>
              <a:off x="7443948" y="1785475"/>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04" name="Google Shape;504;p8"/>
            <p:cNvSpPr/>
            <p:nvPr/>
          </p:nvSpPr>
          <p:spPr>
            <a:xfrm>
              <a:off x="1896262"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05" name="Google Shape;505;p8"/>
            <p:cNvSpPr/>
            <p:nvPr/>
          </p:nvSpPr>
          <p:spPr>
            <a:xfrm>
              <a:off x="4110259"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06" name="Google Shape;506;p8"/>
            <p:cNvSpPr/>
            <p:nvPr/>
          </p:nvSpPr>
          <p:spPr>
            <a:xfrm>
              <a:off x="6324254"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07" name="Google Shape;507;p8"/>
            <p:cNvSpPr/>
            <p:nvPr/>
          </p:nvSpPr>
          <p:spPr>
            <a:xfrm>
              <a:off x="8538250"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08" name="Google Shape;508;p8"/>
            <p:cNvSpPr/>
            <p:nvPr/>
          </p:nvSpPr>
          <p:spPr>
            <a:xfrm>
              <a:off x="801959"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09" name="Google Shape;509;p8"/>
            <p:cNvSpPr/>
            <p:nvPr/>
          </p:nvSpPr>
          <p:spPr>
            <a:xfrm>
              <a:off x="3015955"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10" name="Google Shape;510;p8"/>
            <p:cNvSpPr/>
            <p:nvPr/>
          </p:nvSpPr>
          <p:spPr>
            <a:xfrm>
              <a:off x="5229951"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11" name="Google Shape;511;p8"/>
            <p:cNvSpPr/>
            <p:nvPr/>
          </p:nvSpPr>
          <p:spPr>
            <a:xfrm>
              <a:off x="7443948"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12" name="Google Shape;512;p8"/>
            <p:cNvSpPr/>
            <p:nvPr/>
          </p:nvSpPr>
          <p:spPr>
            <a:xfrm>
              <a:off x="9682115" y="1815456"/>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13" name="Google Shape;513;p8"/>
            <p:cNvSpPr/>
            <p:nvPr/>
          </p:nvSpPr>
          <p:spPr>
            <a:xfrm>
              <a:off x="10821389" y="3674272"/>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14" name="Google Shape;514;p8"/>
            <p:cNvSpPr/>
            <p:nvPr/>
          </p:nvSpPr>
          <p:spPr>
            <a:xfrm>
              <a:off x="9668360" y="5563069"/>
              <a:ext cx="887931" cy="600495"/>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15" name="Google Shape;515;p8"/>
            <p:cNvSpPr/>
            <p:nvPr/>
          </p:nvSpPr>
          <p:spPr>
            <a:xfrm>
              <a:off x="-1177" y="0"/>
              <a:ext cx="12192000" cy="5809648"/>
            </a:xfrm>
            <a:custGeom>
              <a:avLst/>
              <a:gdLst/>
              <a:ahLst/>
              <a:cxnLst/>
              <a:rect l="l" t="t" r="r" b="b"/>
              <a:pathLst>
                <a:path w="12192000" h="5809648" extrusionOk="0">
                  <a:moveTo>
                    <a:pt x="12111791" y="5563151"/>
                  </a:moveTo>
                  <a:lnTo>
                    <a:pt x="12192000" y="5566621"/>
                  </a:lnTo>
                  <a:lnTo>
                    <a:pt x="12192000" y="5809648"/>
                  </a:lnTo>
                  <a:lnTo>
                    <a:pt x="12124067" y="5762352"/>
                  </a:lnTo>
                  <a:cubicBezTo>
                    <a:pt x="12058604" y="5714815"/>
                    <a:pt x="12004601" y="5671249"/>
                    <a:pt x="11970111" y="5636759"/>
                  </a:cubicBezTo>
                  <a:cubicBezTo>
                    <a:pt x="11926545" y="5593556"/>
                    <a:pt x="11998611" y="5564875"/>
                    <a:pt x="12111791" y="5563151"/>
                  </a:cubicBezTo>
                  <a:close/>
                  <a:moveTo>
                    <a:pt x="0" y="3689073"/>
                  </a:moveTo>
                  <a:lnTo>
                    <a:pt x="29278" y="3693539"/>
                  </a:lnTo>
                  <a:cubicBezTo>
                    <a:pt x="97112" y="3707709"/>
                    <a:pt x="165910" y="3730173"/>
                    <a:pt x="226358" y="3762484"/>
                  </a:cubicBezTo>
                  <a:cubicBezTo>
                    <a:pt x="498645" y="3907704"/>
                    <a:pt x="647496" y="4318678"/>
                    <a:pt x="531320" y="4270755"/>
                  </a:cubicBezTo>
                  <a:cubicBezTo>
                    <a:pt x="407883" y="4219928"/>
                    <a:pt x="233619" y="4123720"/>
                    <a:pt x="72969" y="4022973"/>
                  </a:cubicBezTo>
                  <a:lnTo>
                    <a:pt x="0" y="3975687"/>
                  </a:lnTo>
                  <a:close/>
                  <a:moveTo>
                    <a:pt x="12051829" y="1815538"/>
                  </a:moveTo>
                  <a:cubicBezTo>
                    <a:pt x="12080124" y="1815107"/>
                    <a:pt x="12110989" y="1816360"/>
                    <a:pt x="12143260" y="1819493"/>
                  </a:cubicBezTo>
                  <a:lnTo>
                    <a:pt x="12192000" y="1826926"/>
                  </a:lnTo>
                  <a:lnTo>
                    <a:pt x="12192000" y="2102715"/>
                  </a:lnTo>
                  <a:lnTo>
                    <a:pt x="12169886" y="2088385"/>
                  </a:lnTo>
                  <a:cubicBezTo>
                    <a:pt x="12057525" y="2013038"/>
                    <a:pt x="11961884" y="1940881"/>
                    <a:pt x="11910149" y="1889146"/>
                  </a:cubicBezTo>
                  <a:cubicBezTo>
                    <a:pt x="11866583" y="1845943"/>
                    <a:pt x="11938649" y="1817262"/>
                    <a:pt x="12051829" y="1815538"/>
                  </a:cubicBezTo>
                  <a:close/>
                  <a:moveTo>
                    <a:pt x="10807384" y="0"/>
                  </a:moveTo>
                  <a:lnTo>
                    <a:pt x="11326145" y="0"/>
                  </a:lnTo>
                  <a:lnTo>
                    <a:pt x="11400034" y="50390"/>
                  </a:lnTo>
                  <a:cubicBezTo>
                    <a:pt x="11609348" y="225684"/>
                    <a:pt x="11710605" y="535094"/>
                    <a:pt x="11608951" y="493162"/>
                  </a:cubicBezTo>
                  <a:cubicBezTo>
                    <a:pt x="11392936" y="404214"/>
                    <a:pt x="11021263" y="176287"/>
                    <a:pt x="10839298" y="28272"/>
                  </a:cubicBezTo>
                  <a:close/>
                  <a:moveTo>
                    <a:pt x="8591856" y="0"/>
                  </a:moveTo>
                  <a:lnTo>
                    <a:pt x="9110618" y="0"/>
                  </a:lnTo>
                  <a:lnTo>
                    <a:pt x="9184507" y="50390"/>
                  </a:lnTo>
                  <a:cubicBezTo>
                    <a:pt x="9393821" y="225684"/>
                    <a:pt x="9495078" y="535094"/>
                    <a:pt x="9393424" y="493162"/>
                  </a:cubicBezTo>
                  <a:cubicBezTo>
                    <a:pt x="9177409" y="404214"/>
                    <a:pt x="8805736" y="176287"/>
                    <a:pt x="8623771" y="28273"/>
                  </a:cubicBezTo>
                  <a:close/>
                  <a:moveTo>
                    <a:pt x="6376330" y="0"/>
                  </a:moveTo>
                  <a:lnTo>
                    <a:pt x="6895091" y="0"/>
                  </a:lnTo>
                  <a:lnTo>
                    <a:pt x="6968981" y="50391"/>
                  </a:lnTo>
                  <a:cubicBezTo>
                    <a:pt x="7178295" y="225684"/>
                    <a:pt x="7279552" y="535094"/>
                    <a:pt x="7177898" y="493162"/>
                  </a:cubicBezTo>
                  <a:cubicBezTo>
                    <a:pt x="6961884" y="404215"/>
                    <a:pt x="6590210" y="176287"/>
                    <a:pt x="6408246" y="28273"/>
                  </a:cubicBezTo>
                  <a:close/>
                  <a:moveTo>
                    <a:pt x="4160805" y="0"/>
                  </a:moveTo>
                  <a:lnTo>
                    <a:pt x="4679566" y="0"/>
                  </a:lnTo>
                  <a:lnTo>
                    <a:pt x="4753456" y="50391"/>
                  </a:lnTo>
                  <a:cubicBezTo>
                    <a:pt x="4962770" y="225684"/>
                    <a:pt x="5064028" y="535095"/>
                    <a:pt x="4962373" y="493162"/>
                  </a:cubicBezTo>
                  <a:cubicBezTo>
                    <a:pt x="4746359" y="404215"/>
                    <a:pt x="4374685" y="176287"/>
                    <a:pt x="4192720" y="28273"/>
                  </a:cubicBezTo>
                  <a:close/>
                  <a:moveTo>
                    <a:pt x="1945279" y="0"/>
                  </a:moveTo>
                  <a:lnTo>
                    <a:pt x="2464039" y="0"/>
                  </a:lnTo>
                  <a:lnTo>
                    <a:pt x="2537930" y="50391"/>
                  </a:lnTo>
                  <a:cubicBezTo>
                    <a:pt x="2747244" y="225684"/>
                    <a:pt x="2848501" y="535095"/>
                    <a:pt x="2746847" y="493162"/>
                  </a:cubicBezTo>
                  <a:cubicBezTo>
                    <a:pt x="2530832" y="404215"/>
                    <a:pt x="2159158" y="176287"/>
                    <a:pt x="1977194" y="28273"/>
                  </a:cubicBezTo>
                  <a:close/>
                  <a:moveTo>
                    <a:pt x="0" y="0"/>
                  </a:moveTo>
                  <a:lnTo>
                    <a:pt x="248514" y="0"/>
                  </a:lnTo>
                  <a:lnTo>
                    <a:pt x="322405" y="50391"/>
                  </a:lnTo>
                  <a:cubicBezTo>
                    <a:pt x="531719" y="225684"/>
                    <a:pt x="632976" y="535095"/>
                    <a:pt x="531322" y="493162"/>
                  </a:cubicBezTo>
                  <a:cubicBezTo>
                    <a:pt x="407885" y="442335"/>
                    <a:pt x="233620" y="346127"/>
                    <a:pt x="72971" y="245380"/>
                  </a:cubicBezTo>
                  <a:lnTo>
                    <a:pt x="0" y="198093"/>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516" name="Google Shape;516;p8"/>
          <p:cNvSpPr/>
          <p:nvPr/>
        </p:nvSpPr>
        <p:spPr>
          <a:xfrm>
            <a:off x="470100" y="332700"/>
            <a:ext cx="11251800" cy="6192600"/>
          </a:xfrm>
          <a:prstGeom prst="roundRect">
            <a:avLst>
              <a:gd name="adj" fmla="val 4504"/>
            </a:avLst>
          </a:prstGeom>
          <a:solidFill>
            <a:srgbClr val="FFFFFF">
              <a:alpha val="74400"/>
            </a:srgbClr>
          </a:soli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a:p>
        </p:txBody>
      </p:sp>
      <p:sp>
        <p:nvSpPr>
          <p:cNvPr id="517" name="Google Shape;517;p8"/>
          <p:cNvSpPr txBox="1">
            <a:spLocks noGrp="1"/>
          </p:cNvSpPr>
          <p:nvPr>
            <p:ph type="subTitle" idx="1"/>
          </p:nvPr>
        </p:nvSpPr>
        <p:spPr>
          <a:xfrm>
            <a:off x="2199000" y="1666700"/>
            <a:ext cx="7794000" cy="5781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100"/>
              <a:buNone/>
              <a:defRPr sz="2100" b="1">
                <a:highlight>
                  <a:schemeClr val="accent1"/>
                </a:highlight>
              </a:defRPr>
            </a:lvl1pPr>
            <a:lvl2pPr lvl="1" algn="ctr" rtl="0">
              <a:spcBef>
                <a:spcPts val="2100"/>
              </a:spcBef>
              <a:spcAft>
                <a:spcPts val="0"/>
              </a:spcAft>
              <a:buSzPts val="2100"/>
              <a:buNone/>
              <a:defRPr sz="2100" b="1"/>
            </a:lvl2pPr>
            <a:lvl3pPr lvl="2" algn="ctr" rtl="0">
              <a:spcBef>
                <a:spcPts val="2100"/>
              </a:spcBef>
              <a:spcAft>
                <a:spcPts val="0"/>
              </a:spcAft>
              <a:buSzPts val="2100"/>
              <a:buNone/>
              <a:defRPr sz="2100" b="1"/>
            </a:lvl3pPr>
            <a:lvl4pPr lvl="3" algn="ctr" rtl="0">
              <a:spcBef>
                <a:spcPts val="2100"/>
              </a:spcBef>
              <a:spcAft>
                <a:spcPts val="0"/>
              </a:spcAft>
              <a:buSzPts val="2100"/>
              <a:buNone/>
              <a:defRPr sz="2100" b="1"/>
            </a:lvl4pPr>
            <a:lvl5pPr lvl="4" algn="ctr" rtl="0">
              <a:spcBef>
                <a:spcPts val="2100"/>
              </a:spcBef>
              <a:spcAft>
                <a:spcPts val="0"/>
              </a:spcAft>
              <a:buSzPts val="2100"/>
              <a:buNone/>
              <a:defRPr sz="2100" b="1"/>
            </a:lvl5pPr>
            <a:lvl6pPr lvl="5" algn="ctr" rtl="0">
              <a:spcBef>
                <a:spcPts val="2100"/>
              </a:spcBef>
              <a:spcAft>
                <a:spcPts val="0"/>
              </a:spcAft>
              <a:buSzPts val="2100"/>
              <a:buNone/>
              <a:defRPr sz="2100" b="1"/>
            </a:lvl6pPr>
            <a:lvl7pPr lvl="6" algn="ctr" rtl="0">
              <a:spcBef>
                <a:spcPts val="2100"/>
              </a:spcBef>
              <a:spcAft>
                <a:spcPts val="0"/>
              </a:spcAft>
              <a:buSzPts val="2100"/>
              <a:buNone/>
              <a:defRPr sz="2100" b="1"/>
            </a:lvl7pPr>
            <a:lvl8pPr lvl="7" algn="ctr" rtl="0">
              <a:spcBef>
                <a:spcPts val="2100"/>
              </a:spcBef>
              <a:spcAft>
                <a:spcPts val="0"/>
              </a:spcAft>
              <a:buSzPts val="2100"/>
              <a:buNone/>
              <a:defRPr sz="2100" b="1"/>
            </a:lvl8pPr>
            <a:lvl9pPr lvl="8" algn="ctr" rtl="0">
              <a:spcBef>
                <a:spcPts val="2100"/>
              </a:spcBef>
              <a:spcAft>
                <a:spcPts val="2100"/>
              </a:spcAft>
              <a:buSzPts val="2100"/>
              <a:buNone/>
              <a:defRPr sz="2100" b="1"/>
            </a:lvl9pPr>
          </a:lstStyle>
          <a:p>
            <a:endParaRPr/>
          </a:p>
        </p:txBody>
      </p:sp>
      <p:sp>
        <p:nvSpPr>
          <p:cNvPr id="518" name="Google Shape;518;p8"/>
          <p:cNvSpPr txBox="1">
            <a:spLocks noGrp="1"/>
          </p:cNvSpPr>
          <p:nvPr>
            <p:ph type="title"/>
          </p:nvPr>
        </p:nvSpPr>
        <p:spPr>
          <a:xfrm>
            <a:off x="2199000" y="845500"/>
            <a:ext cx="77940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519" name="Google Shape;519;p8"/>
          <p:cNvSpPr txBox="1">
            <a:spLocks noGrp="1"/>
          </p:cNvSpPr>
          <p:nvPr>
            <p:ph type="body" idx="2"/>
          </p:nvPr>
        </p:nvSpPr>
        <p:spPr>
          <a:xfrm>
            <a:off x="2199000" y="2434550"/>
            <a:ext cx="7794000" cy="3557400"/>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grpSp>
        <p:nvGrpSpPr>
          <p:cNvPr id="520" name="Google Shape;520;p8"/>
          <p:cNvGrpSpPr/>
          <p:nvPr/>
        </p:nvGrpSpPr>
        <p:grpSpPr>
          <a:xfrm flipH="1">
            <a:off x="9758423" y="515108"/>
            <a:ext cx="2109140" cy="1771597"/>
            <a:chOff x="2076453" y="1626619"/>
            <a:chExt cx="3249831" cy="2729734"/>
          </a:xfrm>
        </p:grpSpPr>
        <p:grpSp>
          <p:nvGrpSpPr>
            <p:cNvPr id="521" name="Google Shape;521;p8"/>
            <p:cNvGrpSpPr/>
            <p:nvPr/>
          </p:nvGrpSpPr>
          <p:grpSpPr>
            <a:xfrm>
              <a:off x="2076453" y="2309959"/>
              <a:ext cx="833410" cy="861198"/>
              <a:chOff x="2076453" y="2309959"/>
              <a:chExt cx="833410" cy="861198"/>
            </a:xfrm>
          </p:grpSpPr>
          <p:sp>
            <p:nvSpPr>
              <p:cNvPr id="522" name="Google Shape;522;p8"/>
              <p:cNvSpPr/>
              <p:nvPr/>
            </p:nvSpPr>
            <p:spPr>
              <a:xfrm>
                <a:off x="2114495" y="2348061"/>
                <a:ext cx="757273" cy="784470"/>
              </a:xfrm>
              <a:custGeom>
                <a:avLst/>
                <a:gdLst/>
                <a:ahLst/>
                <a:cxnLst/>
                <a:rect l="l" t="t" r="r" b="b"/>
                <a:pathLst>
                  <a:path w="757273" h="784470" extrusionOk="0">
                    <a:moveTo>
                      <a:pt x="573364" y="781759"/>
                    </a:moveTo>
                    <a:cubicBezTo>
                      <a:pt x="354289" y="791284"/>
                      <a:pt x="18819" y="788902"/>
                      <a:pt x="1864" y="543634"/>
                    </a:cubicBezTo>
                    <a:cubicBezTo>
                      <a:pt x="-17186" y="267409"/>
                      <a:pt x="112449" y="18044"/>
                      <a:pt x="268564" y="709"/>
                    </a:cubicBezTo>
                    <a:cubicBezTo>
                      <a:pt x="354289" y="-8816"/>
                      <a:pt x="413344" y="78052"/>
                      <a:pt x="554314" y="238834"/>
                    </a:cubicBezTo>
                    <a:cubicBezTo>
                      <a:pt x="700523" y="405616"/>
                      <a:pt x="773199" y="490960"/>
                      <a:pt x="754339" y="591259"/>
                    </a:cubicBezTo>
                    <a:cubicBezTo>
                      <a:pt x="731289" y="713464"/>
                      <a:pt x="592224" y="780997"/>
                      <a:pt x="573364" y="78175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23" name="Google Shape;523;p8"/>
              <p:cNvSpPr/>
              <p:nvPr/>
            </p:nvSpPr>
            <p:spPr>
              <a:xfrm>
                <a:off x="2076453" y="2309959"/>
                <a:ext cx="833410" cy="861198"/>
              </a:xfrm>
              <a:custGeom>
                <a:avLst/>
                <a:gdLst/>
                <a:ahLst/>
                <a:cxnLst/>
                <a:rect l="l" t="t" r="r" b="b"/>
                <a:pathLst>
                  <a:path w="833410" h="861198" extrusionOk="0">
                    <a:moveTo>
                      <a:pt x="492534" y="861198"/>
                    </a:moveTo>
                    <a:cubicBezTo>
                      <a:pt x="294700" y="861198"/>
                      <a:pt x="18665" y="827385"/>
                      <a:pt x="1901" y="584402"/>
                    </a:cubicBezTo>
                    <a:cubicBezTo>
                      <a:pt x="-18101" y="293604"/>
                      <a:pt x="122297" y="20998"/>
                      <a:pt x="302415" y="996"/>
                    </a:cubicBezTo>
                    <a:cubicBezTo>
                      <a:pt x="395855" y="-9291"/>
                      <a:pt x="456053" y="60622"/>
                      <a:pt x="565400" y="187686"/>
                    </a:cubicBezTo>
                    <a:cubicBezTo>
                      <a:pt x="582450" y="207498"/>
                      <a:pt x="600928" y="228929"/>
                      <a:pt x="621026" y="251884"/>
                    </a:cubicBezTo>
                    <a:cubicBezTo>
                      <a:pt x="765425" y="416572"/>
                      <a:pt x="852579" y="515917"/>
                      <a:pt x="829814" y="636504"/>
                    </a:cubicBezTo>
                    <a:cubicBezTo>
                      <a:pt x="802954" y="779093"/>
                      <a:pt x="646744" y="856531"/>
                      <a:pt x="613025" y="857960"/>
                    </a:cubicBezTo>
                    <a:cubicBezTo>
                      <a:pt x="579878" y="859389"/>
                      <a:pt x="538349" y="861198"/>
                      <a:pt x="492534" y="861198"/>
                    </a:cubicBezTo>
                    <a:close/>
                    <a:moveTo>
                      <a:pt x="318893" y="76243"/>
                    </a:moveTo>
                    <a:cubicBezTo>
                      <a:pt x="316226" y="76243"/>
                      <a:pt x="313559" y="76434"/>
                      <a:pt x="310797" y="76719"/>
                    </a:cubicBezTo>
                    <a:cubicBezTo>
                      <a:pt x="185448" y="90626"/>
                      <a:pt x="59242" y="308463"/>
                      <a:pt x="77911" y="579163"/>
                    </a:cubicBezTo>
                    <a:cubicBezTo>
                      <a:pt x="91627" y="778045"/>
                      <a:pt x="367471" y="792238"/>
                      <a:pt x="607215" y="781951"/>
                    </a:cubicBezTo>
                    <a:cubicBezTo>
                      <a:pt x="631789" y="774807"/>
                      <a:pt x="737231" y="716323"/>
                      <a:pt x="754852" y="622312"/>
                    </a:cubicBezTo>
                    <a:cubicBezTo>
                      <a:pt x="770092" y="541635"/>
                      <a:pt x="707227" y="465816"/>
                      <a:pt x="563590" y="302081"/>
                    </a:cubicBezTo>
                    <a:cubicBezTo>
                      <a:pt x="543302" y="278935"/>
                      <a:pt x="524728" y="257313"/>
                      <a:pt x="507488" y="237311"/>
                    </a:cubicBezTo>
                    <a:cubicBezTo>
                      <a:pt x="411095" y="125107"/>
                      <a:pt x="366994" y="76243"/>
                      <a:pt x="318893" y="76243"/>
                    </a:cubicBezTo>
                    <a:close/>
                    <a:moveTo>
                      <a:pt x="609787" y="781855"/>
                    </a:moveTo>
                    <a:cubicBezTo>
                      <a:pt x="609596" y="781855"/>
                      <a:pt x="609406" y="781855"/>
                      <a:pt x="609120" y="781855"/>
                    </a:cubicBezTo>
                    <a:cubicBezTo>
                      <a:pt x="609310" y="781855"/>
                      <a:pt x="609596" y="781855"/>
                      <a:pt x="609787" y="781855"/>
                    </a:cubicBezTo>
                    <a:lnTo>
                      <a:pt x="609787" y="78185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524" name="Google Shape;524;p8"/>
            <p:cNvGrpSpPr/>
            <p:nvPr/>
          </p:nvGrpSpPr>
          <p:grpSpPr>
            <a:xfrm>
              <a:off x="2450412" y="1626619"/>
              <a:ext cx="1134652" cy="1350990"/>
              <a:chOff x="2450412" y="1626619"/>
              <a:chExt cx="1134652" cy="1350990"/>
            </a:xfrm>
          </p:grpSpPr>
          <p:sp>
            <p:nvSpPr>
              <p:cNvPr id="525" name="Google Shape;525;p8"/>
              <p:cNvSpPr/>
              <p:nvPr/>
            </p:nvSpPr>
            <p:spPr>
              <a:xfrm>
                <a:off x="2488545" y="1664676"/>
                <a:ext cx="1058213" cy="1274864"/>
              </a:xfrm>
              <a:custGeom>
                <a:avLst/>
                <a:gdLst/>
                <a:ahLst/>
                <a:cxnLst/>
                <a:rect l="l" t="t" r="r" b="b"/>
                <a:pathLst>
                  <a:path w="1058213" h="1274864" extrusionOk="0">
                    <a:moveTo>
                      <a:pt x="365049" y="1247212"/>
                    </a:moveTo>
                    <a:cubicBezTo>
                      <a:pt x="349524" y="1215779"/>
                      <a:pt x="329712" y="1186728"/>
                      <a:pt x="311519" y="1156819"/>
                    </a:cubicBezTo>
                    <a:cubicBezTo>
                      <a:pt x="265323" y="1081096"/>
                      <a:pt x="215793" y="1007467"/>
                      <a:pt x="169597" y="931744"/>
                    </a:cubicBezTo>
                    <a:cubicBezTo>
                      <a:pt x="80252" y="785440"/>
                      <a:pt x="-6902" y="620562"/>
                      <a:pt x="433" y="443968"/>
                    </a:cubicBezTo>
                    <a:cubicBezTo>
                      <a:pt x="2433" y="395962"/>
                      <a:pt x="11767" y="348337"/>
                      <a:pt x="27864" y="303094"/>
                    </a:cubicBezTo>
                    <a:cubicBezTo>
                      <a:pt x="111304" y="69445"/>
                      <a:pt x="381623" y="11438"/>
                      <a:pt x="601746" y="2866"/>
                    </a:cubicBezTo>
                    <a:cubicBezTo>
                      <a:pt x="712141" y="-1421"/>
                      <a:pt x="841966" y="-9898"/>
                      <a:pt x="937216" y="56206"/>
                    </a:cubicBezTo>
                    <a:cubicBezTo>
                      <a:pt x="1084949" y="158790"/>
                      <a:pt x="1063899" y="349861"/>
                      <a:pt x="1044658" y="505309"/>
                    </a:cubicBezTo>
                    <a:cubicBezTo>
                      <a:pt x="1039324" y="548267"/>
                      <a:pt x="1030180" y="591225"/>
                      <a:pt x="1020465" y="633421"/>
                    </a:cubicBezTo>
                    <a:cubicBezTo>
                      <a:pt x="1012369" y="668377"/>
                      <a:pt x="1003225" y="703048"/>
                      <a:pt x="992842" y="737434"/>
                    </a:cubicBezTo>
                    <a:cubicBezTo>
                      <a:pt x="933787" y="933839"/>
                      <a:pt x="829774" y="1105861"/>
                      <a:pt x="675565" y="1241782"/>
                    </a:cubicBezTo>
                    <a:cubicBezTo>
                      <a:pt x="613081" y="1296932"/>
                      <a:pt x="377242" y="1271881"/>
                      <a:pt x="365049" y="12472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26" name="Google Shape;526;p8"/>
              <p:cNvSpPr/>
              <p:nvPr/>
            </p:nvSpPr>
            <p:spPr>
              <a:xfrm>
                <a:off x="2450412" y="1626619"/>
                <a:ext cx="1134652" cy="1350990"/>
              </a:xfrm>
              <a:custGeom>
                <a:avLst/>
                <a:gdLst/>
                <a:ahLst/>
                <a:cxnLst/>
                <a:rect l="l" t="t" r="r" b="b"/>
                <a:pathLst>
                  <a:path w="1134652" h="1350990" extrusionOk="0">
                    <a:moveTo>
                      <a:pt x="564060" y="1350991"/>
                    </a:moveTo>
                    <a:cubicBezTo>
                      <a:pt x="516149" y="1350991"/>
                      <a:pt x="470525" y="1345847"/>
                      <a:pt x="441378" y="1340037"/>
                    </a:cubicBezTo>
                    <a:cubicBezTo>
                      <a:pt x="398611" y="1331560"/>
                      <a:pt x="378323" y="1320892"/>
                      <a:pt x="368988" y="1302032"/>
                    </a:cubicBezTo>
                    <a:lnTo>
                      <a:pt x="368988" y="1302032"/>
                    </a:lnTo>
                    <a:cubicBezTo>
                      <a:pt x="358606" y="1280887"/>
                      <a:pt x="345842" y="1260694"/>
                      <a:pt x="332412" y="1239263"/>
                    </a:cubicBezTo>
                    <a:cubicBezTo>
                      <a:pt x="327269" y="1231071"/>
                      <a:pt x="322125" y="1222879"/>
                      <a:pt x="317077" y="1214688"/>
                    </a:cubicBezTo>
                    <a:cubicBezTo>
                      <a:pt x="294026" y="1176874"/>
                      <a:pt x="269642" y="1138774"/>
                      <a:pt x="246020" y="1102007"/>
                    </a:cubicBezTo>
                    <a:cubicBezTo>
                      <a:pt x="222589" y="1065431"/>
                      <a:pt x="198300" y="1027617"/>
                      <a:pt x="175154" y="989707"/>
                    </a:cubicBezTo>
                    <a:cubicBezTo>
                      <a:pt x="79904" y="833688"/>
                      <a:pt x="-7154" y="664048"/>
                      <a:pt x="466" y="480501"/>
                    </a:cubicBezTo>
                    <a:cubicBezTo>
                      <a:pt x="2657" y="428590"/>
                      <a:pt x="12563" y="377440"/>
                      <a:pt x="30088" y="328387"/>
                    </a:cubicBezTo>
                    <a:cubicBezTo>
                      <a:pt x="101621" y="128171"/>
                      <a:pt x="311933" y="15586"/>
                      <a:pt x="638355" y="2917"/>
                    </a:cubicBezTo>
                    <a:lnTo>
                      <a:pt x="653119" y="2346"/>
                    </a:lnTo>
                    <a:cubicBezTo>
                      <a:pt x="766752" y="-2226"/>
                      <a:pt x="895530" y="-7370"/>
                      <a:pt x="996971" y="63115"/>
                    </a:cubicBezTo>
                    <a:cubicBezTo>
                      <a:pt x="1166135" y="180559"/>
                      <a:pt x="1139751" y="393061"/>
                      <a:pt x="1120511" y="548128"/>
                    </a:cubicBezTo>
                    <a:cubicBezTo>
                      <a:pt x="1114891" y="593658"/>
                      <a:pt x="1105175" y="638425"/>
                      <a:pt x="1095650" y="680145"/>
                    </a:cubicBezTo>
                    <a:cubicBezTo>
                      <a:pt x="1087459" y="715768"/>
                      <a:pt x="1077934" y="751582"/>
                      <a:pt x="1067456" y="786539"/>
                    </a:cubicBezTo>
                    <a:cubicBezTo>
                      <a:pt x="1004401" y="996280"/>
                      <a:pt x="893816" y="1171921"/>
                      <a:pt x="738939" y="1308509"/>
                    </a:cubicBezTo>
                    <a:cubicBezTo>
                      <a:pt x="701982" y="1340989"/>
                      <a:pt x="630830" y="1350991"/>
                      <a:pt x="564060" y="1350991"/>
                    </a:cubicBezTo>
                    <a:close/>
                    <a:moveTo>
                      <a:pt x="432996" y="1259646"/>
                    </a:moveTo>
                    <a:cubicBezTo>
                      <a:pt x="474906" y="1275648"/>
                      <a:pt x="648261" y="1286792"/>
                      <a:pt x="688552" y="1251264"/>
                    </a:cubicBezTo>
                    <a:cubicBezTo>
                      <a:pt x="832665" y="1124296"/>
                      <a:pt x="935535" y="960466"/>
                      <a:pt x="994495" y="764536"/>
                    </a:cubicBezTo>
                    <a:cubicBezTo>
                      <a:pt x="1004496" y="731199"/>
                      <a:pt x="1013640" y="697004"/>
                      <a:pt x="1021451" y="663000"/>
                    </a:cubicBezTo>
                    <a:cubicBezTo>
                      <a:pt x="1030595" y="623281"/>
                      <a:pt x="1039739" y="580799"/>
                      <a:pt x="1044977" y="538794"/>
                    </a:cubicBezTo>
                    <a:cubicBezTo>
                      <a:pt x="1066790" y="362677"/>
                      <a:pt x="1074981" y="209991"/>
                      <a:pt x="953633" y="125695"/>
                    </a:cubicBezTo>
                    <a:cubicBezTo>
                      <a:pt x="873146" y="69783"/>
                      <a:pt x="757894" y="74450"/>
                      <a:pt x="656262" y="78546"/>
                    </a:cubicBezTo>
                    <a:lnTo>
                      <a:pt x="641403" y="79117"/>
                    </a:lnTo>
                    <a:cubicBezTo>
                      <a:pt x="344509" y="90643"/>
                      <a:pt x="162962" y="183130"/>
                      <a:pt x="101907" y="354009"/>
                    </a:cubicBezTo>
                    <a:cubicBezTo>
                      <a:pt x="86953" y="395824"/>
                      <a:pt x="78476" y="439448"/>
                      <a:pt x="76666" y="483644"/>
                    </a:cubicBezTo>
                    <a:cubicBezTo>
                      <a:pt x="69903" y="646903"/>
                      <a:pt x="151246" y="804256"/>
                      <a:pt x="240305" y="949988"/>
                    </a:cubicBezTo>
                    <a:cubicBezTo>
                      <a:pt x="262975" y="987136"/>
                      <a:pt x="287073" y="1024664"/>
                      <a:pt x="310219" y="1060859"/>
                    </a:cubicBezTo>
                    <a:cubicBezTo>
                      <a:pt x="334031" y="1098007"/>
                      <a:pt x="358701" y="1136488"/>
                      <a:pt x="382228" y="1175064"/>
                    </a:cubicBezTo>
                    <a:cubicBezTo>
                      <a:pt x="387086" y="1182970"/>
                      <a:pt x="392038" y="1190875"/>
                      <a:pt x="396992" y="1198781"/>
                    </a:cubicBezTo>
                    <a:cubicBezTo>
                      <a:pt x="409184" y="1218212"/>
                      <a:pt x="421757" y="1238310"/>
                      <a:pt x="432996" y="1259646"/>
                    </a:cubicBezTo>
                    <a:close/>
                    <a:moveTo>
                      <a:pt x="428138" y="1257550"/>
                    </a:moveTo>
                    <a:lnTo>
                      <a:pt x="428138" y="12575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527" name="Google Shape;527;p8"/>
            <p:cNvSpPr/>
            <p:nvPr/>
          </p:nvSpPr>
          <p:spPr>
            <a:xfrm>
              <a:off x="2573302" y="1796319"/>
              <a:ext cx="315384" cy="972875"/>
            </a:xfrm>
            <a:custGeom>
              <a:avLst/>
              <a:gdLst/>
              <a:ahLst/>
              <a:cxnLst/>
              <a:rect l="l" t="t" r="r" b="b"/>
              <a:pathLst>
                <a:path w="315384" h="972875" extrusionOk="0">
                  <a:moveTo>
                    <a:pt x="314582" y="971550"/>
                  </a:moveTo>
                  <a:cubicBezTo>
                    <a:pt x="297247" y="940403"/>
                    <a:pt x="-10125" y="627031"/>
                    <a:pt x="257" y="323850"/>
                  </a:cubicBezTo>
                  <a:cubicBezTo>
                    <a:pt x="9306" y="61151"/>
                    <a:pt x="248574" y="28480"/>
                    <a:pt x="286007" y="0"/>
                  </a:cubicBezTo>
                  <a:cubicBezTo>
                    <a:pt x="200282" y="95250"/>
                    <a:pt x="135131" y="162211"/>
                    <a:pt x="143132" y="361950"/>
                  </a:cubicBezTo>
                  <a:cubicBezTo>
                    <a:pt x="154943" y="656844"/>
                    <a:pt x="328584" y="996791"/>
                    <a:pt x="314582" y="97155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28" name="Google Shape;528;p8"/>
            <p:cNvSpPr/>
            <p:nvPr/>
          </p:nvSpPr>
          <p:spPr>
            <a:xfrm>
              <a:off x="2477570" y="2626797"/>
              <a:ext cx="2030383" cy="1729556"/>
            </a:xfrm>
            <a:custGeom>
              <a:avLst/>
              <a:gdLst/>
              <a:ahLst/>
              <a:cxnLst/>
              <a:rect l="l" t="t" r="r" b="b"/>
              <a:pathLst>
                <a:path w="2030383" h="1729556" extrusionOk="0">
                  <a:moveTo>
                    <a:pt x="1923170" y="315189"/>
                  </a:moveTo>
                  <a:cubicBezTo>
                    <a:pt x="1782771" y="104591"/>
                    <a:pt x="1543027" y="33154"/>
                    <a:pt x="1366719" y="10389"/>
                  </a:cubicBezTo>
                  <a:cubicBezTo>
                    <a:pt x="1150216" y="-17710"/>
                    <a:pt x="909424" y="11818"/>
                    <a:pt x="706065" y="91351"/>
                  </a:cubicBezTo>
                  <a:cubicBezTo>
                    <a:pt x="641010" y="116783"/>
                    <a:pt x="68843" y="354241"/>
                    <a:pt x="5883" y="855542"/>
                  </a:cubicBezTo>
                  <a:cubicBezTo>
                    <a:pt x="-14691" y="1019087"/>
                    <a:pt x="18932" y="1181012"/>
                    <a:pt x="103133" y="1323601"/>
                  </a:cubicBezTo>
                  <a:cubicBezTo>
                    <a:pt x="180857" y="1455236"/>
                    <a:pt x="297348" y="1565155"/>
                    <a:pt x="440032" y="1641545"/>
                  </a:cubicBezTo>
                  <a:cubicBezTo>
                    <a:pt x="558237" y="1704791"/>
                    <a:pt x="681015" y="1729556"/>
                    <a:pt x="800839" y="1729556"/>
                  </a:cubicBezTo>
                  <a:cubicBezTo>
                    <a:pt x="1148883" y="1729556"/>
                    <a:pt x="1472161" y="1520578"/>
                    <a:pt x="1585223" y="1438758"/>
                  </a:cubicBezTo>
                  <a:cubicBezTo>
                    <a:pt x="1683235" y="1367797"/>
                    <a:pt x="1981368" y="1152055"/>
                    <a:pt x="2024611" y="788486"/>
                  </a:cubicBezTo>
                  <a:cubicBezTo>
                    <a:pt x="2045471" y="612655"/>
                    <a:pt x="2009371" y="444538"/>
                    <a:pt x="1923170" y="31518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29" name="Google Shape;529;p8"/>
            <p:cNvSpPr/>
            <p:nvPr/>
          </p:nvSpPr>
          <p:spPr>
            <a:xfrm>
              <a:off x="3573684" y="2205894"/>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30" name="Google Shape;530;p8"/>
            <p:cNvSpPr/>
            <p:nvPr/>
          </p:nvSpPr>
          <p:spPr>
            <a:xfrm>
              <a:off x="3697509" y="2871120"/>
              <a:ext cx="1439498" cy="893864"/>
            </a:xfrm>
            <a:custGeom>
              <a:avLst/>
              <a:gdLst/>
              <a:ahLst/>
              <a:cxnLst/>
              <a:rect l="l" t="t" r="r" b="b"/>
              <a:pathLst>
                <a:path w="1439498" h="893864" extrusionOk="0">
                  <a:moveTo>
                    <a:pt x="1432084" y="89630"/>
                  </a:moveTo>
                  <a:cubicBezTo>
                    <a:pt x="1489805" y="465963"/>
                    <a:pt x="1204246" y="821912"/>
                    <a:pt x="794290" y="884777"/>
                  </a:cubicBezTo>
                  <a:cubicBezTo>
                    <a:pt x="450628" y="937451"/>
                    <a:pt x="128968" y="755809"/>
                    <a:pt x="0" y="477774"/>
                  </a:cubicBezTo>
                  <a:cubicBezTo>
                    <a:pt x="168116" y="671417"/>
                    <a:pt x="442627" y="788289"/>
                    <a:pt x="731806" y="743998"/>
                  </a:cubicBezTo>
                  <a:cubicBezTo>
                    <a:pt x="1129474" y="683038"/>
                    <a:pt x="1416082" y="360236"/>
                    <a:pt x="1411605" y="0"/>
                  </a:cubicBezTo>
                  <a:cubicBezTo>
                    <a:pt x="1420558" y="29051"/>
                    <a:pt x="1427416" y="58865"/>
                    <a:pt x="1432084" y="89630"/>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31" name="Google Shape;531;p8"/>
            <p:cNvSpPr/>
            <p:nvPr/>
          </p:nvSpPr>
          <p:spPr>
            <a:xfrm>
              <a:off x="3535584" y="2167794"/>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2" y="76200"/>
                    <a:pt x="76200" y="415862"/>
                    <a:pt x="76200" y="833437"/>
                  </a:cubicBezTo>
                  <a:cubicBezTo>
                    <a:pt x="76200" y="1251013"/>
                    <a:pt x="415862"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32" name="Google Shape;532;p8"/>
            <p:cNvSpPr/>
            <p:nvPr/>
          </p:nvSpPr>
          <p:spPr>
            <a:xfrm>
              <a:off x="2246090" y="3884009"/>
              <a:ext cx="375284" cy="111857"/>
            </a:xfrm>
            <a:custGeom>
              <a:avLst/>
              <a:gdLst/>
              <a:ahLst/>
              <a:cxnLst/>
              <a:rect l="l" t="t" r="r" b="b"/>
              <a:pathLst>
                <a:path w="375284" h="111857" extrusionOk="0">
                  <a:moveTo>
                    <a:pt x="332899" y="0"/>
                  </a:moveTo>
                  <a:cubicBezTo>
                    <a:pt x="334804" y="4763"/>
                    <a:pt x="285464" y="22003"/>
                    <a:pt x="280321" y="23717"/>
                  </a:cubicBezTo>
                  <a:cubicBezTo>
                    <a:pt x="256508" y="31528"/>
                    <a:pt x="231648" y="35814"/>
                    <a:pt x="206788" y="38005"/>
                  </a:cubicBezTo>
                  <a:cubicBezTo>
                    <a:pt x="138303" y="43910"/>
                    <a:pt x="68580" y="37909"/>
                    <a:pt x="0" y="35909"/>
                  </a:cubicBezTo>
                  <a:cubicBezTo>
                    <a:pt x="5048" y="36100"/>
                    <a:pt x="14192" y="43434"/>
                    <a:pt x="18669" y="45625"/>
                  </a:cubicBezTo>
                  <a:cubicBezTo>
                    <a:pt x="34576" y="53721"/>
                    <a:pt x="50768" y="61341"/>
                    <a:pt x="67151" y="68580"/>
                  </a:cubicBezTo>
                  <a:cubicBezTo>
                    <a:pt x="100203" y="83153"/>
                    <a:pt x="135065" y="96393"/>
                    <a:pt x="170783" y="104299"/>
                  </a:cubicBezTo>
                  <a:cubicBezTo>
                    <a:pt x="208407" y="112681"/>
                    <a:pt x="245174" y="112585"/>
                    <a:pt x="283464" y="111061"/>
                  </a:cubicBezTo>
                  <a:cubicBezTo>
                    <a:pt x="314135" y="109823"/>
                    <a:pt x="344805" y="107537"/>
                    <a:pt x="375285" y="104108"/>
                  </a:cubicBezTo>
                  <a:cubicBezTo>
                    <a:pt x="375095" y="104108"/>
                    <a:pt x="332899" y="95"/>
                    <a:pt x="332899"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533" name="Google Shape;533;p8"/>
            <p:cNvGrpSpPr/>
            <p:nvPr/>
          </p:nvGrpSpPr>
          <p:grpSpPr>
            <a:xfrm>
              <a:off x="3468909" y="2291619"/>
              <a:ext cx="809625" cy="809625"/>
              <a:chOff x="3468909" y="2291619"/>
              <a:chExt cx="809625" cy="809625"/>
            </a:xfrm>
          </p:grpSpPr>
          <p:sp>
            <p:nvSpPr>
              <p:cNvPr id="534" name="Google Shape;534;p8"/>
              <p:cNvSpPr/>
              <p:nvPr/>
            </p:nvSpPr>
            <p:spPr>
              <a:xfrm>
                <a:off x="348795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35" name="Google Shape;535;p8"/>
              <p:cNvSpPr/>
              <p:nvPr/>
            </p:nvSpPr>
            <p:spPr>
              <a:xfrm>
                <a:off x="346890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536" name="Google Shape;536;p8"/>
            <p:cNvSpPr/>
            <p:nvPr/>
          </p:nvSpPr>
          <p:spPr>
            <a:xfrm>
              <a:off x="3659409" y="2444114"/>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3" y="111538"/>
                  </a:cubicBezTo>
                  <a:cubicBezTo>
                    <a:pt x="4477"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37" name="Google Shape;537;p8"/>
            <p:cNvSpPr/>
            <p:nvPr/>
          </p:nvSpPr>
          <p:spPr>
            <a:xfrm>
              <a:off x="4030921" y="3320356"/>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2" y="21490"/>
                    <a:pt x="14346" y="8345"/>
                  </a:cubicBezTo>
                  <a:cubicBezTo>
                    <a:pt x="30824" y="-4799"/>
                    <a:pt x="54732" y="-2132"/>
                    <a:pt x="67876" y="14346"/>
                  </a:cubicBezTo>
                  <a:cubicBezTo>
                    <a:pt x="78735" y="27967"/>
                    <a:pt x="178747"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38" name="Google Shape;538;p8"/>
            <p:cNvSpPr/>
            <p:nvPr/>
          </p:nvSpPr>
          <p:spPr>
            <a:xfrm>
              <a:off x="4427836" y="1752514"/>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7" y="147818"/>
                  </a:cubicBezTo>
                  <a:cubicBezTo>
                    <a:pt x="41008" y="257355"/>
                    <a:pt x="9099" y="391086"/>
                    <a:pt x="146" y="456237"/>
                  </a:cubicBezTo>
                  <a:cubicBezTo>
                    <a:pt x="-997" y="464238"/>
                    <a:pt x="4718"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8" y="141627"/>
                  </a:cubicBezTo>
                  <a:cubicBezTo>
                    <a:pt x="511829" y="146199"/>
                    <a:pt x="516782" y="150009"/>
                    <a:pt x="522115" y="153247"/>
                  </a:cubicBezTo>
                  <a:cubicBezTo>
                    <a:pt x="546214" y="167725"/>
                    <a:pt x="585266" y="166106"/>
                    <a:pt x="607841"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39" name="Google Shape;539;p8"/>
            <p:cNvSpPr/>
            <p:nvPr/>
          </p:nvSpPr>
          <p:spPr>
            <a:xfrm>
              <a:off x="3704008" y="1752514"/>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7" y="-772"/>
                    <a:pt x="136090" y="752"/>
                  </a:cubicBezTo>
                  <a:cubicBezTo>
                    <a:pt x="150759" y="2276"/>
                    <a:pt x="165237" y="4562"/>
                    <a:pt x="179619" y="7610"/>
                  </a:cubicBezTo>
                  <a:cubicBezTo>
                    <a:pt x="186954" y="9229"/>
                    <a:pt x="194574" y="9896"/>
                    <a:pt x="201908" y="11706"/>
                  </a:cubicBezTo>
                  <a:cubicBezTo>
                    <a:pt x="262773" y="22659"/>
                    <a:pt x="373453" y="54663"/>
                    <a:pt x="470418" y="147818"/>
                  </a:cubicBezTo>
                  <a:cubicBezTo>
                    <a:pt x="584527" y="257355"/>
                    <a:pt x="616436" y="391086"/>
                    <a:pt x="625390" y="456237"/>
                  </a:cubicBezTo>
                  <a:cubicBezTo>
                    <a:pt x="626532" y="464238"/>
                    <a:pt x="620818" y="471573"/>
                    <a:pt x="612721" y="472430"/>
                  </a:cubicBezTo>
                  <a:cubicBezTo>
                    <a:pt x="605101" y="473192"/>
                    <a:pt x="598148" y="467858"/>
                    <a:pt x="597100" y="460238"/>
                  </a:cubicBezTo>
                  <a:cubicBezTo>
                    <a:pt x="588718" y="398706"/>
                    <a:pt x="558619" y="272024"/>
                    <a:pt x="450606" y="168392"/>
                  </a:cubicBezTo>
                  <a:cubicBezTo>
                    <a:pt x="361738" y="83048"/>
                    <a:pt x="261344" y="34280"/>
                    <a:pt x="202194" y="40757"/>
                  </a:cubicBezTo>
                  <a:cubicBezTo>
                    <a:pt x="178572" y="43329"/>
                    <a:pt x="158569" y="64188"/>
                    <a:pt x="149044" y="84762"/>
                  </a:cubicBezTo>
                  <a:cubicBezTo>
                    <a:pt x="143615" y="96478"/>
                    <a:pt x="138376" y="108289"/>
                    <a:pt x="132376" y="119719"/>
                  </a:cubicBezTo>
                  <a:cubicBezTo>
                    <a:pt x="128280" y="127434"/>
                    <a:pt x="123803" y="135150"/>
                    <a:pt x="117898" y="141627"/>
                  </a:cubicBezTo>
                  <a:cubicBezTo>
                    <a:pt x="113706" y="146199"/>
                    <a:pt x="108753" y="150009"/>
                    <a:pt x="103419" y="153247"/>
                  </a:cubicBezTo>
                  <a:cubicBezTo>
                    <a:pt x="79321"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40" name="Google Shape;540;p8"/>
            <p:cNvSpPr/>
            <p:nvPr/>
          </p:nvSpPr>
          <p:spPr>
            <a:xfrm>
              <a:off x="2602134" y="3034569"/>
              <a:ext cx="914400" cy="1238539"/>
            </a:xfrm>
            <a:custGeom>
              <a:avLst/>
              <a:gdLst/>
              <a:ahLst/>
              <a:cxnLst/>
              <a:rect l="l" t="t" r="r" b="b"/>
              <a:pathLst>
                <a:path w="914400" h="1238539" extrusionOk="0">
                  <a:moveTo>
                    <a:pt x="0" y="295275"/>
                  </a:moveTo>
                  <a:cubicBezTo>
                    <a:pt x="29147" y="236792"/>
                    <a:pt x="71628" y="166402"/>
                    <a:pt x="133350" y="95250"/>
                  </a:cubicBezTo>
                  <a:cubicBezTo>
                    <a:pt x="165735" y="57912"/>
                    <a:pt x="198120" y="26384"/>
                    <a:pt x="228600" y="0"/>
                  </a:cubicBezTo>
                  <a:cubicBezTo>
                    <a:pt x="225933" y="37243"/>
                    <a:pt x="231267" y="75152"/>
                    <a:pt x="237553" y="111728"/>
                  </a:cubicBezTo>
                  <a:cubicBezTo>
                    <a:pt x="245936" y="160687"/>
                    <a:pt x="257651" y="209074"/>
                    <a:pt x="270891" y="256889"/>
                  </a:cubicBezTo>
                  <a:cubicBezTo>
                    <a:pt x="299180" y="358712"/>
                    <a:pt x="333851" y="458724"/>
                    <a:pt x="378428" y="554546"/>
                  </a:cubicBezTo>
                  <a:cubicBezTo>
                    <a:pt x="422720" y="649605"/>
                    <a:pt x="475583" y="740664"/>
                    <a:pt x="536258" y="826294"/>
                  </a:cubicBezTo>
                  <a:cubicBezTo>
                    <a:pt x="584454" y="894398"/>
                    <a:pt x="637413" y="959168"/>
                    <a:pt x="695325" y="1019175"/>
                  </a:cubicBezTo>
                  <a:cubicBezTo>
                    <a:pt x="777145" y="1103948"/>
                    <a:pt x="854869" y="1166431"/>
                    <a:pt x="914400" y="1209675"/>
                  </a:cubicBezTo>
                  <a:cubicBezTo>
                    <a:pt x="849821" y="1225868"/>
                    <a:pt x="761714" y="1240822"/>
                    <a:pt x="657225" y="1238250"/>
                  </a:cubicBezTo>
                  <a:cubicBezTo>
                    <a:pt x="574453" y="1236155"/>
                    <a:pt x="503396" y="1223677"/>
                    <a:pt x="447675" y="1209675"/>
                  </a:cubicBezTo>
                  <a:cubicBezTo>
                    <a:pt x="366903" y="1126903"/>
                    <a:pt x="275272" y="1003078"/>
                    <a:pt x="180975" y="847725"/>
                  </a:cubicBezTo>
                  <a:cubicBezTo>
                    <a:pt x="19050" y="581025"/>
                    <a:pt x="18764" y="429768"/>
                    <a:pt x="0" y="295275"/>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41" name="Google Shape;541;p8"/>
            <p:cNvSpPr/>
            <p:nvPr/>
          </p:nvSpPr>
          <p:spPr>
            <a:xfrm>
              <a:off x="3078384" y="2729769"/>
              <a:ext cx="981075" cy="1409700"/>
            </a:xfrm>
            <a:custGeom>
              <a:avLst/>
              <a:gdLst/>
              <a:ahLst/>
              <a:cxnLst/>
              <a:rect l="l" t="t" r="r" b="b"/>
              <a:pathLst>
                <a:path w="981075" h="1409700" extrusionOk="0">
                  <a:moveTo>
                    <a:pt x="0" y="133350"/>
                  </a:moveTo>
                  <a:cubicBezTo>
                    <a:pt x="95250" y="66675"/>
                    <a:pt x="200025" y="28575"/>
                    <a:pt x="295275" y="0"/>
                  </a:cubicBezTo>
                  <a:cubicBezTo>
                    <a:pt x="301371" y="141637"/>
                    <a:pt x="331089" y="397669"/>
                    <a:pt x="476250" y="676275"/>
                  </a:cubicBezTo>
                  <a:cubicBezTo>
                    <a:pt x="632555" y="976313"/>
                    <a:pt x="864394" y="1163384"/>
                    <a:pt x="981075" y="1247775"/>
                  </a:cubicBezTo>
                  <a:cubicBezTo>
                    <a:pt x="942975" y="1276350"/>
                    <a:pt x="891159" y="1307497"/>
                    <a:pt x="838200" y="1343025"/>
                  </a:cubicBezTo>
                  <a:cubicBezTo>
                    <a:pt x="793147" y="1373219"/>
                    <a:pt x="750475" y="1394555"/>
                    <a:pt x="714375" y="1409700"/>
                  </a:cubicBezTo>
                  <a:cubicBezTo>
                    <a:pt x="590741" y="1316546"/>
                    <a:pt x="389477" y="1140333"/>
                    <a:pt x="228600" y="857250"/>
                  </a:cubicBezTo>
                  <a:cubicBezTo>
                    <a:pt x="61341" y="563023"/>
                    <a:pt x="14859" y="289274"/>
                    <a:pt x="0" y="133350"/>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42" name="Google Shape;542;p8"/>
            <p:cNvSpPr/>
            <p:nvPr/>
          </p:nvSpPr>
          <p:spPr>
            <a:xfrm>
              <a:off x="2958179" y="4137945"/>
              <a:ext cx="558355" cy="135163"/>
            </a:xfrm>
            <a:custGeom>
              <a:avLst/>
              <a:gdLst/>
              <a:ahLst/>
              <a:cxnLst/>
              <a:rect l="l" t="t" r="r" b="b"/>
              <a:pathLst>
                <a:path w="558355" h="135163" extrusionOk="0">
                  <a:moveTo>
                    <a:pt x="558356" y="106299"/>
                  </a:moveTo>
                  <a:cubicBezTo>
                    <a:pt x="493776" y="122492"/>
                    <a:pt x="405670" y="137446"/>
                    <a:pt x="301181" y="134874"/>
                  </a:cubicBezTo>
                  <a:cubicBezTo>
                    <a:pt x="218408" y="132779"/>
                    <a:pt x="147352" y="120301"/>
                    <a:pt x="91631" y="106299"/>
                  </a:cubicBezTo>
                  <a:cubicBezTo>
                    <a:pt x="62389" y="76391"/>
                    <a:pt x="31718" y="40958"/>
                    <a:pt x="0" y="667"/>
                  </a:cubicBezTo>
                  <a:cubicBezTo>
                    <a:pt x="129826" y="14097"/>
                    <a:pt x="278987" y="16954"/>
                    <a:pt x="426625" y="0"/>
                  </a:cubicBezTo>
                  <a:cubicBezTo>
                    <a:pt x="475488" y="43625"/>
                    <a:pt x="520541" y="78867"/>
                    <a:pt x="558356" y="1062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43" name="Google Shape;543;p8"/>
            <p:cNvSpPr/>
            <p:nvPr/>
          </p:nvSpPr>
          <p:spPr>
            <a:xfrm>
              <a:off x="3699986" y="3907345"/>
              <a:ext cx="359473" cy="232124"/>
            </a:xfrm>
            <a:custGeom>
              <a:avLst/>
              <a:gdLst/>
              <a:ahLst/>
              <a:cxnLst/>
              <a:rect l="l" t="t" r="r" b="b"/>
              <a:pathLst>
                <a:path w="359473" h="232124" extrusionOk="0">
                  <a:moveTo>
                    <a:pt x="359474" y="70199"/>
                  </a:moveTo>
                  <a:cubicBezTo>
                    <a:pt x="321374" y="98774"/>
                    <a:pt x="269558" y="129921"/>
                    <a:pt x="216599" y="165449"/>
                  </a:cubicBezTo>
                  <a:cubicBezTo>
                    <a:pt x="171545" y="195644"/>
                    <a:pt x="128873" y="216979"/>
                    <a:pt x="92774" y="232124"/>
                  </a:cubicBezTo>
                  <a:cubicBezTo>
                    <a:pt x="65246" y="211360"/>
                    <a:pt x="33909" y="186595"/>
                    <a:pt x="0" y="157258"/>
                  </a:cubicBezTo>
                  <a:cubicBezTo>
                    <a:pt x="114776" y="113633"/>
                    <a:pt x="199739" y="57626"/>
                    <a:pt x="268415" y="0"/>
                  </a:cubicBezTo>
                  <a:cubicBezTo>
                    <a:pt x="302990" y="28384"/>
                    <a:pt x="333946" y="51721"/>
                    <a:pt x="359474" y="701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544" name="Google Shape;544;p8"/>
            <p:cNvGrpSpPr/>
            <p:nvPr/>
          </p:nvGrpSpPr>
          <p:grpSpPr>
            <a:xfrm>
              <a:off x="4516659" y="2291619"/>
              <a:ext cx="809625" cy="809625"/>
              <a:chOff x="4516659" y="2291619"/>
              <a:chExt cx="809625" cy="809625"/>
            </a:xfrm>
          </p:grpSpPr>
          <p:sp>
            <p:nvSpPr>
              <p:cNvPr id="545" name="Google Shape;545;p8"/>
              <p:cNvSpPr/>
              <p:nvPr/>
            </p:nvSpPr>
            <p:spPr>
              <a:xfrm>
                <a:off x="453570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46" name="Google Shape;546;p8"/>
              <p:cNvSpPr/>
              <p:nvPr/>
            </p:nvSpPr>
            <p:spPr>
              <a:xfrm>
                <a:off x="451665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547" name="Google Shape;547;p8"/>
            <p:cNvSpPr/>
            <p:nvPr/>
          </p:nvSpPr>
          <p:spPr>
            <a:xfrm>
              <a:off x="4791729" y="2446241"/>
              <a:ext cx="352490" cy="352395"/>
            </a:xfrm>
            <a:custGeom>
              <a:avLst/>
              <a:gdLst/>
              <a:ahLst/>
              <a:cxnLst/>
              <a:rect l="l" t="t" r="r" b="b"/>
              <a:pathLst>
                <a:path w="352490" h="352395" extrusionOk="0">
                  <a:moveTo>
                    <a:pt x="341960" y="116269"/>
                  </a:moveTo>
                  <a:cubicBezTo>
                    <a:pt x="334340" y="121793"/>
                    <a:pt x="325863" y="126461"/>
                    <a:pt x="316528" y="129890"/>
                  </a:cubicBezTo>
                  <a:cubicBezTo>
                    <a:pt x="262140" y="149797"/>
                    <a:pt x="202038" y="121793"/>
                    <a:pt x="182130" y="67501"/>
                  </a:cubicBezTo>
                  <a:cubicBezTo>
                    <a:pt x="173844" y="44927"/>
                    <a:pt x="173939" y="21400"/>
                    <a:pt x="180702" y="64"/>
                  </a:cubicBezTo>
                  <a:cubicBezTo>
                    <a:pt x="159175" y="-508"/>
                    <a:pt x="137172" y="2731"/>
                    <a:pt x="115741" y="10637"/>
                  </a:cubicBezTo>
                  <a:cubicBezTo>
                    <a:pt x="24301" y="44069"/>
                    <a:pt x="-22657" y="145320"/>
                    <a:pt x="10776" y="236665"/>
                  </a:cubicBezTo>
                  <a:cubicBezTo>
                    <a:pt x="44208" y="328010"/>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48" name="Google Shape;548;p8"/>
            <p:cNvSpPr/>
            <p:nvPr/>
          </p:nvSpPr>
          <p:spPr>
            <a:xfrm>
              <a:off x="2180343" y="2701194"/>
              <a:ext cx="412266" cy="352425"/>
            </a:xfrm>
            <a:custGeom>
              <a:avLst/>
              <a:gdLst/>
              <a:ahLst/>
              <a:cxnLst/>
              <a:rect l="l" t="t" r="r" b="b"/>
              <a:pathLst>
                <a:path w="412266" h="352425" extrusionOk="0">
                  <a:moveTo>
                    <a:pt x="21741" y="0"/>
                  </a:moveTo>
                  <a:cubicBezTo>
                    <a:pt x="11835" y="31147"/>
                    <a:pt x="-21788" y="131540"/>
                    <a:pt x="21741" y="219075"/>
                  </a:cubicBezTo>
                  <a:cubicBezTo>
                    <a:pt x="80130" y="336423"/>
                    <a:pt x="240816" y="352425"/>
                    <a:pt x="412266" y="352425"/>
                  </a:cubicBezTo>
                  <a:cubicBezTo>
                    <a:pt x="352926" y="334804"/>
                    <a:pt x="210432" y="308038"/>
                    <a:pt x="107466" y="190500"/>
                  </a:cubicBezTo>
                  <a:cubicBezTo>
                    <a:pt x="53079" y="128397"/>
                    <a:pt x="40791" y="66675"/>
                    <a:pt x="21741" y="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549" name="Google Shape;549;p8"/>
          <p:cNvGrpSpPr/>
          <p:nvPr/>
        </p:nvGrpSpPr>
        <p:grpSpPr>
          <a:xfrm>
            <a:off x="89409" y="4337441"/>
            <a:ext cx="2311930" cy="1941933"/>
            <a:chOff x="2076453" y="1626619"/>
            <a:chExt cx="3249831" cy="2729734"/>
          </a:xfrm>
        </p:grpSpPr>
        <p:grpSp>
          <p:nvGrpSpPr>
            <p:cNvPr id="550" name="Google Shape;550;p8"/>
            <p:cNvGrpSpPr/>
            <p:nvPr/>
          </p:nvGrpSpPr>
          <p:grpSpPr>
            <a:xfrm>
              <a:off x="2076453" y="2309959"/>
              <a:ext cx="833410" cy="861198"/>
              <a:chOff x="2076453" y="2309959"/>
              <a:chExt cx="833410" cy="861198"/>
            </a:xfrm>
          </p:grpSpPr>
          <p:sp>
            <p:nvSpPr>
              <p:cNvPr id="551" name="Google Shape;551;p8"/>
              <p:cNvSpPr/>
              <p:nvPr/>
            </p:nvSpPr>
            <p:spPr>
              <a:xfrm>
                <a:off x="2114495" y="2348061"/>
                <a:ext cx="757273" cy="784470"/>
              </a:xfrm>
              <a:custGeom>
                <a:avLst/>
                <a:gdLst/>
                <a:ahLst/>
                <a:cxnLst/>
                <a:rect l="l" t="t" r="r" b="b"/>
                <a:pathLst>
                  <a:path w="757273" h="784470" extrusionOk="0">
                    <a:moveTo>
                      <a:pt x="573364" y="781759"/>
                    </a:moveTo>
                    <a:cubicBezTo>
                      <a:pt x="354289" y="791284"/>
                      <a:pt x="18819" y="788902"/>
                      <a:pt x="1864" y="543634"/>
                    </a:cubicBezTo>
                    <a:cubicBezTo>
                      <a:pt x="-17186" y="267409"/>
                      <a:pt x="112449" y="18044"/>
                      <a:pt x="268564" y="709"/>
                    </a:cubicBezTo>
                    <a:cubicBezTo>
                      <a:pt x="354289" y="-8816"/>
                      <a:pt x="413344" y="78052"/>
                      <a:pt x="554314" y="238834"/>
                    </a:cubicBezTo>
                    <a:cubicBezTo>
                      <a:pt x="700523" y="405616"/>
                      <a:pt x="773199" y="490960"/>
                      <a:pt x="754339" y="591259"/>
                    </a:cubicBezTo>
                    <a:cubicBezTo>
                      <a:pt x="731289" y="713464"/>
                      <a:pt x="592224" y="780997"/>
                      <a:pt x="573364" y="78175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52" name="Google Shape;552;p8"/>
              <p:cNvSpPr/>
              <p:nvPr/>
            </p:nvSpPr>
            <p:spPr>
              <a:xfrm>
                <a:off x="2076453" y="2309959"/>
                <a:ext cx="833410" cy="861198"/>
              </a:xfrm>
              <a:custGeom>
                <a:avLst/>
                <a:gdLst/>
                <a:ahLst/>
                <a:cxnLst/>
                <a:rect l="l" t="t" r="r" b="b"/>
                <a:pathLst>
                  <a:path w="833410" h="861198" extrusionOk="0">
                    <a:moveTo>
                      <a:pt x="492534" y="861198"/>
                    </a:moveTo>
                    <a:cubicBezTo>
                      <a:pt x="294700" y="861198"/>
                      <a:pt x="18665" y="827385"/>
                      <a:pt x="1901" y="584402"/>
                    </a:cubicBezTo>
                    <a:cubicBezTo>
                      <a:pt x="-18101" y="293604"/>
                      <a:pt x="122297" y="20998"/>
                      <a:pt x="302415" y="996"/>
                    </a:cubicBezTo>
                    <a:cubicBezTo>
                      <a:pt x="395855" y="-9291"/>
                      <a:pt x="456053" y="60622"/>
                      <a:pt x="565400" y="187686"/>
                    </a:cubicBezTo>
                    <a:cubicBezTo>
                      <a:pt x="582450" y="207498"/>
                      <a:pt x="600928" y="228929"/>
                      <a:pt x="621026" y="251884"/>
                    </a:cubicBezTo>
                    <a:cubicBezTo>
                      <a:pt x="765425" y="416572"/>
                      <a:pt x="852579" y="515917"/>
                      <a:pt x="829814" y="636504"/>
                    </a:cubicBezTo>
                    <a:cubicBezTo>
                      <a:pt x="802954" y="779093"/>
                      <a:pt x="646744" y="856531"/>
                      <a:pt x="613025" y="857960"/>
                    </a:cubicBezTo>
                    <a:cubicBezTo>
                      <a:pt x="579878" y="859389"/>
                      <a:pt x="538349" y="861198"/>
                      <a:pt x="492534" y="861198"/>
                    </a:cubicBezTo>
                    <a:close/>
                    <a:moveTo>
                      <a:pt x="318893" y="76243"/>
                    </a:moveTo>
                    <a:cubicBezTo>
                      <a:pt x="316226" y="76243"/>
                      <a:pt x="313559" y="76434"/>
                      <a:pt x="310797" y="76719"/>
                    </a:cubicBezTo>
                    <a:cubicBezTo>
                      <a:pt x="185448" y="90626"/>
                      <a:pt x="59242" y="308463"/>
                      <a:pt x="77911" y="579163"/>
                    </a:cubicBezTo>
                    <a:cubicBezTo>
                      <a:pt x="91627" y="778045"/>
                      <a:pt x="367471" y="792238"/>
                      <a:pt x="607215" y="781951"/>
                    </a:cubicBezTo>
                    <a:cubicBezTo>
                      <a:pt x="631789" y="774807"/>
                      <a:pt x="737231" y="716323"/>
                      <a:pt x="754852" y="622312"/>
                    </a:cubicBezTo>
                    <a:cubicBezTo>
                      <a:pt x="770092" y="541635"/>
                      <a:pt x="707227" y="465816"/>
                      <a:pt x="563590" y="302081"/>
                    </a:cubicBezTo>
                    <a:cubicBezTo>
                      <a:pt x="543302" y="278935"/>
                      <a:pt x="524728" y="257313"/>
                      <a:pt x="507488" y="237311"/>
                    </a:cubicBezTo>
                    <a:cubicBezTo>
                      <a:pt x="411095" y="125107"/>
                      <a:pt x="366994" y="76243"/>
                      <a:pt x="318893" y="76243"/>
                    </a:cubicBezTo>
                    <a:close/>
                    <a:moveTo>
                      <a:pt x="609787" y="781855"/>
                    </a:moveTo>
                    <a:cubicBezTo>
                      <a:pt x="609596" y="781855"/>
                      <a:pt x="609406" y="781855"/>
                      <a:pt x="609120" y="781855"/>
                    </a:cubicBezTo>
                    <a:cubicBezTo>
                      <a:pt x="609310" y="781855"/>
                      <a:pt x="609596" y="781855"/>
                      <a:pt x="609787" y="781855"/>
                    </a:cubicBezTo>
                    <a:lnTo>
                      <a:pt x="609787" y="78185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553" name="Google Shape;553;p8"/>
            <p:cNvGrpSpPr/>
            <p:nvPr/>
          </p:nvGrpSpPr>
          <p:grpSpPr>
            <a:xfrm>
              <a:off x="2450412" y="1626619"/>
              <a:ext cx="1134652" cy="1350990"/>
              <a:chOff x="2450412" y="1626619"/>
              <a:chExt cx="1134652" cy="1350990"/>
            </a:xfrm>
          </p:grpSpPr>
          <p:sp>
            <p:nvSpPr>
              <p:cNvPr id="554" name="Google Shape;554;p8"/>
              <p:cNvSpPr/>
              <p:nvPr/>
            </p:nvSpPr>
            <p:spPr>
              <a:xfrm>
                <a:off x="2488545" y="1664676"/>
                <a:ext cx="1058213" cy="1274864"/>
              </a:xfrm>
              <a:custGeom>
                <a:avLst/>
                <a:gdLst/>
                <a:ahLst/>
                <a:cxnLst/>
                <a:rect l="l" t="t" r="r" b="b"/>
                <a:pathLst>
                  <a:path w="1058213" h="1274864" extrusionOk="0">
                    <a:moveTo>
                      <a:pt x="365049" y="1247212"/>
                    </a:moveTo>
                    <a:cubicBezTo>
                      <a:pt x="349524" y="1215779"/>
                      <a:pt x="329712" y="1186728"/>
                      <a:pt x="311519" y="1156819"/>
                    </a:cubicBezTo>
                    <a:cubicBezTo>
                      <a:pt x="265323" y="1081096"/>
                      <a:pt x="215793" y="1007467"/>
                      <a:pt x="169597" y="931744"/>
                    </a:cubicBezTo>
                    <a:cubicBezTo>
                      <a:pt x="80252" y="785440"/>
                      <a:pt x="-6902" y="620562"/>
                      <a:pt x="433" y="443968"/>
                    </a:cubicBezTo>
                    <a:cubicBezTo>
                      <a:pt x="2433" y="395962"/>
                      <a:pt x="11767" y="348337"/>
                      <a:pt x="27864" y="303094"/>
                    </a:cubicBezTo>
                    <a:cubicBezTo>
                      <a:pt x="111304" y="69445"/>
                      <a:pt x="381623" y="11438"/>
                      <a:pt x="601746" y="2866"/>
                    </a:cubicBezTo>
                    <a:cubicBezTo>
                      <a:pt x="712141" y="-1421"/>
                      <a:pt x="841966" y="-9898"/>
                      <a:pt x="937216" y="56206"/>
                    </a:cubicBezTo>
                    <a:cubicBezTo>
                      <a:pt x="1084949" y="158790"/>
                      <a:pt x="1063899" y="349861"/>
                      <a:pt x="1044658" y="505309"/>
                    </a:cubicBezTo>
                    <a:cubicBezTo>
                      <a:pt x="1039324" y="548267"/>
                      <a:pt x="1030180" y="591225"/>
                      <a:pt x="1020465" y="633421"/>
                    </a:cubicBezTo>
                    <a:cubicBezTo>
                      <a:pt x="1012369" y="668377"/>
                      <a:pt x="1003225" y="703048"/>
                      <a:pt x="992842" y="737434"/>
                    </a:cubicBezTo>
                    <a:cubicBezTo>
                      <a:pt x="933787" y="933839"/>
                      <a:pt x="829774" y="1105861"/>
                      <a:pt x="675565" y="1241782"/>
                    </a:cubicBezTo>
                    <a:cubicBezTo>
                      <a:pt x="613081" y="1296932"/>
                      <a:pt x="377242" y="1271881"/>
                      <a:pt x="365049" y="12472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55" name="Google Shape;555;p8"/>
              <p:cNvSpPr/>
              <p:nvPr/>
            </p:nvSpPr>
            <p:spPr>
              <a:xfrm>
                <a:off x="2450412" y="1626619"/>
                <a:ext cx="1134652" cy="1350990"/>
              </a:xfrm>
              <a:custGeom>
                <a:avLst/>
                <a:gdLst/>
                <a:ahLst/>
                <a:cxnLst/>
                <a:rect l="l" t="t" r="r" b="b"/>
                <a:pathLst>
                  <a:path w="1134652" h="1350990" extrusionOk="0">
                    <a:moveTo>
                      <a:pt x="564060" y="1350991"/>
                    </a:moveTo>
                    <a:cubicBezTo>
                      <a:pt x="516149" y="1350991"/>
                      <a:pt x="470525" y="1345847"/>
                      <a:pt x="441378" y="1340037"/>
                    </a:cubicBezTo>
                    <a:cubicBezTo>
                      <a:pt x="398611" y="1331560"/>
                      <a:pt x="378323" y="1320892"/>
                      <a:pt x="368988" y="1302032"/>
                    </a:cubicBezTo>
                    <a:lnTo>
                      <a:pt x="368988" y="1302032"/>
                    </a:lnTo>
                    <a:cubicBezTo>
                      <a:pt x="358606" y="1280887"/>
                      <a:pt x="345842" y="1260694"/>
                      <a:pt x="332412" y="1239263"/>
                    </a:cubicBezTo>
                    <a:cubicBezTo>
                      <a:pt x="327269" y="1231071"/>
                      <a:pt x="322125" y="1222879"/>
                      <a:pt x="317077" y="1214688"/>
                    </a:cubicBezTo>
                    <a:cubicBezTo>
                      <a:pt x="294026" y="1176874"/>
                      <a:pt x="269642" y="1138774"/>
                      <a:pt x="246020" y="1102007"/>
                    </a:cubicBezTo>
                    <a:cubicBezTo>
                      <a:pt x="222589" y="1065431"/>
                      <a:pt x="198300" y="1027617"/>
                      <a:pt x="175154" y="989707"/>
                    </a:cubicBezTo>
                    <a:cubicBezTo>
                      <a:pt x="79904" y="833688"/>
                      <a:pt x="-7154" y="664048"/>
                      <a:pt x="466" y="480501"/>
                    </a:cubicBezTo>
                    <a:cubicBezTo>
                      <a:pt x="2657" y="428590"/>
                      <a:pt x="12563" y="377440"/>
                      <a:pt x="30088" y="328387"/>
                    </a:cubicBezTo>
                    <a:cubicBezTo>
                      <a:pt x="101621" y="128171"/>
                      <a:pt x="311933" y="15586"/>
                      <a:pt x="638355" y="2917"/>
                    </a:cubicBezTo>
                    <a:lnTo>
                      <a:pt x="653119" y="2346"/>
                    </a:lnTo>
                    <a:cubicBezTo>
                      <a:pt x="766752" y="-2226"/>
                      <a:pt x="895530" y="-7370"/>
                      <a:pt x="996971" y="63115"/>
                    </a:cubicBezTo>
                    <a:cubicBezTo>
                      <a:pt x="1166135" y="180559"/>
                      <a:pt x="1139751" y="393061"/>
                      <a:pt x="1120511" y="548128"/>
                    </a:cubicBezTo>
                    <a:cubicBezTo>
                      <a:pt x="1114891" y="593658"/>
                      <a:pt x="1105175" y="638425"/>
                      <a:pt x="1095650" y="680145"/>
                    </a:cubicBezTo>
                    <a:cubicBezTo>
                      <a:pt x="1087459" y="715768"/>
                      <a:pt x="1077934" y="751582"/>
                      <a:pt x="1067456" y="786539"/>
                    </a:cubicBezTo>
                    <a:cubicBezTo>
                      <a:pt x="1004401" y="996280"/>
                      <a:pt x="893816" y="1171921"/>
                      <a:pt x="738939" y="1308509"/>
                    </a:cubicBezTo>
                    <a:cubicBezTo>
                      <a:pt x="701982" y="1340989"/>
                      <a:pt x="630830" y="1350991"/>
                      <a:pt x="564060" y="1350991"/>
                    </a:cubicBezTo>
                    <a:close/>
                    <a:moveTo>
                      <a:pt x="432996" y="1259646"/>
                    </a:moveTo>
                    <a:cubicBezTo>
                      <a:pt x="474906" y="1275648"/>
                      <a:pt x="648261" y="1286792"/>
                      <a:pt x="688552" y="1251264"/>
                    </a:cubicBezTo>
                    <a:cubicBezTo>
                      <a:pt x="832665" y="1124296"/>
                      <a:pt x="935535" y="960466"/>
                      <a:pt x="994495" y="764536"/>
                    </a:cubicBezTo>
                    <a:cubicBezTo>
                      <a:pt x="1004496" y="731199"/>
                      <a:pt x="1013640" y="697004"/>
                      <a:pt x="1021451" y="663000"/>
                    </a:cubicBezTo>
                    <a:cubicBezTo>
                      <a:pt x="1030595" y="623281"/>
                      <a:pt x="1039739" y="580799"/>
                      <a:pt x="1044977" y="538794"/>
                    </a:cubicBezTo>
                    <a:cubicBezTo>
                      <a:pt x="1066790" y="362677"/>
                      <a:pt x="1074981" y="209991"/>
                      <a:pt x="953633" y="125695"/>
                    </a:cubicBezTo>
                    <a:cubicBezTo>
                      <a:pt x="873146" y="69783"/>
                      <a:pt x="757894" y="74450"/>
                      <a:pt x="656262" y="78546"/>
                    </a:cubicBezTo>
                    <a:lnTo>
                      <a:pt x="641403" y="79117"/>
                    </a:lnTo>
                    <a:cubicBezTo>
                      <a:pt x="344509" y="90643"/>
                      <a:pt x="162962" y="183130"/>
                      <a:pt x="101907" y="354009"/>
                    </a:cubicBezTo>
                    <a:cubicBezTo>
                      <a:pt x="86953" y="395824"/>
                      <a:pt x="78476" y="439448"/>
                      <a:pt x="76666" y="483644"/>
                    </a:cubicBezTo>
                    <a:cubicBezTo>
                      <a:pt x="69903" y="646903"/>
                      <a:pt x="151246" y="804256"/>
                      <a:pt x="240305" y="949988"/>
                    </a:cubicBezTo>
                    <a:cubicBezTo>
                      <a:pt x="262975" y="987136"/>
                      <a:pt x="287073" y="1024664"/>
                      <a:pt x="310219" y="1060859"/>
                    </a:cubicBezTo>
                    <a:cubicBezTo>
                      <a:pt x="334031" y="1098007"/>
                      <a:pt x="358701" y="1136488"/>
                      <a:pt x="382228" y="1175064"/>
                    </a:cubicBezTo>
                    <a:cubicBezTo>
                      <a:pt x="387086" y="1182970"/>
                      <a:pt x="392038" y="1190875"/>
                      <a:pt x="396992" y="1198781"/>
                    </a:cubicBezTo>
                    <a:cubicBezTo>
                      <a:pt x="409184" y="1218212"/>
                      <a:pt x="421757" y="1238310"/>
                      <a:pt x="432996" y="1259646"/>
                    </a:cubicBezTo>
                    <a:close/>
                    <a:moveTo>
                      <a:pt x="428138" y="1257550"/>
                    </a:moveTo>
                    <a:lnTo>
                      <a:pt x="428138" y="12575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556" name="Google Shape;556;p8"/>
            <p:cNvSpPr/>
            <p:nvPr/>
          </p:nvSpPr>
          <p:spPr>
            <a:xfrm>
              <a:off x="2573302" y="1796319"/>
              <a:ext cx="315384" cy="972875"/>
            </a:xfrm>
            <a:custGeom>
              <a:avLst/>
              <a:gdLst/>
              <a:ahLst/>
              <a:cxnLst/>
              <a:rect l="l" t="t" r="r" b="b"/>
              <a:pathLst>
                <a:path w="315384" h="972875" extrusionOk="0">
                  <a:moveTo>
                    <a:pt x="314582" y="971550"/>
                  </a:moveTo>
                  <a:cubicBezTo>
                    <a:pt x="297247" y="940403"/>
                    <a:pt x="-10125" y="627031"/>
                    <a:pt x="257" y="323850"/>
                  </a:cubicBezTo>
                  <a:cubicBezTo>
                    <a:pt x="9306" y="61151"/>
                    <a:pt x="248574" y="28480"/>
                    <a:pt x="286007" y="0"/>
                  </a:cubicBezTo>
                  <a:cubicBezTo>
                    <a:pt x="200282" y="95250"/>
                    <a:pt x="135131" y="162211"/>
                    <a:pt x="143132" y="361950"/>
                  </a:cubicBezTo>
                  <a:cubicBezTo>
                    <a:pt x="154943" y="656844"/>
                    <a:pt x="328584" y="996791"/>
                    <a:pt x="314582" y="97155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57" name="Google Shape;557;p8"/>
            <p:cNvSpPr/>
            <p:nvPr/>
          </p:nvSpPr>
          <p:spPr>
            <a:xfrm>
              <a:off x="2477570" y="2626797"/>
              <a:ext cx="2030383" cy="1729556"/>
            </a:xfrm>
            <a:custGeom>
              <a:avLst/>
              <a:gdLst/>
              <a:ahLst/>
              <a:cxnLst/>
              <a:rect l="l" t="t" r="r" b="b"/>
              <a:pathLst>
                <a:path w="2030383" h="1729556" extrusionOk="0">
                  <a:moveTo>
                    <a:pt x="1923170" y="315189"/>
                  </a:moveTo>
                  <a:cubicBezTo>
                    <a:pt x="1782771" y="104591"/>
                    <a:pt x="1543027" y="33154"/>
                    <a:pt x="1366719" y="10389"/>
                  </a:cubicBezTo>
                  <a:cubicBezTo>
                    <a:pt x="1150216" y="-17710"/>
                    <a:pt x="909424" y="11818"/>
                    <a:pt x="706065" y="91351"/>
                  </a:cubicBezTo>
                  <a:cubicBezTo>
                    <a:pt x="641010" y="116783"/>
                    <a:pt x="68843" y="354241"/>
                    <a:pt x="5883" y="855542"/>
                  </a:cubicBezTo>
                  <a:cubicBezTo>
                    <a:pt x="-14691" y="1019087"/>
                    <a:pt x="18932" y="1181012"/>
                    <a:pt x="103133" y="1323601"/>
                  </a:cubicBezTo>
                  <a:cubicBezTo>
                    <a:pt x="180857" y="1455236"/>
                    <a:pt x="297348" y="1565155"/>
                    <a:pt x="440032" y="1641545"/>
                  </a:cubicBezTo>
                  <a:cubicBezTo>
                    <a:pt x="558237" y="1704791"/>
                    <a:pt x="681015" y="1729556"/>
                    <a:pt x="800839" y="1729556"/>
                  </a:cubicBezTo>
                  <a:cubicBezTo>
                    <a:pt x="1148883" y="1729556"/>
                    <a:pt x="1472161" y="1520578"/>
                    <a:pt x="1585223" y="1438758"/>
                  </a:cubicBezTo>
                  <a:cubicBezTo>
                    <a:pt x="1683235" y="1367797"/>
                    <a:pt x="1981368" y="1152055"/>
                    <a:pt x="2024611" y="788486"/>
                  </a:cubicBezTo>
                  <a:cubicBezTo>
                    <a:pt x="2045471" y="612655"/>
                    <a:pt x="2009371" y="444538"/>
                    <a:pt x="1923170" y="31518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58" name="Google Shape;558;p8"/>
            <p:cNvSpPr/>
            <p:nvPr/>
          </p:nvSpPr>
          <p:spPr>
            <a:xfrm>
              <a:off x="3573684" y="2205894"/>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59" name="Google Shape;559;p8"/>
            <p:cNvSpPr/>
            <p:nvPr/>
          </p:nvSpPr>
          <p:spPr>
            <a:xfrm>
              <a:off x="3697509" y="2871120"/>
              <a:ext cx="1439498" cy="893864"/>
            </a:xfrm>
            <a:custGeom>
              <a:avLst/>
              <a:gdLst/>
              <a:ahLst/>
              <a:cxnLst/>
              <a:rect l="l" t="t" r="r" b="b"/>
              <a:pathLst>
                <a:path w="1439498" h="893864" extrusionOk="0">
                  <a:moveTo>
                    <a:pt x="1432084" y="89630"/>
                  </a:moveTo>
                  <a:cubicBezTo>
                    <a:pt x="1489805" y="465963"/>
                    <a:pt x="1204246" y="821912"/>
                    <a:pt x="794290" y="884777"/>
                  </a:cubicBezTo>
                  <a:cubicBezTo>
                    <a:pt x="450628" y="937451"/>
                    <a:pt x="128968" y="755809"/>
                    <a:pt x="0" y="477774"/>
                  </a:cubicBezTo>
                  <a:cubicBezTo>
                    <a:pt x="168116" y="671417"/>
                    <a:pt x="442627" y="788289"/>
                    <a:pt x="731806" y="743998"/>
                  </a:cubicBezTo>
                  <a:cubicBezTo>
                    <a:pt x="1129474" y="683038"/>
                    <a:pt x="1416082" y="360236"/>
                    <a:pt x="1411605" y="0"/>
                  </a:cubicBezTo>
                  <a:cubicBezTo>
                    <a:pt x="1420558" y="29051"/>
                    <a:pt x="1427416" y="58865"/>
                    <a:pt x="1432084" y="89630"/>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60" name="Google Shape;560;p8"/>
            <p:cNvSpPr/>
            <p:nvPr/>
          </p:nvSpPr>
          <p:spPr>
            <a:xfrm>
              <a:off x="3535584" y="2167794"/>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2" y="76200"/>
                    <a:pt x="76200" y="415862"/>
                    <a:pt x="76200" y="833437"/>
                  </a:cubicBezTo>
                  <a:cubicBezTo>
                    <a:pt x="76200" y="1251013"/>
                    <a:pt x="415862"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61" name="Google Shape;561;p8"/>
            <p:cNvSpPr/>
            <p:nvPr/>
          </p:nvSpPr>
          <p:spPr>
            <a:xfrm>
              <a:off x="2246090" y="3884009"/>
              <a:ext cx="375284" cy="111857"/>
            </a:xfrm>
            <a:custGeom>
              <a:avLst/>
              <a:gdLst/>
              <a:ahLst/>
              <a:cxnLst/>
              <a:rect l="l" t="t" r="r" b="b"/>
              <a:pathLst>
                <a:path w="375284" h="111857" extrusionOk="0">
                  <a:moveTo>
                    <a:pt x="332899" y="0"/>
                  </a:moveTo>
                  <a:cubicBezTo>
                    <a:pt x="334804" y="4763"/>
                    <a:pt x="285464" y="22003"/>
                    <a:pt x="280321" y="23717"/>
                  </a:cubicBezTo>
                  <a:cubicBezTo>
                    <a:pt x="256508" y="31528"/>
                    <a:pt x="231648" y="35814"/>
                    <a:pt x="206788" y="38005"/>
                  </a:cubicBezTo>
                  <a:cubicBezTo>
                    <a:pt x="138303" y="43910"/>
                    <a:pt x="68580" y="37909"/>
                    <a:pt x="0" y="35909"/>
                  </a:cubicBezTo>
                  <a:cubicBezTo>
                    <a:pt x="5048" y="36100"/>
                    <a:pt x="14192" y="43434"/>
                    <a:pt x="18669" y="45625"/>
                  </a:cubicBezTo>
                  <a:cubicBezTo>
                    <a:pt x="34576" y="53721"/>
                    <a:pt x="50768" y="61341"/>
                    <a:pt x="67151" y="68580"/>
                  </a:cubicBezTo>
                  <a:cubicBezTo>
                    <a:pt x="100203" y="83153"/>
                    <a:pt x="135065" y="96393"/>
                    <a:pt x="170783" y="104299"/>
                  </a:cubicBezTo>
                  <a:cubicBezTo>
                    <a:pt x="208407" y="112681"/>
                    <a:pt x="245174" y="112585"/>
                    <a:pt x="283464" y="111061"/>
                  </a:cubicBezTo>
                  <a:cubicBezTo>
                    <a:pt x="314135" y="109823"/>
                    <a:pt x="344805" y="107537"/>
                    <a:pt x="375285" y="104108"/>
                  </a:cubicBezTo>
                  <a:cubicBezTo>
                    <a:pt x="375095" y="104108"/>
                    <a:pt x="332899" y="95"/>
                    <a:pt x="332899"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562" name="Google Shape;562;p8"/>
            <p:cNvGrpSpPr/>
            <p:nvPr/>
          </p:nvGrpSpPr>
          <p:grpSpPr>
            <a:xfrm>
              <a:off x="3468909" y="2291619"/>
              <a:ext cx="809625" cy="809625"/>
              <a:chOff x="3468909" y="2291619"/>
              <a:chExt cx="809625" cy="809625"/>
            </a:xfrm>
          </p:grpSpPr>
          <p:sp>
            <p:nvSpPr>
              <p:cNvPr id="563" name="Google Shape;563;p8"/>
              <p:cNvSpPr/>
              <p:nvPr/>
            </p:nvSpPr>
            <p:spPr>
              <a:xfrm>
                <a:off x="348795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64" name="Google Shape;564;p8"/>
              <p:cNvSpPr/>
              <p:nvPr/>
            </p:nvSpPr>
            <p:spPr>
              <a:xfrm>
                <a:off x="346890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565" name="Google Shape;565;p8"/>
            <p:cNvSpPr/>
            <p:nvPr/>
          </p:nvSpPr>
          <p:spPr>
            <a:xfrm>
              <a:off x="3659409" y="2444114"/>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3" y="111538"/>
                  </a:cubicBezTo>
                  <a:cubicBezTo>
                    <a:pt x="4477"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66" name="Google Shape;566;p8"/>
            <p:cNvSpPr/>
            <p:nvPr/>
          </p:nvSpPr>
          <p:spPr>
            <a:xfrm>
              <a:off x="4030921" y="3320356"/>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2" y="21490"/>
                    <a:pt x="14346" y="8345"/>
                  </a:cubicBezTo>
                  <a:cubicBezTo>
                    <a:pt x="30824" y="-4799"/>
                    <a:pt x="54732" y="-2132"/>
                    <a:pt x="67876" y="14346"/>
                  </a:cubicBezTo>
                  <a:cubicBezTo>
                    <a:pt x="78735" y="27967"/>
                    <a:pt x="178747"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67" name="Google Shape;567;p8"/>
            <p:cNvSpPr/>
            <p:nvPr/>
          </p:nvSpPr>
          <p:spPr>
            <a:xfrm>
              <a:off x="4427836" y="1752514"/>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7" y="147818"/>
                  </a:cubicBezTo>
                  <a:cubicBezTo>
                    <a:pt x="41008" y="257355"/>
                    <a:pt x="9099" y="391086"/>
                    <a:pt x="146" y="456237"/>
                  </a:cubicBezTo>
                  <a:cubicBezTo>
                    <a:pt x="-997" y="464238"/>
                    <a:pt x="4718"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8" y="141627"/>
                  </a:cubicBezTo>
                  <a:cubicBezTo>
                    <a:pt x="511829" y="146199"/>
                    <a:pt x="516782" y="150009"/>
                    <a:pt x="522115" y="153247"/>
                  </a:cubicBezTo>
                  <a:cubicBezTo>
                    <a:pt x="546214" y="167725"/>
                    <a:pt x="585266" y="166106"/>
                    <a:pt x="607841"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68" name="Google Shape;568;p8"/>
            <p:cNvSpPr/>
            <p:nvPr/>
          </p:nvSpPr>
          <p:spPr>
            <a:xfrm>
              <a:off x="3704008" y="1752514"/>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7" y="-772"/>
                    <a:pt x="136090" y="752"/>
                  </a:cubicBezTo>
                  <a:cubicBezTo>
                    <a:pt x="150759" y="2276"/>
                    <a:pt x="165237" y="4562"/>
                    <a:pt x="179619" y="7610"/>
                  </a:cubicBezTo>
                  <a:cubicBezTo>
                    <a:pt x="186954" y="9229"/>
                    <a:pt x="194574" y="9896"/>
                    <a:pt x="201908" y="11706"/>
                  </a:cubicBezTo>
                  <a:cubicBezTo>
                    <a:pt x="262773" y="22659"/>
                    <a:pt x="373453" y="54663"/>
                    <a:pt x="470418" y="147818"/>
                  </a:cubicBezTo>
                  <a:cubicBezTo>
                    <a:pt x="584527" y="257355"/>
                    <a:pt x="616436" y="391086"/>
                    <a:pt x="625390" y="456237"/>
                  </a:cubicBezTo>
                  <a:cubicBezTo>
                    <a:pt x="626532" y="464238"/>
                    <a:pt x="620818" y="471573"/>
                    <a:pt x="612721" y="472430"/>
                  </a:cubicBezTo>
                  <a:cubicBezTo>
                    <a:pt x="605101" y="473192"/>
                    <a:pt x="598148" y="467858"/>
                    <a:pt x="597100" y="460238"/>
                  </a:cubicBezTo>
                  <a:cubicBezTo>
                    <a:pt x="588718" y="398706"/>
                    <a:pt x="558619" y="272024"/>
                    <a:pt x="450606" y="168392"/>
                  </a:cubicBezTo>
                  <a:cubicBezTo>
                    <a:pt x="361738" y="83048"/>
                    <a:pt x="261344" y="34280"/>
                    <a:pt x="202194" y="40757"/>
                  </a:cubicBezTo>
                  <a:cubicBezTo>
                    <a:pt x="178572" y="43329"/>
                    <a:pt x="158569" y="64188"/>
                    <a:pt x="149044" y="84762"/>
                  </a:cubicBezTo>
                  <a:cubicBezTo>
                    <a:pt x="143615" y="96478"/>
                    <a:pt x="138376" y="108289"/>
                    <a:pt x="132376" y="119719"/>
                  </a:cubicBezTo>
                  <a:cubicBezTo>
                    <a:pt x="128280" y="127434"/>
                    <a:pt x="123803" y="135150"/>
                    <a:pt x="117898" y="141627"/>
                  </a:cubicBezTo>
                  <a:cubicBezTo>
                    <a:pt x="113706" y="146199"/>
                    <a:pt x="108753" y="150009"/>
                    <a:pt x="103419" y="153247"/>
                  </a:cubicBezTo>
                  <a:cubicBezTo>
                    <a:pt x="79321"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69" name="Google Shape;569;p8"/>
            <p:cNvSpPr/>
            <p:nvPr/>
          </p:nvSpPr>
          <p:spPr>
            <a:xfrm>
              <a:off x="2602134" y="3034569"/>
              <a:ext cx="914400" cy="1238539"/>
            </a:xfrm>
            <a:custGeom>
              <a:avLst/>
              <a:gdLst/>
              <a:ahLst/>
              <a:cxnLst/>
              <a:rect l="l" t="t" r="r" b="b"/>
              <a:pathLst>
                <a:path w="914400" h="1238539" extrusionOk="0">
                  <a:moveTo>
                    <a:pt x="0" y="295275"/>
                  </a:moveTo>
                  <a:cubicBezTo>
                    <a:pt x="29147" y="236792"/>
                    <a:pt x="71628" y="166402"/>
                    <a:pt x="133350" y="95250"/>
                  </a:cubicBezTo>
                  <a:cubicBezTo>
                    <a:pt x="165735" y="57912"/>
                    <a:pt x="198120" y="26384"/>
                    <a:pt x="228600" y="0"/>
                  </a:cubicBezTo>
                  <a:cubicBezTo>
                    <a:pt x="225933" y="37243"/>
                    <a:pt x="231267" y="75152"/>
                    <a:pt x="237553" y="111728"/>
                  </a:cubicBezTo>
                  <a:cubicBezTo>
                    <a:pt x="245936" y="160687"/>
                    <a:pt x="257651" y="209074"/>
                    <a:pt x="270891" y="256889"/>
                  </a:cubicBezTo>
                  <a:cubicBezTo>
                    <a:pt x="299180" y="358712"/>
                    <a:pt x="333851" y="458724"/>
                    <a:pt x="378428" y="554546"/>
                  </a:cubicBezTo>
                  <a:cubicBezTo>
                    <a:pt x="422720" y="649605"/>
                    <a:pt x="475583" y="740664"/>
                    <a:pt x="536258" y="826294"/>
                  </a:cubicBezTo>
                  <a:cubicBezTo>
                    <a:pt x="584454" y="894398"/>
                    <a:pt x="637413" y="959168"/>
                    <a:pt x="695325" y="1019175"/>
                  </a:cubicBezTo>
                  <a:cubicBezTo>
                    <a:pt x="777145" y="1103948"/>
                    <a:pt x="854869" y="1166431"/>
                    <a:pt x="914400" y="1209675"/>
                  </a:cubicBezTo>
                  <a:cubicBezTo>
                    <a:pt x="849821" y="1225868"/>
                    <a:pt x="761714" y="1240822"/>
                    <a:pt x="657225" y="1238250"/>
                  </a:cubicBezTo>
                  <a:cubicBezTo>
                    <a:pt x="574453" y="1236155"/>
                    <a:pt x="503396" y="1223677"/>
                    <a:pt x="447675" y="1209675"/>
                  </a:cubicBezTo>
                  <a:cubicBezTo>
                    <a:pt x="366903" y="1126903"/>
                    <a:pt x="275272" y="1003078"/>
                    <a:pt x="180975" y="847725"/>
                  </a:cubicBezTo>
                  <a:cubicBezTo>
                    <a:pt x="19050" y="581025"/>
                    <a:pt x="18764" y="429768"/>
                    <a:pt x="0" y="295275"/>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70" name="Google Shape;570;p8"/>
            <p:cNvSpPr/>
            <p:nvPr/>
          </p:nvSpPr>
          <p:spPr>
            <a:xfrm>
              <a:off x="3078384" y="2729769"/>
              <a:ext cx="981075" cy="1409700"/>
            </a:xfrm>
            <a:custGeom>
              <a:avLst/>
              <a:gdLst/>
              <a:ahLst/>
              <a:cxnLst/>
              <a:rect l="l" t="t" r="r" b="b"/>
              <a:pathLst>
                <a:path w="981075" h="1409700" extrusionOk="0">
                  <a:moveTo>
                    <a:pt x="0" y="133350"/>
                  </a:moveTo>
                  <a:cubicBezTo>
                    <a:pt x="95250" y="66675"/>
                    <a:pt x="200025" y="28575"/>
                    <a:pt x="295275" y="0"/>
                  </a:cubicBezTo>
                  <a:cubicBezTo>
                    <a:pt x="301371" y="141637"/>
                    <a:pt x="331089" y="397669"/>
                    <a:pt x="476250" y="676275"/>
                  </a:cubicBezTo>
                  <a:cubicBezTo>
                    <a:pt x="632555" y="976313"/>
                    <a:pt x="864394" y="1163384"/>
                    <a:pt x="981075" y="1247775"/>
                  </a:cubicBezTo>
                  <a:cubicBezTo>
                    <a:pt x="942975" y="1276350"/>
                    <a:pt x="891159" y="1307497"/>
                    <a:pt x="838200" y="1343025"/>
                  </a:cubicBezTo>
                  <a:cubicBezTo>
                    <a:pt x="793147" y="1373219"/>
                    <a:pt x="750475" y="1394555"/>
                    <a:pt x="714375" y="1409700"/>
                  </a:cubicBezTo>
                  <a:cubicBezTo>
                    <a:pt x="590741" y="1316546"/>
                    <a:pt x="389477" y="1140333"/>
                    <a:pt x="228600" y="857250"/>
                  </a:cubicBezTo>
                  <a:cubicBezTo>
                    <a:pt x="61341" y="563023"/>
                    <a:pt x="14859" y="289274"/>
                    <a:pt x="0" y="133350"/>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71" name="Google Shape;571;p8"/>
            <p:cNvSpPr/>
            <p:nvPr/>
          </p:nvSpPr>
          <p:spPr>
            <a:xfrm>
              <a:off x="2958179" y="4137945"/>
              <a:ext cx="558355" cy="135163"/>
            </a:xfrm>
            <a:custGeom>
              <a:avLst/>
              <a:gdLst/>
              <a:ahLst/>
              <a:cxnLst/>
              <a:rect l="l" t="t" r="r" b="b"/>
              <a:pathLst>
                <a:path w="558355" h="135163" extrusionOk="0">
                  <a:moveTo>
                    <a:pt x="558356" y="106299"/>
                  </a:moveTo>
                  <a:cubicBezTo>
                    <a:pt x="493776" y="122492"/>
                    <a:pt x="405670" y="137446"/>
                    <a:pt x="301181" y="134874"/>
                  </a:cubicBezTo>
                  <a:cubicBezTo>
                    <a:pt x="218408" y="132779"/>
                    <a:pt x="147352" y="120301"/>
                    <a:pt x="91631" y="106299"/>
                  </a:cubicBezTo>
                  <a:cubicBezTo>
                    <a:pt x="62389" y="76391"/>
                    <a:pt x="31718" y="40958"/>
                    <a:pt x="0" y="667"/>
                  </a:cubicBezTo>
                  <a:cubicBezTo>
                    <a:pt x="129826" y="14097"/>
                    <a:pt x="278987" y="16954"/>
                    <a:pt x="426625" y="0"/>
                  </a:cubicBezTo>
                  <a:cubicBezTo>
                    <a:pt x="475488" y="43625"/>
                    <a:pt x="520541" y="78867"/>
                    <a:pt x="558356" y="1062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72" name="Google Shape;572;p8"/>
            <p:cNvSpPr/>
            <p:nvPr/>
          </p:nvSpPr>
          <p:spPr>
            <a:xfrm>
              <a:off x="3699986" y="3907345"/>
              <a:ext cx="359473" cy="232124"/>
            </a:xfrm>
            <a:custGeom>
              <a:avLst/>
              <a:gdLst/>
              <a:ahLst/>
              <a:cxnLst/>
              <a:rect l="l" t="t" r="r" b="b"/>
              <a:pathLst>
                <a:path w="359473" h="232124" extrusionOk="0">
                  <a:moveTo>
                    <a:pt x="359474" y="70199"/>
                  </a:moveTo>
                  <a:cubicBezTo>
                    <a:pt x="321374" y="98774"/>
                    <a:pt x="269558" y="129921"/>
                    <a:pt x="216599" y="165449"/>
                  </a:cubicBezTo>
                  <a:cubicBezTo>
                    <a:pt x="171545" y="195644"/>
                    <a:pt x="128873" y="216979"/>
                    <a:pt x="92774" y="232124"/>
                  </a:cubicBezTo>
                  <a:cubicBezTo>
                    <a:pt x="65246" y="211360"/>
                    <a:pt x="33909" y="186595"/>
                    <a:pt x="0" y="157258"/>
                  </a:cubicBezTo>
                  <a:cubicBezTo>
                    <a:pt x="114776" y="113633"/>
                    <a:pt x="199739" y="57626"/>
                    <a:pt x="268415" y="0"/>
                  </a:cubicBezTo>
                  <a:cubicBezTo>
                    <a:pt x="302990" y="28384"/>
                    <a:pt x="333946" y="51721"/>
                    <a:pt x="359474" y="701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573" name="Google Shape;573;p8"/>
            <p:cNvGrpSpPr/>
            <p:nvPr/>
          </p:nvGrpSpPr>
          <p:grpSpPr>
            <a:xfrm>
              <a:off x="4516659" y="2291619"/>
              <a:ext cx="809625" cy="809625"/>
              <a:chOff x="4516659" y="2291619"/>
              <a:chExt cx="809625" cy="809625"/>
            </a:xfrm>
          </p:grpSpPr>
          <p:sp>
            <p:nvSpPr>
              <p:cNvPr id="574" name="Google Shape;574;p8"/>
              <p:cNvSpPr/>
              <p:nvPr/>
            </p:nvSpPr>
            <p:spPr>
              <a:xfrm>
                <a:off x="453570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75" name="Google Shape;575;p8"/>
              <p:cNvSpPr/>
              <p:nvPr/>
            </p:nvSpPr>
            <p:spPr>
              <a:xfrm>
                <a:off x="451665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576" name="Google Shape;576;p8"/>
            <p:cNvSpPr/>
            <p:nvPr/>
          </p:nvSpPr>
          <p:spPr>
            <a:xfrm>
              <a:off x="4791729" y="2446241"/>
              <a:ext cx="352490" cy="352395"/>
            </a:xfrm>
            <a:custGeom>
              <a:avLst/>
              <a:gdLst/>
              <a:ahLst/>
              <a:cxnLst/>
              <a:rect l="l" t="t" r="r" b="b"/>
              <a:pathLst>
                <a:path w="352490" h="352395" extrusionOk="0">
                  <a:moveTo>
                    <a:pt x="341960" y="116269"/>
                  </a:moveTo>
                  <a:cubicBezTo>
                    <a:pt x="334340" y="121793"/>
                    <a:pt x="325863" y="126461"/>
                    <a:pt x="316528" y="129890"/>
                  </a:cubicBezTo>
                  <a:cubicBezTo>
                    <a:pt x="262140" y="149797"/>
                    <a:pt x="202038" y="121793"/>
                    <a:pt x="182130" y="67501"/>
                  </a:cubicBezTo>
                  <a:cubicBezTo>
                    <a:pt x="173844" y="44927"/>
                    <a:pt x="173939" y="21400"/>
                    <a:pt x="180702" y="64"/>
                  </a:cubicBezTo>
                  <a:cubicBezTo>
                    <a:pt x="159175" y="-508"/>
                    <a:pt x="137172" y="2731"/>
                    <a:pt x="115741" y="10637"/>
                  </a:cubicBezTo>
                  <a:cubicBezTo>
                    <a:pt x="24301" y="44069"/>
                    <a:pt x="-22657" y="145320"/>
                    <a:pt x="10776" y="236665"/>
                  </a:cubicBezTo>
                  <a:cubicBezTo>
                    <a:pt x="44208" y="328010"/>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77" name="Google Shape;577;p8"/>
            <p:cNvSpPr/>
            <p:nvPr/>
          </p:nvSpPr>
          <p:spPr>
            <a:xfrm>
              <a:off x="2180343" y="2701194"/>
              <a:ext cx="412266" cy="352425"/>
            </a:xfrm>
            <a:custGeom>
              <a:avLst/>
              <a:gdLst/>
              <a:ahLst/>
              <a:cxnLst/>
              <a:rect l="l" t="t" r="r" b="b"/>
              <a:pathLst>
                <a:path w="412266" h="352425" extrusionOk="0">
                  <a:moveTo>
                    <a:pt x="21741" y="0"/>
                  </a:moveTo>
                  <a:cubicBezTo>
                    <a:pt x="11835" y="31147"/>
                    <a:pt x="-21788" y="131540"/>
                    <a:pt x="21741" y="219075"/>
                  </a:cubicBezTo>
                  <a:cubicBezTo>
                    <a:pt x="80130" y="336423"/>
                    <a:pt x="240816" y="352425"/>
                    <a:pt x="412266" y="352425"/>
                  </a:cubicBezTo>
                  <a:cubicBezTo>
                    <a:pt x="352926" y="334804"/>
                    <a:pt x="210432" y="308038"/>
                    <a:pt x="107466" y="190500"/>
                  </a:cubicBezTo>
                  <a:cubicBezTo>
                    <a:pt x="53079" y="128397"/>
                    <a:pt x="40791" y="66675"/>
                    <a:pt x="21741" y="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578" name="Google Shape;578;p8"/>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7 Quote">
  <p:cSld name="CUSTOM_6">
    <p:spTree>
      <p:nvGrpSpPr>
        <p:cNvPr id="1" name="Shape 579"/>
        <p:cNvGrpSpPr/>
        <p:nvPr/>
      </p:nvGrpSpPr>
      <p:grpSpPr>
        <a:xfrm>
          <a:off x="0" y="0"/>
          <a:ext cx="0" cy="0"/>
          <a:chOff x="0" y="0"/>
          <a:chExt cx="0" cy="0"/>
        </a:xfrm>
      </p:grpSpPr>
      <p:grpSp>
        <p:nvGrpSpPr>
          <p:cNvPr id="580" name="Google Shape;580;p9"/>
          <p:cNvGrpSpPr/>
          <p:nvPr/>
        </p:nvGrpSpPr>
        <p:grpSpPr>
          <a:xfrm>
            <a:off x="0" y="0"/>
            <a:ext cx="9912394" cy="6858000"/>
            <a:chOff x="0" y="0"/>
            <a:chExt cx="9912394" cy="6858000"/>
          </a:xfrm>
        </p:grpSpPr>
        <p:sp>
          <p:nvSpPr>
            <p:cNvPr id="581" name="Google Shape;581;p9"/>
            <p:cNvSpPr/>
            <p:nvPr/>
          </p:nvSpPr>
          <p:spPr>
            <a:xfrm>
              <a:off x="57022" y="0"/>
              <a:ext cx="9243631" cy="749551"/>
            </a:xfrm>
            <a:custGeom>
              <a:avLst/>
              <a:gdLst/>
              <a:ahLst/>
              <a:cxnLst/>
              <a:rect l="l" t="t" r="r" b="b"/>
              <a:pathLst>
                <a:path w="9243631" h="749551" extrusionOk="0">
                  <a:moveTo>
                    <a:pt x="8262149" y="0"/>
                  </a:moveTo>
                  <a:lnTo>
                    <a:pt x="9243631" y="0"/>
                  </a:lnTo>
                  <a:lnTo>
                    <a:pt x="9243631" y="440865"/>
                  </a:lnTo>
                  <a:cubicBezTo>
                    <a:pt x="9243631" y="462870"/>
                    <a:pt x="9231406" y="483128"/>
                    <a:pt x="9212196" y="493956"/>
                  </a:cubicBezTo>
                  <a:lnTo>
                    <a:pt x="8763718" y="741946"/>
                  </a:lnTo>
                  <a:cubicBezTo>
                    <a:pt x="8744857" y="752424"/>
                    <a:pt x="8721455" y="752075"/>
                    <a:pt x="8702943" y="740898"/>
                  </a:cubicBezTo>
                  <a:lnTo>
                    <a:pt x="8291838" y="493956"/>
                  </a:lnTo>
                  <a:cubicBezTo>
                    <a:pt x="8273326" y="483128"/>
                    <a:pt x="8262149" y="463219"/>
                    <a:pt x="8262149" y="441913"/>
                  </a:cubicBezTo>
                  <a:close/>
                  <a:moveTo>
                    <a:pt x="7081842" y="0"/>
                  </a:moveTo>
                  <a:lnTo>
                    <a:pt x="8063324" y="0"/>
                  </a:lnTo>
                  <a:lnTo>
                    <a:pt x="8063324" y="440865"/>
                  </a:lnTo>
                  <a:cubicBezTo>
                    <a:pt x="8063324" y="462870"/>
                    <a:pt x="8051099" y="483128"/>
                    <a:pt x="8031888" y="493956"/>
                  </a:cubicBezTo>
                  <a:lnTo>
                    <a:pt x="7583411" y="741946"/>
                  </a:lnTo>
                  <a:cubicBezTo>
                    <a:pt x="7564549" y="752424"/>
                    <a:pt x="7541148" y="752075"/>
                    <a:pt x="7522635" y="740898"/>
                  </a:cubicBezTo>
                  <a:lnTo>
                    <a:pt x="7111531" y="493956"/>
                  </a:lnTo>
                  <a:cubicBezTo>
                    <a:pt x="7093019" y="483128"/>
                    <a:pt x="7081842" y="463219"/>
                    <a:pt x="7081842" y="441913"/>
                  </a:cubicBezTo>
                  <a:close/>
                  <a:moveTo>
                    <a:pt x="5901536" y="0"/>
                  </a:moveTo>
                  <a:lnTo>
                    <a:pt x="6883017" y="0"/>
                  </a:lnTo>
                  <a:lnTo>
                    <a:pt x="6883017" y="440865"/>
                  </a:lnTo>
                  <a:cubicBezTo>
                    <a:pt x="6883017" y="462870"/>
                    <a:pt x="6870792" y="483128"/>
                    <a:pt x="6851581" y="493956"/>
                  </a:cubicBezTo>
                  <a:lnTo>
                    <a:pt x="6403104" y="741946"/>
                  </a:lnTo>
                  <a:cubicBezTo>
                    <a:pt x="6384242" y="752424"/>
                    <a:pt x="6360841" y="752075"/>
                    <a:pt x="6342328" y="740898"/>
                  </a:cubicBezTo>
                  <a:lnTo>
                    <a:pt x="5931224" y="493956"/>
                  </a:lnTo>
                  <a:cubicBezTo>
                    <a:pt x="5912713" y="483128"/>
                    <a:pt x="5901536" y="463219"/>
                    <a:pt x="5901536" y="441913"/>
                  </a:cubicBezTo>
                  <a:close/>
                  <a:moveTo>
                    <a:pt x="4721228" y="0"/>
                  </a:moveTo>
                  <a:lnTo>
                    <a:pt x="5702710" y="0"/>
                  </a:lnTo>
                  <a:lnTo>
                    <a:pt x="5702710" y="440865"/>
                  </a:lnTo>
                  <a:cubicBezTo>
                    <a:pt x="5702710" y="462870"/>
                    <a:pt x="5690485" y="483128"/>
                    <a:pt x="5671274" y="493956"/>
                  </a:cubicBezTo>
                  <a:lnTo>
                    <a:pt x="5222798" y="741946"/>
                  </a:lnTo>
                  <a:cubicBezTo>
                    <a:pt x="5203935" y="752424"/>
                    <a:pt x="5180534" y="752075"/>
                    <a:pt x="5162021" y="740898"/>
                  </a:cubicBezTo>
                  <a:lnTo>
                    <a:pt x="4750918" y="493956"/>
                  </a:lnTo>
                  <a:cubicBezTo>
                    <a:pt x="4732405" y="483128"/>
                    <a:pt x="4721228" y="463219"/>
                    <a:pt x="4721228" y="441913"/>
                  </a:cubicBezTo>
                  <a:close/>
                  <a:moveTo>
                    <a:pt x="3540921" y="0"/>
                  </a:moveTo>
                  <a:lnTo>
                    <a:pt x="4522403" y="0"/>
                  </a:lnTo>
                  <a:lnTo>
                    <a:pt x="4522403" y="440865"/>
                  </a:lnTo>
                  <a:cubicBezTo>
                    <a:pt x="4522403" y="462870"/>
                    <a:pt x="4510178" y="483128"/>
                    <a:pt x="4490967" y="493956"/>
                  </a:cubicBezTo>
                  <a:lnTo>
                    <a:pt x="4042490" y="741946"/>
                  </a:lnTo>
                  <a:cubicBezTo>
                    <a:pt x="4023628" y="752424"/>
                    <a:pt x="4000227" y="752075"/>
                    <a:pt x="3981715" y="740898"/>
                  </a:cubicBezTo>
                  <a:lnTo>
                    <a:pt x="3570610" y="493956"/>
                  </a:lnTo>
                  <a:cubicBezTo>
                    <a:pt x="3552098" y="483128"/>
                    <a:pt x="3540921" y="463219"/>
                    <a:pt x="3540921" y="441913"/>
                  </a:cubicBezTo>
                  <a:close/>
                  <a:moveTo>
                    <a:pt x="2360615" y="0"/>
                  </a:moveTo>
                  <a:lnTo>
                    <a:pt x="3342097" y="0"/>
                  </a:lnTo>
                  <a:lnTo>
                    <a:pt x="3342097" y="440865"/>
                  </a:lnTo>
                  <a:cubicBezTo>
                    <a:pt x="3342097" y="462870"/>
                    <a:pt x="3329872" y="483128"/>
                    <a:pt x="3310661" y="493956"/>
                  </a:cubicBezTo>
                  <a:lnTo>
                    <a:pt x="2862184" y="741946"/>
                  </a:lnTo>
                  <a:cubicBezTo>
                    <a:pt x="2843322" y="752424"/>
                    <a:pt x="2819920" y="752075"/>
                    <a:pt x="2801408" y="740898"/>
                  </a:cubicBezTo>
                  <a:lnTo>
                    <a:pt x="2390304" y="493956"/>
                  </a:lnTo>
                  <a:cubicBezTo>
                    <a:pt x="2371792" y="483128"/>
                    <a:pt x="2360615" y="463219"/>
                    <a:pt x="2360615" y="441913"/>
                  </a:cubicBezTo>
                  <a:close/>
                  <a:moveTo>
                    <a:pt x="1180307" y="0"/>
                  </a:moveTo>
                  <a:lnTo>
                    <a:pt x="2161789" y="0"/>
                  </a:lnTo>
                  <a:lnTo>
                    <a:pt x="2161789" y="440865"/>
                  </a:lnTo>
                  <a:cubicBezTo>
                    <a:pt x="2161789" y="462870"/>
                    <a:pt x="2149564" y="483128"/>
                    <a:pt x="2130354" y="493956"/>
                  </a:cubicBezTo>
                  <a:lnTo>
                    <a:pt x="1681876" y="741946"/>
                  </a:lnTo>
                  <a:cubicBezTo>
                    <a:pt x="1663014" y="752424"/>
                    <a:pt x="1639612" y="752075"/>
                    <a:pt x="1621101" y="740898"/>
                  </a:cubicBezTo>
                  <a:lnTo>
                    <a:pt x="1209996" y="493956"/>
                  </a:lnTo>
                  <a:cubicBezTo>
                    <a:pt x="1191484" y="483128"/>
                    <a:pt x="1180307" y="463219"/>
                    <a:pt x="1180307" y="441913"/>
                  </a:cubicBezTo>
                  <a:close/>
                  <a:moveTo>
                    <a:pt x="0" y="0"/>
                  </a:moveTo>
                  <a:lnTo>
                    <a:pt x="981482" y="0"/>
                  </a:lnTo>
                  <a:lnTo>
                    <a:pt x="981482" y="440865"/>
                  </a:lnTo>
                  <a:cubicBezTo>
                    <a:pt x="981482" y="462870"/>
                    <a:pt x="969257" y="483128"/>
                    <a:pt x="950046" y="493956"/>
                  </a:cubicBezTo>
                  <a:lnTo>
                    <a:pt x="501569" y="741946"/>
                  </a:lnTo>
                  <a:cubicBezTo>
                    <a:pt x="482707" y="752424"/>
                    <a:pt x="459306" y="752075"/>
                    <a:pt x="440794" y="740898"/>
                  </a:cubicBezTo>
                  <a:lnTo>
                    <a:pt x="29689" y="493956"/>
                  </a:lnTo>
                  <a:cubicBezTo>
                    <a:pt x="11177" y="483128"/>
                    <a:pt x="0" y="463219"/>
                    <a:pt x="0" y="44191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82" name="Google Shape;582;p9"/>
            <p:cNvSpPr/>
            <p:nvPr/>
          </p:nvSpPr>
          <p:spPr>
            <a:xfrm>
              <a:off x="170528" y="5619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83" name="Google Shape;583;p9"/>
            <p:cNvSpPr/>
            <p:nvPr/>
          </p:nvSpPr>
          <p:spPr>
            <a:xfrm>
              <a:off x="1350836" y="5619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84" name="Google Shape;584;p9"/>
            <p:cNvSpPr/>
            <p:nvPr/>
          </p:nvSpPr>
          <p:spPr>
            <a:xfrm>
              <a:off x="2531143" y="5619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85" name="Google Shape;585;p9"/>
            <p:cNvSpPr/>
            <p:nvPr/>
          </p:nvSpPr>
          <p:spPr>
            <a:xfrm>
              <a:off x="3711450" y="5619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86" name="Google Shape;586;p9"/>
            <p:cNvSpPr/>
            <p:nvPr/>
          </p:nvSpPr>
          <p:spPr>
            <a:xfrm>
              <a:off x="4891757" y="5619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87" name="Google Shape;587;p9"/>
            <p:cNvSpPr/>
            <p:nvPr/>
          </p:nvSpPr>
          <p:spPr>
            <a:xfrm>
              <a:off x="6072064" y="5619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88" name="Google Shape;588;p9"/>
            <p:cNvSpPr/>
            <p:nvPr/>
          </p:nvSpPr>
          <p:spPr>
            <a:xfrm>
              <a:off x="7252371" y="5619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89" name="Google Shape;589;p9"/>
            <p:cNvSpPr/>
            <p:nvPr/>
          </p:nvSpPr>
          <p:spPr>
            <a:xfrm>
              <a:off x="0" y="6609786"/>
              <a:ext cx="8787752" cy="248214"/>
            </a:xfrm>
            <a:custGeom>
              <a:avLst/>
              <a:gdLst/>
              <a:ahLst/>
              <a:cxnLst/>
              <a:rect l="l" t="t" r="r" b="b"/>
              <a:pathLst>
                <a:path w="8787752" h="248214" extrusionOk="0">
                  <a:moveTo>
                    <a:pt x="8332803" y="2"/>
                  </a:moveTo>
                  <a:cubicBezTo>
                    <a:pt x="8343020" y="90"/>
                    <a:pt x="8353236" y="2797"/>
                    <a:pt x="8362492" y="8036"/>
                  </a:cubicBezTo>
                  <a:lnTo>
                    <a:pt x="8787752" y="248214"/>
                  </a:lnTo>
                  <a:lnTo>
                    <a:pt x="7881815" y="248214"/>
                  </a:lnTo>
                  <a:lnTo>
                    <a:pt x="7893058" y="237165"/>
                  </a:lnTo>
                  <a:lnTo>
                    <a:pt x="8303114" y="7687"/>
                  </a:lnTo>
                  <a:cubicBezTo>
                    <a:pt x="8312370" y="2448"/>
                    <a:pt x="8322587" y="-85"/>
                    <a:pt x="8332803" y="2"/>
                  </a:cubicBezTo>
                  <a:close/>
                  <a:moveTo>
                    <a:pt x="7152496" y="2"/>
                  </a:moveTo>
                  <a:cubicBezTo>
                    <a:pt x="7162713" y="90"/>
                    <a:pt x="7172929" y="2797"/>
                    <a:pt x="7182185" y="8036"/>
                  </a:cubicBezTo>
                  <a:lnTo>
                    <a:pt x="7607446" y="248214"/>
                  </a:lnTo>
                  <a:lnTo>
                    <a:pt x="6701508" y="248214"/>
                  </a:lnTo>
                  <a:lnTo>
                    <a:pt x="6712751" y="237165"/>
                  </a:lnTo>
                  <a:lnTo>
                    <a:pt x="7122807" y="7687"/>
                  </a:lnTo>
                  <a:cubicBezTo>
                    <a:pt x="7132063" y="2448"/>
                    <a:pt x="7142280" y="-85"/>
                    <a:pt x="7152496" y="2"/>
                  </a:cubicBezTo>
                  <a:close/>
                  <a:moveTo>
                    <a:pt x="5972189" y="2"/>
                  </a:moveTo>
                  <a:cubicBezTo>
                    <a:pt x="5982406" y="90"/>
                    <a:pt x="5992622" y="2797"/>
                    <a:pt x="6001878" y="8036"/>
                  </a:cubicBezTo>
                  <a:lnTo>
                    <a:pt x="6427139" y="248214"/>
                  </a:lnTo>
                  <a:lnTo>
                    <a:pt x="5521201" y="248214"/>
                  </a:lnTo>
                  <a:lnTo>
                    <a:pt x="5532445" y="237165"/>
                  </a:lnTo>
                  <a:lnTo>
                    <a:pt x="5942500" y="7687"/>
                  </a:lnTo>
                  <a:cubicBezTo>
                    <a:pt x="5951756" y="2448"/>
                    <a:pt x="5961973" y="-85"/>
                    <a:pt x="5972189" y="2"/>
                  </a:cubicBezTo>
                  <a:close/>
                  <a:moveTo>
                    <a:pt x="4791882" y="2"/>
                  </a:moveTo>
                  <a:cubicBezTo>
                    <a:pt x="4802100" y="90"/>
                    <a:pt x="4812315" y="2797"/>
                    <a:pt x="4821571" y="8036"/>
                  </a:cubicBezTo>
                  <a:lnTo>
                    <a:pt x="5246832" y="248214"/>
                  </a:lnTo>
                  <a:lnTo>
                    <a:pt x="4340894" y="248214"/>
                  </a:lnTo>
                  <a:lnTo>
                    <a:pt x="4352137" y="237165"/>
                  </a:lnTo>
                  <a:lnTo>
                    <a:pt x="4762193" y="7687"/>
                  </a:lnTo>
                  <a:cubicBezTo>
                    <a:pt x="4771449" y="2448"/>
                    <a:pt x="4781666" y="-85"/>
                    <a:pt x="4791882" y="2"/>
                  </a:cubicBezTo>
                  <a:close/>
                  <a:moveTo>
                    <a:pt x="3611576" y="2"/>
                  </a:moveTo>
                  <a:cubicBezTo>
                    <a:pt x="3621792" y="90"/>
                    <a:pt x="3632008" y="2797"/>
                    <a:pt x="3641264" y="8036"/>
                  </a:cubicBezTo>
                  <a:lnTo>
                    <a:pt x="4066525" y="248214"/>
                  </a:lnTo>
                  <a:lnTo>
                    <a:pt x="3160586" y="248214"/>
                  </a:lnTo>
                  <a:lnTo>
                    <a:pt x="3171829" y="237165"/>
                  </a:lnTo>
                  <a:lnTo>
                    <a:pt x="3581886" y="7687"/>
                  </a:lnTo>
                  <a:cubicBezTo>
                    <a:pt x="3591143" y="2448"/>
                    <a:pt x="3601359" y="-85"/>
                    <a:pt x="3611576" y="2"/>
                  </a:cubicBezTo>
                  <a:close/>
                  <a:moveTo>
                    <a:pt x="2431268" y="2"/>
                  </a:moveTo>
                  <a:cubicBezTo>
                    <a:pt x="2441485" y="90"/>
                    <a:pt x="2451701" y="2797"/>
                    <a:pt x="2460958" y="8036"/>
                  </a:cubicBezTo>
                  <a:lnTo>
                    <a:pt x="2886219" y="248214"/>
                  </a:lnTo>
                  <a:lnTo>
                    <a:pt x="1980280" y="248214"/>
                  </a:lnTo>
                  <a:lnTo>
                    <a:pt x="1991523" y="237165"/>
                  </a:lnTo>
                  <a:lnTo>
                    <a:pt x="2401580" y="7687"/>
                  </a:lnTo>
                  <a:cubicBezTo>
                    <a:pt x="2410836" y="2448"/>
                    <a:pt x="2421052" y="-85"/>
                    <a:pt x="2431268" y="2"/>
                  </a:cubicBezTo>
                  <a:close/>
                  <a:moveTo>
                    <a:pt x="1250961" y="2"/>
                  </a:moveTo>
                  <a:cubicBezTo>
                    <a:pt x="1261177" y="90"/>
                    <a:pt x="1271394" y="2797"/>
                    <a:pt x="1280650" y="8036"/>
                  </a:cubicBezTo>
                  <a:lnTo>
                    <a:pt x="1705911" y="248214"/>
                  </a:lnTo>
                  <a:lnTo>
                    <a:pt x="799972" y="248214"/>
                  </a:lnTo>
                  <a:lnTo>
                    <a:pt x="811215" y="237165"/>
                  </a:lnTo>
                  <a:lnTo>
                    <a:pt x="1221272" y="7687"/>
                  </a:lnTo>
                  <a:cubicBezTo>
                    <a:pt x="1230527" y="2448"/>
                    <a:pt x="1240744" y="-85"/>
                    <a:pt x="1250961" y="2"/>
                  </a:cubicBezTo>
                  <a:close/>
                  <a:moveTo>
                    <a:pt x="70653" y="2"/>
                  </a:moveTo>
                  <a:cubicBezTo>
                    <a:pt x="80870" y="90"/>
                    <a:pt x="91087" y="2797"/>
                    <a:pt x="100343" y="8036"/>
                  </a:cubicBezTo>
                  <a:lnTo>
                    <a:pt x="525604" y="248214"/>
                  </a:lnTo>
                  <a:lnTo>
                    <a:pt x="0" y="248214"/>
                  </a:lnTo>
                  <a:lnTo>
                    <a:pt x="0" y="30612"/>
                  </a:lnTo>
                  <a:lnTo>
                    <a:pt x="40965" y="7687"/>
                  </a:lnTo>
                  <a:cubicBezTo>
                    <a:pt x="50221" y="2448"/>
                    <a:pt x="60437" y="-85"/>
                    <a:pt x="70653" y="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90" name="Google Shape;590;p9"/>
            <p:cNvSpPr/>
            <p:nvPr/>
          </p:nvSpPr>
          <p:spPr>
            <a:xfrm>
              <a:off x="1" y="667689"/>
              <a:ext cx="505103" cy="1071127"/>
            </a:xfrm>
            <a:custGeom>
              <a:avLst/>
              <a:gdLst/>
              <a:ahLst/>
              <a:cxnLst/>
              <a:rect l="l" t="t" r="r" b="b"/>
              <a:pathLst>
                <a:path w="505103" h="1071127" extrusionOk="0">
                  <a:moveTo>
                    <a:pt x="0" y="0"/>
                  </a:moveTo>
                  <a:lnTo>
                    <a:pt x="24142" y="6533"/>
                  </a:lnTo>
                  <a:lnTo>
                    <a:pt x="474366" y="260810"/>
                  </a:lnTo>
                  <a:cubicBezTo>
                    <a:pt x="493228" y="271638"/>
                    <a:pt x="505103" y="291896"/>
                    <a:pt x="505103" y="313901"/>
                  </a:cubicBezTo>
                  <a:lnTo>
                    <a:pt x="505103" y="763776"/>
                  </a:lnTo>
                  <a:cubicBezTo>
                    <a:pt x="505103" y="785781"/>
                    <a:pt x="492879" y="806039"/>
                    <a:pt x="473668" y="816867"/>
                  </a:cubicBezTo>
                  <a:lnTo>
                    <a:pt x="25190" y="1064857"/>
                  </a:lnTo>
                  <a:lnTo>
                    <a:pt x="0" y="107112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91" name="Google Shape;591;p9"/>
            <p:cNvSpPr/>
            <p:nvPr/>
          </p:nvSpPr>
          <p:spPr>
            <a:xfrm>
              <a:off x="703928" y="666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92" name="Google Shape;592;p9"/>
            <p:cNvSpPr/>
            <p:nvPr/>
          </p:nvSpPr>
          <p:spPr>
            <a:xfrm>
              <a:off x="1884236" y="666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93" name="Google Shape;593;p9"/>
            <p:cNvSpPr/>
            <p:nvPr/>
          </p:nvSpPr>
          <p:spPr>
            <a:xfrm>
              <a:off x="3064543" y="666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94" name="Google Shape;594;p9"/>
            <p:cNvSpPr/>
            <p:nvPr/>
          </p:nvSpPr>
          <p:spPr>
            <a:xfrm>
              <a:off x="4244850" y="666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95" name="Google Shape;595;p9"/>
            <p:cNvSpPr/>
            <p:nvPr/>
          </p:nvSpPr>
          <p:spPr>
            <a:xfrm>
              <a:off x="5425157" y="666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96" name="Google Shape;596;p9"/>
            <p:cNvSpPr/>
            <p:nvPr/>
          </p:nvSpPr>
          <p:spPr>
            <a:xfrm>
              <a:off x="6605464" y="666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97" name="Google Shape;597;p9"/>
            <p:cNvSpPr/>
            <p:nvPr/>
          </p:nvSpPr>
          <p:spPr>
            <a:xfrm>
              <a:off x="7785771" y="6661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98" name="Google Shape;598;p9"/>
            <p:cNvSpPr/>
            <p:nvPr/>
          </p:nvSpPr>
          <p:spPr>
            <a:xfrm>
              <a:off x="94328" y="16567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599" name="Google Shape;599;p9"/>
            <p:cNvSpPr/>
            <p:nvPr/>
          </p:nvSpPr>
          <p:spPr>
            <a:xfrm>
              <a:off x="1274636" y="16567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0" name="Google Shape;600;p9"/>
            <p:cNvSpPr/>
            <p:nvPr/>
          </p:nvSpPr>
          <p:spPr>
            <a:xfrm>
              <a:off x="2454943" y="16567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1" name="Google Shape;601;p9"/>
            <p:cNvSpPr/>
            <p:nvPr/>
          </p:nvSpPr>
          <p:spPr>
            <a:xfrm>
              <a:off x="3635250" y="16567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2" name="Google Shape;602;p9"/>
            <p:cNvSpPr/>
            <p:nvPr/>
          </p:nvSpPr>
          <p:spPr>
            <a:xfrm>
              <a:off x="4815557" y="16567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3" name="Google Shape;603;p9"/>
            <p:cNvSpPr/>
            <p:nvPr/>
          </p:nvSpPr>
          <p:spPr>
            <a:xfrm>
              <a:off x="5995864" y="16567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4" name="Google Shape;604;p9"/>
            <p:cNvSpPr/>
            <p:nvPr/>
          </p:nvSpPr>
          <p:spPr>
            <a:xfrm>
              <a:off x="7176171" y="16567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5" name="Google Shape;605;p9"/>
            <p:cNvSpPr/>
            <p:nvPr/>
          </p:nvSpPr>
          <p:spPr>
            <a:xfrm>
              <a:off x="0" y="2647386"/>
              <a:ext cx="542410" cy="1073965"/>
            </a:xfrm>
            <a:custGeom>
              <a:avLst/>
              <a:gdLst/>
              <a:ahLst/>
              <a:cxnLst/>
              <a:rect l="l" t="t" r="r" b="b"/>
              <a:pathLst>
                <a:path w="542410" h="1073965" extrusionOk="0">
                  <a:moveTo>
                    <a:pt x="31760" y="2"/>
                  </a:moveTo>
                  <a:cubicBezTo>
                    <a:pt x="41977" y="90"/>
                    <a:pt x="52193" y="2796"/>
                    <a:pt x="61449" y="8036"/>
                  </a:cubicBezTo>
                  <a:lnTo>
                    <a:pt x="511673" y="262313"/>
                  </a:lnTo>
                  <a:cubicBezTo>
                    <a:pt x="530535" y="273141"/>
                    <a:pt x="542410" y="293399"/>
                    <a:pt x="542410" y="315404"/>
                  </a:cubicBezTo>
                  <a:lnTo>
                    <a:pt x="542410" y="765279"/>
                  </a:lnTo>
                  <a:cubicBezTo>
                    <a:pt x="542410" y="787284"/>
                    <a:pt x="530186" y="807542"/>
                    <a:pt x="510975" y="818370"/>
                  </a:cubicBezTo>
                  <a:lnTo>
                    <a:pt x="62497" y="1066360"/>
                  </a:lnTo>
                  <a:cubicBezTo>
                    <a:pt x="43636" y="1076838"/>
                    <a:pt x="20234" y="1076489"/>
                    <a:pt x="1722" y="1065312"/>
                  </a:cubicBezTo>
                  <a:lnTo>
                    <a:pt x="0" y="1064278"/>
                  </a:lnTo>
                  <a:lnTo>
                    <a:pt x="0" y="8846"/>
                  </a:lnTo>
                  <a:lnTo>
                    <a:pt x="2071" y="7687"/>
                  </a:lnTo>
                  <a:cubicBezTo>
                    <a:pt x="11327" y="2447"/>
                    <a:pt x="21544" y="-85"/>
                    <a:pt x="31760" y="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6" name="Google Shape;606;p9"/>
            <p:cNvSpPr/>
            <p:nvPr/>
          </p:nvSpPr>
          <p:spPr>
            <a:xfrm>
              <a:off x="741236" y="26473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7" name="Google Shape;607;p9"/>
            <p:cNvSpPr/>
            <p:nvPr/>
          </p:nvSpPr>
          <p:spPr>
            <a:xfrm>
              <a:off x="1921543" y="26473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8" name="Google Shape;608;p9"/>
            <p:cNvSpPr/>
            <p:nvPr/>
          </p:nvSpPr>
          <p:spPr>
            <a:xfrm>
              <a:off x="3101850" y="26473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09" name="Google Shape;609;p9"/>
            <p:cNvSpPr/>
            <p:nvPr/>
          </p:nvSpPr>
          <p:spPr>
            <a:xfrm>
              <a:off x="4282157" y="26473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0" name="Google Shape;610;p9"/>
            <p:cNvSpPr/>
            <p:nvPr/>
          </p:nvSpPr>
          <p:spPr>
            <a:xfrm>
              <a:off x="5462464" y="26473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1" name="Google Shape;611;p9"/>
            <p:cNvSpPr/>
            <p:nvPr/>
          </p:nvSpPr>
          <p:spPr>
            <a:xfrm>
              <a:off x="6642771" y="26473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2" name="Google Shape;612;p9"/>
            <p:cNvSpPr/>
            <p:nvPr/>
          </p:nvSpPr>
          <p:spPr>
            <a:xfrm>
              <a:off x="170528" y="36379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3" name="Google Shape;613;p9"/>
            <p:cNvSpPr/>
            <p:nvPr/>
          </p:nvSpPr>
          <p:spPr>
            <a:xfrm>
              <a:off x="1350836" y="36379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4" name="Google Shape;614;p9"/>
            <p:cNvSpPr/>
            <p:nvPr/>
          </p:nvSpPr>
          <p:spPr>
            <a:xfrm>
              <a:off x="2531143" y="36379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5" name="Google Shape;615;p9"/>
            <p:cNvSpPr/>
            <p:nvPr/>
          </p:nvSpPr>
          <p:spPr>
            <a:xfrm>
              <a:off x="3711450" y="36379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6" name="Google Shape;616;p9"/>
            <p:cNvSpPr/>
            <p:nvPr/>
          </p:nvSpPr>
          <p:spPr>
            <a:xfrm>
              <a:off x="4891757" y="36379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7" name="Google Shape;617;p9"/>
            <p:cNvSpPr/>
            <p:nvPr/>
          </p:nvSpPr>
          <p:spPr>
            <a:xfrm>
              <a:off x="6072064" y="36379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8" name="Google Shape;618;p9"/>
            <p:cNvSpPr/>
            <p:nvPr/>
          </p:nvSpPr>
          <p:spPr>
            <a:xfrm>
              <a:off x="7252371" y="36379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19" name="Google Shape;619;p9"/>
            <p:cNvSpPr/>
            <p:nvPr/>
          </p:nvSpPr>
          <p:spPr>
            <a:xfrm>
              <a:off x="742821" y="46285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20" name="Google Shape;620;p9"/>
            <p:cNvSpPr/>
            <p:nvPr/>
          </p:nvSpPr>
          <p:spPr>
            <a:xfrm>
              <a:off x="1923128" y="46285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21" name="Google Shape;621;p9"/>
            <p:cNvSpPr/>
            <p:nvPr/>
          </p:nvSpPr>
          <p:spPr>
            <a:xfrm>
              <a:off x="3103436" y="46285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22" name="Google Shape;622;p9"/>
            <p:cNvSpPr/>
            <p:nvPr/>
          </p:nvSpPr>
          <p:spPr>
            <a:xfrm>
              <a:off x="4283743" y="46285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23" name="Google Shape;623;p9"/>
            <p:cNvSpPr/>
            <p:nvPr/>
          </p:nvSpPr>
          <p:spPr>
            <a:xfrm>
              <a:off x="5464050" y="46285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24" name="Google Shape;624;p9"/>
            <p:cNvSpPr/>
            <p:nvPr/>
          </p:nvSpPr>
          <p:spPr>
            <a:xfrm>
              <a:off x="6644357" y="46285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25" name="Google Shape;625;p9"/>
            <p:cNvSpPr/>
            <p:nvPr/>
          </p:nvSpPr>
          <p:spPr>
            <a:xfrm>
              <a:off x="7824664" y="46285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26" name="Google Shape;626;p9"/>
            <p:cNvSpPr/>
            <p:nvPr/>
          </p:nvSpPr>
          <p:spPr>
            <a:xfrm>
              <a:off x="8928771" y="4628586"/>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27" name="Google Shape;627;p9"/>
            <p:cNvSpPr/>
            <p:nvPr/>
          </p:nvSpPr>
          <p:spPr>
            <a:xfrm>
              <a:off x="1600" y="4628586"/>
              <a:ext cx="542410" cy="1073965"/>
            </a:xfrm>
            <a:custGeom>
              <a:avLst/>
              <a:gdLst/>
              <a:ahLst/>
              <a:cxnLst/>
              <a:rect l="l" t="t" r="r" b="b"/>
              <a:pathLst>
                <a:path w="542410" h="1073965" extrusionOk="0">
                  <a:moveTo>
                    <a:pt x="31760" y="2"/>
                  </a:moveTo>
                  <a:cubicBezTo>
                    <a:pt x="41977" y="90"/>
                    <a:pt x="52193" y="2796"/>
                    <a:pt x="61449" y="8036"/>
                  </a:cubicBezTo>
                  <a:lnTo>
                    <a:pt x="511673" y="262313"/>
                  </a:lnTo>
                  <a:cubicBezTo>
                    <a:pt x="530535" y="273141"/>
                    <a:pt x="542410" y="293399"/>
                    <a:pt x="542410" y="315404"/>
                  </a:cubicBezTo>
                  <a:lnTo>
                    <a:pt x="542410" y="765279"/>
                  </a:lnTo>
                  <a:cubicBezTo>
                    <a:pt x="542410" y="787284"/>
                    <a:pt x="530186" y="807542"/>
                    <a:pt x="510975" y="818370"/>
                  </a:cubicBezTo>
                  <a:lnTo>
                    <a:pt x="62497" y="1066360"/>
                  </a:lnTo>
                  <a:cubicBezTo>
                    <a:pt x="43636" y="1076838"/>
                    <a:pt x="20234" y="1076489"/>
                    <a:pt x="1722" y="1065312"/>
                  </a:cubicBezTo>
                  <a:lnTo>
                    <a:pt x="0" y="1064278"/>
                  </a:lnTo>
                  <a:lnTo>
                    <a:pt x="0" y="8846"/>
                  </a:lnTo>
                  <a:lnTo>
                    <a:pt x="2071" y="7687"/>
                  </a:lnTo>
                  <a:cubicBezTo>
                    <a:pt x="11327" y="2447"/>
                    <a:pt x="21544" y="-85"/>
                    <a:pt x="31760" y="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628" name="Google Shape;628;p9"/>
          <p:cNvGrpSpPr/>
          <p:nvPr/>
        </p:nvGrpSpPr>
        <p:grpSpPr>
          <a:xfrm>
            <a:off x="129627" y="370618"/>
            <a:ext cx="9299703" cy="6233019"/>
            <a:chOff x="129627" y="370618"/>
            <a:chExt cx="9299703" cy="6233019"/>
          </a:xfrm>
        </p:grpSpPr>
        <p:sp>
          <p:nvSpPr>
            <p:cNvPr id="629" name="Google Shape;629;p9"/>
            <p:cNvSpPr/>
            <p:nvPr/>
          </p:nvSpPr>
          <p:spPr>
            <a:xfrm>
              <a:off x="243133" y="6314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0" name="Google Shape;630;p9"/>
            <p:cNvSpPr/>
            <p:nvPr/>
          </p:nvSpPr>
          <p:spPr>
            <a:xfrm>
              <a:off x="1423441" y="6314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1" name="Google Shape;631;p9"/>
            <p:cNvSpPr/>
            <p:nvPr/>
          </p:nvSpPr>
          <p:spPr>
            <a:xfrm>
              <a:off x="2603748" y="6314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2" name="Google Shape;632;p9"/>
            <p:cNvSpPr/>
            <p:nvPr/>
          </p:nvSpPr>
          <p:spPr>
            <a:xfrm>
              <a:off x="3784055" y="6314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3" name="Google Shape;633;p9"/>
            <p:cNvSpPr/>
            <p:nvPr/>
          </p:nvSpPr>
          <p:spPr>
            <a:xfrm>
              <a:off x="4964362" y="6314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4" name="Google Shape;634;p9"/>
            <p:cNvSpPr/>
            <p:nvPr/>
          </p:nvSpPr>
          <p:spPr>
            <a:xfrm>
              <a:off x="6144669" y="6314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5" name="Google Shape;635;p9"/>
            <p:cNvSpPr/>
            <p:nvPr/>
          </p:nvSpPr>
          <p:spPr>
            <a:xfrm>
              <a:off x="7324976" y="6314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6" name="Google Shape;636;p9"/>
            <p:cNvSpPr/>
            <p:nvPr/>
          </p:nvSpPr>
          <p:spPr>
            <a:xfrm>
              <a:off x="129627" y="370618"/>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7" name="Google Shape;637;p9"/>
            <p:cNvSpPr/>
            <p:nvPr/>
          </p:nvSpPr>
          <p:spPr>
            <a:xfrm>
              <a:off x="1309934" y="370618"/>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8" name="Google Shape;638;p9"/>
            <p:cNvSpPr/>
            <p:nvPr/>
          </p:nvSpPr>
          <p:spPr>
            <a:xfrm>
              <a:off x="2490242" y="370618"/>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39" name="Google Shape;639;p9"/>
            <p:cNvSpPr/>
            <p:nvPr/>
          </p:nvSpPr>
          <p:spPr>
            <a:xfrm>
              <a:off x="3670549" y="370618"/>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0" name="Google Shape;640;p9"/>
            <p:cNvSpPr/>
            <p:nvPr/>
          </p:nvSpPr>
          <p:spPr>
            <a:xfrm>
              <a:off x="4850856" y="370618"/>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1" name="Google Shape;641;p9"/>
            <p:cNvSpPr/>
            <p:nvPr/>
          </p:nvSpPr>
          <p:spPr>
            <a:xfrm>
              <a:off x="6031163" y="370618"/>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2" name="Google Shape;642;p9"/>
            <p:cNvSpPr/>
            <p:nvPr/>
          </p:nvSpPr>
          <p:spPr>
            <a:xfrm>
              <a:off x="7211470" y="370618"/>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3" name="Google Shape;643;p9"/>
            <p:cNvSpPr/>
            <p:nvPr/>
          </p:nvSpPr>
          <p:spPr>
            <a:xfrm>
              <a:off x="8391777" y="370618"/>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4" name="Google Shape;644;p9"/>
            <p:cNvSpPr/>
            <p:nvPr/>
          </p:nvSpPr>
          <p:spPr>
            <a:xfrm>
              <a:off x="776533" y="1361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5" name="Google Shape;645;p9"/>
            <p:cNvSpPr/>
            <p:nvPr/>
          </p:nvSpPr>
          <p:spPr>
            <a:xfrm>
              <a:off x="1956841" y="1361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6" name="Google Shape;646;p9"/>
            <p:cNvSpPr/>
            <p:nvPr/>
          </p:nvSpPr>
          <p:spPr>
            <a:xfrm>
              <a:off x="3137148" y="1361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7" name="Google Shape;647;p9"/>
            <p:cNvSpPr/>
            <p:nvPr/>
          </p:nvSpPr>
          <p:spPr>
            <a:xfrm>
              <a:off x="4317455" y="1361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8" name="Google Shape;648;p9"/>
            <p:cNvSpPr/>
            <p:nvPr/>
          </p:nvSpPr>
          <p:spPr>
            <a:xfrm>
              <a:off x="5497762" y="1361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49" name="Google Shape;649;p9"/>
            <p:cNvSpPr/>
            <p:nvPr/>
          </p:nvSpPr>
          <p:spPr>
            <a:xfrm>
              <a:off x="6678069" y="1361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0" name="Google Shape;650;p9"/>
            <p:cNvSpPr/>
            <p:nvPr/>
          </p:nvSpPr>
          <p:spPr>
            <a:xfrm>
              <a:off x="7858376" y="13612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1" name="Google Shape;651;p9"/>
            <p:cNvSpPr/>
            <p:nvPr/>
          </p:nvSpPr>
          <p:spPr>
            <a:xfrm>
              <a:off x="166933" y="23518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2" name="Google Shape;652;p9"/>
            <p:cNvSpPr/>
            <p:nvPr/>
          </p:nvSpPr>
          <p:spPr>
            <a:xfrm>
              <a:off x="1347241" y="23518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3" name="Google Shape;653;p9"/>
            <p:cNvSpPr/>
            <p:nvPr/>
          </p:nvSpPr>
          <p:spPr>
            <a:xfrm>
              <a:off x="2527548" y="23518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4" name="Google Shape;654;p9"/>
            <p:cNvSpPr/>
            <p:nvPr/>
          </p:nvSpPr>
          <p:spPr>
            <a:xfrm>
              <a:off x="3707855" y="23518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5" name="Google Shape;655;p9"/>
            <p:cNvSpPr/>
            <p:nvPr/>
          </p:nvSpPr>
          <p:spPr>
            <a:xfrm>
              <a:off x="4888162" y="23518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6" name="Google Shape;656;p9"/>
            <p:cNvSpPr/>
            <p:nvPr/>
          </p:nvSpPr>
          <p:spPr>
            <a:xfrm>
              <a:off x="6068469" y="23518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7" name="Google Shape;657;p9"/>
            <p:cNvSpPr/>
            <p:nvPr/>
          </p:nvSpPr>
          <p:spPr>
            <a:xfrm>
              <a:off x="7248776" y="23518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8" name="Google Shape;658;p9"/>
            <p:cNvSpPr/>
            <p:nvPr/>
          </p:nvSpPr>
          <p:spPr>
            <a:xfrm>
              <a:off x="813841" y="33424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59" name="Google Shape;659;p9"/>
            <p:cNvSpPr/>
            <p:nvPr/>
          </p:nvSpPr>
          <p:spPr>
            <a:xfrm>
              <a:off x="1994148" y="33424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0" name="Google Shape;660;p9"/>
            <p:cNvSpPr/>
            <p:nvPr/>
          </p:nvSpPr>
          <p:spPr>
            <a:xfrm>
              <a:off x="3174455" y="33424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1" name="Google Shape;661;p9"/>
            <p:cNvSpPr/>
            <p:nvPr/>
          </p:nvSpPr>
          <p:spPr>
            <a:xfrm>
              <a:off x="4354762" y="33424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2" name="Google Shape;662;p9"/>
            <p:cNvSpPr/>
            <p:nvPr/>
          </p:nvSpPr>
          <p:spPr>
            <a:xfrm>
              <a:off x="5535069" y="33424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3" name="Google Shape;663;p9"/>
            <p:cNvSpPr/>
            <p:nvPr/>
          </p:nvSpPr>
          <p:spPr>
            <a:xfrm>
              <a:off x="6715376" y="33424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4" name="Google Shape;664;p9"/>
            <p:cNvSpPr/>
            <p:nvPr/>
          </p:nvSpPr>
          <p:spPr>
            <a:xfrm>
              <a:off x="243133" y="43330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5" name="Google Shape;665;p9"/>
            <p:cNvSpPr/>
            <p:nvPr/>
          </p:nvSpPr>
          <p:spPr>
            <a:xfrm>
              <a:off x="1423441" y="43330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6" name="Google Shape;666;p9"/>
            <p:cNvSpPr/>
            <p:nvPr/>
          </p:nvSpPr>
          <p:spPr>
            <a:xfrm>
              <a:off x="2603748" y="43330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7" name="Google Shape;667;p9"/>
            <p:cNvSpPr/>
            <p:nvPr/>
          </p:nvSpPr>
          <p:spPr>
            <a:xfrm>
              <a:off x="3784055" y="43330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8" name="Google Shape;668;p9"/>
            <p:cNvSpPr/>
            <p:nvPr/>
          </p:nvSpPr>
          <p:spPr>
            <a:xfrm>
              <a:off x="4964362" y="43330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69" name="Google Shape;669;p9"/>
            <p:cNvSpPr/>
            <p:nvPr/>
          </p:nvSpPr>
          <p:spPr>
            <a:xfrm>
              <a:off x="6144669" y="43330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0" name="Google Shape;670;p9"/>
            <p:cNvSpPr/>
            <p:nvPr/>
          </p:nvSpPr>
          <p:spPr>
            <a:xfrm>
              <a:off x="7324976" y="43330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1" name="Google Shape;671;p9"/>
            <p:cNvSpPr/>
            <p:nvPr/>
          </p:nvSpPr>
          <p:spPr>
            <a:xfrm>
              <a:off x="815426" y="53236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2" name="Google Shape;672;p9"/>
            <p:cNvSpPr/>
            <p:nvPr/>
          </p:nvSpPr>
          <p:spPr>
            <a:xfrm>
              <a:off x="1995733" y="53236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3" name="Google Shape;673;p9"/>
            <p:cNvSpPr/>
            <p:nvPr/>
          </p:nvSpPr>
          <p:spPr>
            <a:xfrm>
              <a:off x="3176041" y="53236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4" name="Google Shape;674;p9"/>
            <p:cNvSpPr/>
            <p:nvPr/>
          </p:nvSpPr>
          <p:spPr>
            <a:xfrm>
              <a:off x="4356348" y="53236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5" name="Google Shape;675;p9"/>
            <p:cNvSpPr/>
            <p:nvPr/>
          </p:nvSpPr>
          <p:spPr>
            <a:xfrm>
              <a:off x="5536655" y="53236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6" name="Google Shape;676;p9"/>
            <p:cNvSpPr/>
            <p:nvPr/>
          </p:nvSpPr>
          <p:spPr>
            <a:xfrm>
              <a:off x="6716962" y="53236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7" name="Google Shape;677;p9"/>
            <p:cNvSpPr/>
            <p:nvPr/>
          </p:nvSpPr>
          <p:spPr>
            <a:xfrm>
              <a:off x="7897269" y="53236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78" name="Google Shape;678;p9"/>
            <p:cNvSpPr/>
            <p:nvPr/>
          </p:nvSpPr>
          <p:spPr>
            <a:xfrm>
              <a:off x="9001376" y="5323617"/>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679" name="Google Shape;679;p9"/>
          <p:cNvSpPr/>
          <p:nvPr/>
        </p:nvSpPr>
        <p:spPr>
          <a:xfrm>
            <a:off x="1474200" y="950100"/>
            <a:ext cx="9243600" cy="4957800"/>
          </a:xfrm>
          <a:prstGeom prst="roundRect">
            <a:avLst>
              <a:gd name="adj" fmla="val 4504"/>
            </a:avLst>
          </a:prstGeom>
          <a:solidFill>
            <a:srgbClr val="FFFFFF">
              <a:alpha val="58819"/>
            </a:srgbClr>
          </a:solidFill>
          <a:ln w="762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680" name="Google Shape;680;p9"/>
          <p:cNvGrpSpPr/>
          <p:nvPr/>
        </p:nvGrpSpPr>
        <p:grpSpPr>
          <a:xfrm>
            <a:off x="331309" y="4446016"/>
            <a:ext cx="2311930" cy="1941933"/>
            <a:chOff x="2076453" y="1626619"/>
            <a:chExt cx="3249831" cy="2729734"/>
          </a:xfrm>
        </p:grpSpPr>
        <p:grpSp>
          <p:nvGrpSpPr>
            <p:cNvPr id="681" name="Google Shape;681;p9"/>
            <p:cNvGrpSpPr/>
            <p:nvPr/>
          </p:nvGrpSpPr>
          <p:grpSpPr>
            <a:xfrm>
              <a:off x="2076453" y="2309959"/>
              <a:ext cx="833410" cy="861198"/>
              <a:chOff x="2076453" y="2309959"/>
              <a:chExt cx="833410" cy="861198"/>
            </a:xfrm>
          </p:grpSpPr>
          <p:sp>
            <p:nvSpPr>
              <p:cNvPr id="682" name="Google Shape;682;p9"/>
              <p:cNvSpPr/>
              <p:nvPr/>
            </p:nvSpPr>
            <p:spPr>
              <a:xfrm>
                <a:off x="2114495" y="2348061"/>
                <a:ext cx="757273" cy="784470"/>
              </a:xfrm>
              <a:custGeom>
                <a:avLst/>
                <a:gdLst/>
                <a:ahLst/>
                <a:cxnLst/>
                <a:rect l="l" t="t" r="r" b="b"/>
                <a:pathLst>
                  <a:path w="757273" h="784470" extrusionOk="0">
                    <a:moveTo>
                      <a:pt x="573364" y="781759"/>
                    </a:moveTo>
                    <a:cubicBezTo>
                      <a:pt x="354289" y="791284"/>
                      <a:pt x="18819" y="788902"/>
                      <a:pt x="1864" y="543634"/>
                    </a:cubicBezTo>
                    <a:cubicBezTo>
                      <a:pt x="-17186" y="267409"/>
                      <a:pt x="112449" y="18044"/>
                      <a:pt x="268564" y="709"/>
                    </a:cubicBezTo>
                    <a:cubicBezTo>
                      <a:pt x="354289" y="-8816"/>
                      <a:pt x="413344" y="78052"/>
                      <a:pt x="554314" y="238834"/>
                    </a:cubicBezTo>
                    <a:cubicBezTo>
                      <a:pt x="700523" y="405616"/>
                      <a:pt x="773199" y="490960"/>
                      <a:pt x="754339" y="591259"/>
                    </a:cubicBezTo>
                    <a:cubicBezTo>
                      <a:pt x="731289" y="713464"/>
                      <a:pt x="592224" y="780997"/>
                      <a:pt x="573364" y="78175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3" name="Google Shape;683;p9"/>
              <p:cNvSpPr/>
              <p:nvPr/>
            </p:nvSpPr>
            <p:spPr>
              <a:xfrm>
                <a:off x="2076453" y="2309959"/>
                <a:ext cx="833410" cy="861198"/>
              </a:xfrm>
              <a:custGeom>
                <a:avLst/>
                <a:gdLst/>
                <a:ahLst/>
                <a:cxnLst/>
                <a:rect l="l" t="t" r="r" b="b"/>
                <a:pathLst>
                  <a:path w="833410" h="861198" extrusionOk="0">
                    <a:moveTo>
                      <a:pt x="492534" y="861198"/>
                    </a:moveTo>
                    <a:cubicBezTo>
                      <a:pt x="294700" y="861198"/>
                      <a:pt x="18665" y="827385"/>
                      <a:pt x="1901" y="584402"/>
                    </a:cubicBezTo>
                    <a:cubicBezTo>
                      <a:pt x="-18101" y="293604"/>
                      <a:pt x="122297" y="20998"/>
                      <a:pt x="302415" y="996"/>
                    </a:cubicBezTo>
                    <a:cubicBezTo>
                      <a:pt x="395855" y="-9291"/>
                      <a:pt x="456053" y="60622"/>
                      <a:pt x="565400" y="187686"/>
                    </a:cubicBezTo>
                    <a:cubicBezTo>
                      <a:pt x="582450" y="207498"/>
                      <a:pt x="600928" y="228929"/>
                      <a:pt x="621026" y="251884"/>
                    </a:cubicBezTo>
                    <a:cubicBezTo>
                      <a:pt x="765425" y="416572"/>
                      <a:pt x="852579" y="515917"/>
                      <a:pt x="829814" y="636504"/>
                    </a:cubicBezTo>
                    <a:cubicBezTo>
                      <a:pt x="802954" y="779093"/>
                      <a:pt x="646744" y="856531"/>
                      <a:pt x="613025" y="857960"/>
                    </a:cubicBezTo>
                    <a:cubicBezTo>
                      <a:pt x="579878" y="859389"/>
                      <a:pt x="538349" y="861198"/>
                      <a:pt x="492534" y="861198"/>
                    </a:cubicBezTo>
                    <a:close/>
                    <a:moveTo>
                      <a:pt x="318893" y="76243"/>
                    </a:moveTo>
                    <a:cubicBezTo>
                      <a:pt x="316226" y="76243"/>
                      <a:pt x="313559" y="76434"/>
                      <a:pt x="310797" y="76719"/>
                    </a:cubicBezTo>
                    <a:cubicBezTo>
                      <a:pt x="185448" y="90626"/>
                      <a:pt x="59242" y="308463"/>
                      <a:pt x="77911" y="579163"/>
                    </a:cubicBezTo>
                    <a:cubicBezTo>
                      <a:pt x="91627" y="778045"/>
                      <a:pt x="367471" y="792238"/>
                      <a:pt x="607215" y="781951"/>
                    </a:cubicBezTo>
                    <a:cubicBezTo>
                      <a:pt x="631789" y="774807"/>
                      <a:pt x="737231" y="716323"/>
                      <a:pt x="754852" y="622312"/>
                    </a:cubicBezTo>
                    <a:cubicBezTo>
                      <a:pt x="770092" y="541635"/>
                      <a:pt x="707227" y="465816"/>
                      <a:pt x="563590" y="302081"/>
                    </a:cubicBezTo>
                    <a:cubicBezTo>
                      <a:pt x="543302" y="278935"/>
                      <a:pt x="524728" y="257313"/>
                      <a:pt x="507488" y="237311"/>
                    </a:cubicBezTo>
                    <a:cubicBezTo>
                      <a:pt x="411095" y="125107"/>
                      <a:pt x="366994" y="76243"/>
                      <a:pt x="318893" y="76243"/>
                    </a:cubicBezTo>
                    <a:close/>
                    <a:moveTo>
                      <a:pt x="609787" y="781855"/>
                    </a:moveTo>
                    <a:cubicBezTo>
                      <a:pt x="609596" y="781855"/>
                      <a:pt x="609406" y="781855"/>
                      <a:pt x="609120" y="781855"/>
                    </a:cubicBezTo>
                    <a:cubicBezTo>
                      <a:pt x="609310" y="781855"/>
                      <a:pt x="609596" y="781855"/>
                      <a:pt x="609787" y="781855"/>
                    </a:cubicBezTo>
                    <a:lnTo>
                      <a:pt x="609787" y="78185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684" name="Google Shape;684;p9"/>
            <p:cNvGrpSpPr/>
            <p:nvPr/>
          </p:nvGrpSpPr>
          <p:grpSpPr>
            <a:xfrm>
              <a:off x="2450412" y="1626619"/>
              <a:ext cx="1134652" cy="1350990"/>
              <a:chOff x="2450412" y="1626619"/>
              <a:chExt cx="1134652" cy="1350990"/>
            </a:xfrm>
          </p:grpSpPr>
          <p:sp>
            <p:nvSpPr>
              <p:cNvPr id="685" name="Google Shape;685;p9"/>
              <p:cNvSpPr/>
              <p:nvPr/>
            </p:nvSpPr>
            <p:spPr>
              <a:xfrm>
                <a:off x="2488545" y="1664676"/>
                <a:ext cx="1058213" cy="1274864"/>
              </a:xfrm>
              <a:custGeom>
                <a:avLst/>
                <a:gdLst/>
                <a:ahLst/>
                <a:cxnLst/>
                <a:rect l="l" t="t" r="r" b="b"/>
                <a:pathLst>
                  <a:path w="1058213" h="1274864" extrusionOk="0">
                    <a:moveTo>
                      <a:pt x="365049" y="1247212"/>
                    </a:moveTo>
                    <a:cubicBezTo>
                      <a:pt x="349524" y="1215779"/>
                      <a:pt x="329712" y="1186728"/>
                      <a:pt x="311519" y="1156819"/>
                    </a:cubicBezTo>
                    <a:cubicBezTo>
                      <a:pt x="265323" y="1081096"/>
                      <a:pt x="215793" y="1007467"/>
                      <a:pt x="169597" y="931744"/>
                    </a:cubicBezTo>
                    <a:cubicBezTo>
                      <a:pt x="80252" y="785440"/>
                      <a:pt x="-6902" y="620562"/>
                      <a:pt x="433" y="443968"/>
                    </a:cubicBezTo>
                    <a:cubicBezTo>
                      <a:pt x="2433" y="395962"/>
                      <a:pt x="11767" y="348337"/>
                      <a:pt x="27864" y="303094"/>
                    </a:cubicBezTo>
                    <a:cubicBezTo>
                      <a:pt x="111304" y="69445"/>
                      <a:pt x="381623" y="11438"/>
                      <a:pt x="601746" y="2866"/>
                    </a:cubicBezTo>
                    <a:cubicBezTo>
                      <a:pt x="712141" y="-1421"/>
                      <a:pt x="841966" y="-9898"/>
                      <a:pt x="937216" y="56206"/>
                    </a:cubicBezTo>
                    <a:cubicBezTo>
                      <a:pt x="1084949" y="158790"/>
                      <a:pt x="1063899" y="349861"/>
                      <a:pt x="1044658" y="505309"/>
                    </a:cubicBezTo>
                    <a:cubicBezTo>
                      <a:pt x="1039324" y="548267"/>
                      <a:pt x="1030180" y="591225"/>
                      <a:pt x="1020465" y="633421"/>
                    </a:cubicBezTo>
                    <a:cubicBezTo>
                      <a:pt x="1012369" y="668377"/>
                      <a:pt x="1003225" y="703048"/>
                      <a:pt x="992842" y="737434"/>
                    </a:cubicBezTo>
                    <a:cubicBezTo>
                      <a:pt x="933787" y="933839"/>
                      <a:pt x="829774" y="1105861"/>
                      <a:pt x="675565" y="1241782"/>
                    </a:cubicBezTo>
                    <a:cubicBezTo>
                      <a:pt x="613081" y="1296932"/>
                      <a:pt x="377242" y="1271881"/>
                      <a:pt x="365049" y="12472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6" name="Google Shape;686;p9"/>
              <p:cNvSpPr/>
              <p:nvPr/>
            </p:nvSpPr>
            <p:spPr>
              <a:xfrm>
                <a:off x="2450412" y="1626619"/>
                <a:ext cx="1134652" cy="1350990"/>
              </a:xfrm>
              <a:custGeom>
                <a:avLst/>
                <a:gdLst/>
                <a:ahLst/>
                <a:cxnLst/>
                <a:rect l="l" t="t" r="r" b="b"/>
                <a:pathLst>
                  <a:path w="1134652" h="1350990" extrusionOk="0">
                    <a:moveTo>
                      <a:pt x="564060" y="1350991"/>
                    </a:moveTo>
                    <a:cubicBezTo>
                      <a:pt x="516149" y="1350991"/>
                      <a:pt x="470525" y="1345847"/>
                      <a:pt x="441378" y="1340037"/>
                    </a:cubicBezTo>
                    <a:cubicBezTo>
                      <a:pt x="398611" y="1331560"/>
                      <a:pt x="378323" y="1320892"/>
                      <a:pt x="368988" y="1302032"/>
                    </a:cubicBezTo>
                    <a:lnTo>
                      <a:pt x="368988" y="1302032"/>
                    </a:lnTo>
                    <a:cubicBezTo>
                      <a:pt x="358606" y="1280887"/>
                      <a:pt x="345842" y="1260694"/>
                      <a:pt x="332412" y="1239263"/>
                    </a:cubicBezTo>
                    <a:cubicBezTo>
                      <a:pt x="327269" y="1231071"/>
                      <a:pt x="322125" y="1222879"/>
                      <a:pt x="317077" y="1214688"/>
                    </a:cubicBezTo>
                    <a:cubicBezTo>
                      <a:pt x="294026" y="1176874"/>
                      <a:pt x="269642" y="1138774"/>
                      <a:pt x="246020" y="1102007"/>
                    </a:cubicBezTo>
                    <a:cubicBezTo>
                      <a:pt x="222589" y="1065431"/>
                      <a:pt x="198300" y="1027617"/>
                      <a:pt x="175154" y="989707"/>
                    </a:cubicBezTo>
                    <a:cubicBezTo>
                      <a:pt x="79904" y="833688"/>
                      <a:pt x="-7154" y="664048"/>
                      <a:pt x="466" y="480501"/>
                    </a:cubicBezTo>
                    <a:cubicBezTo>
                      <a:pt x="2657" y="428590"/>
                      <a:pt x="12563" y="377440"/>
                      <a:pt x="30088" y="328387"/>
                    </a:cubicBezTo>
                    <a:cubicBezTo>
                      <a:pt x="101621" y="128171"/>
                      <a:pt x="311933" y="15586"/>
                      <a:pt x="638355" y="2917"/>
                    </a:cubicBezTo>
                    <a:lnTo>
                      <a:pt x="653119" y="2346"/>
                    </a:lnTo>
                    <a:cubicBezTo>
                      <a:pt x="766752" y="-2226"/>
                      <a:pt x="895530" y="-7370"/>
                      <a:pt x="996971" y="63115"/>
                    </a:cubicBezTo>
                    <a:cubicBezTo>
                      <a:pt x="1166135" y="180559"/>
                      <a:pt x="1139751" y="393061"/>
                      <a:pt x="1120511" y="548128"/>
                    </a:cubicBezTo>
                    <a:cubicBezTo>
                      <a:pt x="1114891" y="593658"/>
                      <a:pt x="1105175" y="638425"/>
                      <a:pt x="1095650" y="680145"/>
                    </a:cubicBezTo>
                    <a:cubicBezTo>
                      <a:pt x="1087459" y="715768"/>
                      <a:pt x="1077934" y="751582"/>
                      <a:pt x="1067456" y="786539"/>
                    </a:cubicBezTo>
                    <a:cubicBezTo>
                      <a:pt x="1004401" y="996280"/>
                      <a:pt x="893816" y="1171921"/>
                      <a:pt x="738939" y="1308509"/>
                    </a:cubicBezTo>
                    <a:cubicBezTo>
                      <a:pt x="701982" y="1340989"/>
                      <a:pt x="630830" y="1350991"/>
                      <a:pt x="564060" y="1350991"/>
                    </a:cubicBezTo>
                    <a:close/>
                    <a:moveTo>
                      <a:pt x="432996" y="1259646"/>
                    </a:moveTo>
                    <a:cubicBezTo>
                      <a:pt x="474906" y="1275648"/>
                      <a:pt x="648261" y="1286792"/>
                      <a:pt x="688552" y="1251264"/>
                    </a:cubicBezTo>
                    <a:cubicBezTo>
                      <a:pt x="832665" y="1124296"/>
                      <a:pt x="935535" y="960466"/>
                      <a:pt x="994495" y="764536"/>
                    </a:cubicBezTo>
                    <a:cubicBezTo>
                      <a:pt x="1004496" y="731199"/>
                      <a:pt x="1013640" y="697004"/>
                      <a:pt x="1021451" y="663000"/>
                    </a:cubicBezTo>
                    <a:cubicBezTo>
                      <a:pt x="1030595" y="623281"/>
                      <a:pt x="1039739" y="580799"/>
                      <a:pt x="1044977" y="538794"/>
                    </a:cubicBezTo>
                    <a:cubicBezTo>
                      <a:pt x="1066790" y="362677"/>
                      <a:pt x="1074981" y="209991"/>
                      <a:pt x="953633" y="125695"/>
                    </a:cubicBezTo>
                    <a:cubicBezTo>
                      <a:pt x="873146" y="69783"/>
                      <a:pt x="757894" y="74450"/>
                      <a:pt x="656262" y="78546"/>
                    </a:cubicBezTo>
                    <a:lnTo>
                      <a:pt x="641403" y="79117"/>
                    </a:lnTo>
                    <a:cubicBezTo>
                      <a:pt x="344509" y="90643"/>
                      <a:pt x="162962" y="183130"/>
                      <a:pt x="101907" y="354009"/>
                    </a:cubicBezTo>
                    <a:cubicBezTo>
                      <a:pt x="86953" y="395824"/>
                      <a:pt x="78476" y="439448"/>
                      <a:pt x="76666" y="483644"/>
                    </a:cubicBezTo>
                    <a:cubicBezTo>
                      <a:pt x="69903" y="646903"/>
                      <a:pt x="151246" y="804256"/>
                      <a:pt x="240305" y="949988"/>
                    </a:cubicBezTo>
                    <a:cubicBezTo>
                      <a:pt x="262975" y="987136"/>
                      <a:pt x="287073" y="1024664"/>
                      <a:pt x="310219" y="1060859"/>
                    </a:cubicBezTo>
                    <a:cubicBezTo>
                      <a:pt x="334031" y="1098007"/>
                      <a:pt x="358701" y="1136488"/>
                      <a:pt x="382228" y="1175064"/>
                    </a:cubicBezTo>
                    <a:cubicBezTo>
                      <a:pt x="387086" y="1182970"/>
                      <a:pt x="392038" y="1190875"/>
                      <a:pt x="396992" y="1198781"/>
                    </a:cubicBezTo>
                    <a:cubicBezTo>
                      <a:pt x="409184" y="1218212"/>
                      <a:pt x="421757" y="1238310"/>
                      <a:pt x="432996" y="1259646"/>
                    </a:cubicBezTo>
                    <a:close/>
                    <a:moveTo>
                      <a:pt x="428138" y="1257550"/>
                    </a:moveTo>
                    <a:lnTo>
                      <a:pt x="428138" y="12575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687" name="Google Shape;687;p9"/>
            <p:cNvSpPr/>
            <p:nvPr/>
          </p:nvSpPr>
          <p:spPr>
            <a:xfrm>
              <a:off x="2573302" y="1796319"/>
              <a:ext cx="315384" cy="972875"/>
            </a:xfrm>
            <a:custGeom>
              <a:avLst/>
              <a:gdLst/>
              <a:ahLst/>
              <a:cxnLst/>
              <a:rect l="l" t="t" r="r" b="b"/>
              <a:pathLst>
                <a:path w="315384" h="972875" extrusionOk="0">
                  <a:moveTo>
                    <a:pt x="314582" y="971550"/>
                  </a:moveTo>
                  <a:cubicBezTo>
                    <a:pt x="297247" y="940403"/>
                    <a:pt x="-10125" y="627031"/>
                    <a:pt x="257" y="323850"/>
                  </a:cubicBezTo>
                  <a:cubicBezTo>
                    <a:pt x="9306" y="61151"/>
                    <a:pt x="248574" y="28480"/>
                    <a:pt x="286007" y="0"/>
                  </a:cubicBezTo>
                  <a:cubicBezTo>
                    <a:pt x="200282" y="95250"/>
                    <a:pt x="135131" y="162211"/>
                    <a:pt x="143132" y="361950"/>
                  </a:cubicBezTo>
                  <a:cubicBezTo>
                    <a:pt x="154943" y="656844"/>
                    <a:pt x="328584" y="996791"/>
                    <a:pt x="314582" y="97155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8" name="Google Shape;688;p9"/>
            <p:cNvSpPr/>
            <p:nvPr/>
          </p:nvSpPr>
          <p:spPr>
            <a:xfrm>
              <a:off x="2477570" y="2626797"/>
              <a:ext cx="2030383" cy="1729556"/>
            </a:xfrm>
            <a:custGeom>
              <a:avLst/>
              <a:gdLst/>
              <a:ahLst/>
              <a:cxnLst/>
              <a:rect l="l" t="t" r="r" b="b"/>
              <a:pathLst>
                <a:path w="2030383" h="1729556" extrusionOk="0">
                  <a:moveTo>
                    <a:pt x="1923170" y="315189"/>
                  </a:moveTo>
                  <a:cubicBezTo>
                    <a:pt x="1782771" y="104591"/>
                    <a:pt x="1543027" y="33154"/>
                    <a:pt x="1366719" y="10389"/>
                  </a:cubicBezTo>
                  <a:cubicBezTo>
                    <a:pt x="1150216" y="-17710"/>
                    <a:pt x="909424" y="11818"/>
                    <a:pt x="706065" y="91351"/>
                  </a:cubicBezTo>
                  <a:cubicBezTo>
                    <a:pt x="641010" y="116783"/>
                    <a:pt x="68843" y="354241"/>
                    <a:pt x="5883" y="855542"/>
                  </a:cubicBezTo>
                  <a:cubicBezTo>
                    <a:pt x="-14691" y="1019087"/>
                    <a:pt x="18932" y="1181012"/>
                    <a:pt x="103133" y="1323601"/>
                  </a:cubicBezTo>
                  <a:cubicBezTo>
                    <a:pt x="180857" y="1455236"/>
                    <a:pt x="297348" y="1565155"/>
                    <a:pt x="440032" y="1641545"/>
                  </a:cubicBezTo>
                  <a:cubicBezTo>
                    <a:pt x="558237" y="1704791"/>
                    <a:pt x="681015" y="1729556"/>
                    <a:pt x="800839" y="1729556"/>
                  </a:cubicBezTo>
                  <a:cubicBezTo>
                    <a:pt x="1148883" y="1729556"/>
                    <a:pt x="1472161" y="1520578"/>
                    <a:pt x="1585223" y="1438758"/>
                  </a:cubicBezTo>
                  <a:cubicBezTo>
                    <a:pt x="1683235" y="1367797"/>
                    <a:pt x="1981368" y="1152055"/>
                    <a:pt x="2024611" y="788486"/>
                  </a:cubicBezTo>
                  <a:cubicBezTo>
                    <a:pt x="2045471" y="612655"/>
                    <a:pt x="2009371" y="444538"/>
                    <a:pt x="1923170" y="31518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89" name="Google Shape;689;p9"/>
            <p:cNvSpPr/>
            <p:nvPr/>
          </p:nvSpPr>
          <p:spPr>
            <a:xfrm>
              <a:off x="3573684" y="2205894"/>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0" name="Google Shape;690;p9"/>
            <p:cNvSpPr/>
            <p:nvPr/>
          </p:nvSpPr>
          <p:spPr>
            <a:xfrm>
              <a:off x="3697509" y="2871120"/>
              <a:ext cx="1439498" cy="893864"/>
            </a:xfrm>
            <a:custGeom>
              <a:avLst/>
              <a:gdLst/>
              <a:ahLst/>
              <a:cxnLst/>
              <a:rect l="l" t="t" r="r" b="b"/>
              <a:pathLst>
                <a:path w="1439498" h="893864" extrusionOk="0">
                  <a:moveTo>
                    <a:pt x="1432084" y="89630"/>
                  </a:moveTo>
                  <a:cubicBezTo>
                    <a:pt x="1489805" y="465963"/>
                    <a:pt x="1204246" y="821912"/>
                    <a:pt x="794290" y="884777"/>
                  </a:cubicBezTo>
                  <a:cubicBezTo>
                    <a:pt x="450628" y="937451"/>
                    <a:pt x="128968" y="755809"/>
                    <a:pt x="0" y="477774"/>
                  </a:cubicBezTo>
                  <a:cubicBezTo>
                    <a:pt x="168116" y="671417"/>
                    <a:pt x="442627" y="788289"/>
                    <a:pt x="731806" y="743998"/>
                  </a:cubicBezTo>
                  <a:cubicBezTo>
                    <a:pt x="1129474" y="683038"/>
                    <a:pt x="1416082" y="360236"/>
                    <a:pt x="1411605" y="0"/>
                  </a:cubicBezTo>
                  <a:cubicBezTo>
                    <a:pt x="1420558" y="29051"/>
                    <a:pt x="1427416" y="58865"/>
                    <a:pt x="1432084" y="89630"/>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1" name="Google Shape;691;p9"/>
            <p:cNvSpPr/>
            <p:nvPr/>
          </p:nvSpPr>
          <p:spPr>
            <a:xfrm>
              <a:off x="3535584" y="2167794"/>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2" y="76200"/>
                    <a:pt x="76200" y="415862"/>
                    <a:pt x="76200" y="833437"/>
                  </a:cubicBezTo>
                  <a:cubicBezTo>
                    <a:pt x="76200" y="1251013"/>
                    <a:pt x="415862"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2" name="Google Shape;692;p9"/>
            <p:cNvSpPr/>
            <p:nvPr/>
          </p:nvSpPr>
          <p:spPr>
            <a:xfrm>
              <a:off x="2246090" y="3884009"/>
              <a:ext cx="375284" cy="111857"/>
            </a:xfrm>
            <a:custGeom>
              <a:avLst/>
              <a:gdLst/>
              <a:ahLst/>
              <a:cxnLst/>
              <a:rect l="l" t="t" r="r" b="b"/>
              <a:pathLst>
                <a:path w="375284" h="111857" extrusionOk="0">
                  <a:moveTo>
                    <a:pt x="332899" y="0"/>
                  </a:moveTo>
                  <a:cubicBezTo>
                    <a:pt x="334804" y="4763"/>
                    <a:pt x="285464" y="22003"/>
                    <a:pt x="280321" y="23717"/>
                  </a:cubicBezTo>
                  <a:cubicBezTo>
                    <a:pt x="256508" y="31528"/>
                    <a:pt x="231648" y="35814"/>
                    <a:pt x="206788" y="38005"/>
                  </a:cubicBezTo>
                  <a:cubicBezTo>
                    <a:pt x="138303" y="43910"/>
                    <a:pt x="68580" y="37909"/>
                    <a:pt x="0" y="35909"/>
                  </a:cubicBezTo>
                  <a:cubicBezTo>
                    <a:pt x="5048" y="36100"/>
                    <a:pt x="14192" y="43434"/>
                    <a:pt x="18669" y="45625"/>
                  </a:cubicBezTo>
                  <a:cubicBezTo>
                    <a:pt x="34576" y="53721"/>
                    <a:pt x="50768" y="61341"/>
                    <a:pt x="67151" y="68580"/>
                  </a:cubicBezTo>
                  <a:cubicBezTo>
                    <a:pt x="100203" y="83153"/>
                    <a:pt x="135065" y="96393"/>
                    <a:pt x="170783" y="104299"/>
                  </a:cubicBezTo>
                  <a:cubicBezTo>
                    <a:pt x="208407" y="112681"/>
                    <a:pt x="245174" y="112585"/>
                    <a:pt x="283464" y="111061"/>
                  </a:cubicBezTo>
                  <a:cubicBezTo>
                    <a:pt x="314135" y="109823"/>
                    <a:pt x="344805" y="107537"/>
                    <a:pt x="375285" y="104108"/>
                  </a:cubicBezTo>
                  <a:cubicBezTo>
                    <a:pt x="375095" y="104108"/>
                    <a:pt x="332899" y="95"/>
                    <a:pt x="332899"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693" name="Google Shape;693;p9"/>
            <p:cNvGrpSpPr/>
            <p:nvPr/>
          </p:nvGrpSpPr>
          <p:grpSpPr>
            <a:xfrm>
              <a:off x="3468909" y="2291619"/>
              <a:ext cx="809625" cy="809625"/>
              <a:chOff x="3468909" y="2291619"/>
              <a:chExt cx="809625" cy="809625"/>
            </a:xfrm>
          </p:grpSpPr>
          <p:sp>
            <p:nvSpPr>
              <p:cNvPr id="694" name="Google Shape;694;p9"/>
              <p:cNvSpPr/>
              <p:nvPr/>
            </p:nvSpPr>
            <p:spPr>
              <a:xfrm>
                <a:off x="348795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5" name="Google Shape;695;p9"/>
              <p:cNvSpPr/>
              <p:nvPr/>
            </p:nvSpPr>
            <p:spPr>
              <a:xfrm>
                <a:off x="346890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696" name="Google Shape;696;p9"/>
            <p:cNvSpPr/>
            <p:nvPr/>
          </p:nvSpPr>
          <p:spPr>
            <a:xfrm>
              <a:off x="3659409" y="2444114"/>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3" y="111538"/>
                  </a:cubicBezTo>
                  <a:cubicBezTo>
                    <a:pt x="4477"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7" name="Google Shape;697;p9"/>
            <p:cNvSpPr/>
            <p:nvPr/>
          </p:nvSpPr>
          <p:spPr>
            <a:xfrm>
              <a:off x="4030921" y="3320356"/>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2" y="21490"/>
                    <a:pt x="14346" y="8345"/>
                  </a:cubicBezTo>
                  <a:cubicBezTo>
                    <a:pt x="30824" y="-4799"/>
                    <a:pt x="54732" y="-2132"/>
                    <a:pt x="67876" y="14346"/>
                  </a:cubicBezTo>
                  <a:cubicBezTo>
                    <a:pt x="78735" y="27967"/>
                    <a:pt x="178747"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8" name="Google Shape;698;p9"/>
            <p:cNvSpPr/>
            <p:nvPr/>
          </p:nvSpPr>
          <p:spPr>
            <a:xfrm>
              <a:off x="4427836" y="1752514"/>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7" y="147818"/>
                  </a:cubicBezTo>
                  <a:cubicBezTo>
                    <a:pt x="41008" y="257355"/>
                    <a:pt x="9099" y="391086"/>
                    <a:pt x="146" y="456237"/>
                  </a:cubicBezTo>
                  <a:cubicBezTo>
                    <a:pt x="-997" y="464238"/>
                    <a:pt x="4718"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8" y="141627"/>
                  </a:cubicBezTo>
                  <a:cubicBezTo>
                    <a:pt x="511829" y="146199"/>
                    <a:pt x="516782" y="150009"/>
                    <a:pt x="522115" y="153247"/>
                  </a:cubicBezTo>
                  <a:cubicBezTo>
                    <a:pt x="546214" y="167725"/>
                    <a:pt x="585266" y="166106"/>
                    <a:pt x="607841"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699" name="Google Shape;699;p9"/>
            <p:cNvSpPr/>
            <p:nvPr/>
          </p:nvSpPr>
          <p:spPr>
            <a:xfrm>
              <a:off x="3704008" y="1752514"/>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7" y="-772"/>
                    <a:pt x="136090" y="752"/>
                  </a:cubicBezTo>
                  <a:cubicBezTo>
                    <a:pt x="150759" y="2276"/>
                    <a:pt x="165237" y="4562"/>
                    <a:pt x="179619" y="7610"/>
                  </a:cubicBezTo>
                  <a:cubicBezTo>
                    <a:pt x="186954" y="9229"/>
                    <a:pt x="194574" y="9896"/>
                    <a:pt x="201908" y="11706"/>
                  </a:cubicBezTo>
                  <a:cubicBezTo>
                    <a:pt x="262773" y="22659"/>
                    <a:pt x="373453" y="54663"/>
                    <a:pt x="470418" y="147818"/>
                  </a:cubicBezTo>
                  <a:cubicBezTo>
                    <a:pt x="584527" y="257355"/>
                    <a:pt x="616436" y="391086"/>
                    <a:pt x="625390" y="456237"/>
                  </a:cubicBezTo>
                  <a:cubicBezTo>
                    <a:pt x="626532" y="464238"/>
                    <a:pt x="620818" y="471573"/>
                    <a:pt x="612721" y="472430"/>
                  </a:cubicBezTo>
                  <a:cubicBezTo>
                    <a:pt x="605101" y="473192"/>
                    <a:pt x="598148" y="467858"/>
                    <a:pt x="597100" y="460238"/>
                  </a:cubicBezTo>
                  <a:cubicBezTo>
                    <a:pt x="588718" y="398706"/>
                    <a:pt x="558619" y="272024"/>
                    <a:pt x="450606" y="168392"/>
                  </a:cubicBezTo>
                  <a:cubicBezTo>
                    <a:pt x="361738" y="83048"/>
                    <a:pt x="261344" y="34280"/>
                    <a:pt x="202194" y="40757"/>
                  </a:cubicBezTo>
                  <a:cubicBezTo>
                    <a:pt x="178572" y="43329"/>
                    <a:pt x="158569" y="64188"/>
                    <a:pt x="149044" y="84762"/>
                  </a:cubicBezTo>
                  <a:cubicBezTo>
                    <a:pt x="143615" y="96478"/>
                    <a:pt x="138376" y="108289"/>
                    <a:pt x="132376" y="119719"/>
                  </a:cubicBezTo>
                  <a:cubicBezTo>
                    <a:pt x="128280" y="127434"/>
                    <a:pt x="123803" y="135150"/>
                    <a:pt x="117898" y="141627"/>
                  </a:cubicBezTo>
                  <a:cubicBezTo>
                    <a:pt x="113706" y="146199"/>
                    <a:pt x="108753" y="150009"/>
                    <a:pt x="103419" y="153247"/>
                  </a:cubicBezTo>
                  <a:cubicBezTo>
                    <a:pt x="79321"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0" name="Google Shape;700;p9"/>
            <p:cNvSpPr/>
            <p:nvPr/>
          </p:nvSpPr>
          <p:spPr>
            <a:xfrm>
              <a:off x="2602134" y="3034569"/>
              <a:ext cx="914400" cy="1238539"/>
            </a:xfrm>
            <a:custGeom>
              <a:avLst/>
              <a:gdLst/>
              <a:ahLst/>
              <a:cxnLst/>
              <a:rect l="l" t="t" r="r" b="b"/>
              <a:pathLst>
                <a:path w="914400" h="1238539" extrusionOk="0">
                  <a:moveTo>
                    <a:pt x="0" y="295275"/>
                  </a:moveTo>
                  <a:cubicBezTo>
                    <a:pt x="29147" y="236792"/>
                    <a:pt x="71628" y="166402"/>
                    <a:pt x="133350" y="95250"/>
                  </a:cubicBezTo>
                  <a:cubicBezTo>
                    <a:pt x="165735" y="57912"/>
                    <a:pt x="198120" y="26384"/>
                    <a:pt x="228600" y="0"/>
                  </a:cubicBezTo>
                  <a:cubicBezTo>
                    <a:pt x="225933" y="37243"/>
                    <a:pt x="231267" y="75152"/>
                    <a:pt x="237553" y="111728"/>
                  </a:cubicBezTo>
                  <a:cubicBezTo>
                    <a:pt x="245936" y="160687"/>
                    <a:pt x="257651" y="209074"/>
                    <a:pt x="270891" y="256889"/>
                  </a:cubicBezTo>
                  <a:cubicBezTo>
                    <a:pt x="299180" y="358712"/>
                    <a:pt x="333851" y="458724"/>
                    <a:pt x="378428" y="554546"/>
                  </a:cubicBezTo>
                  <a:cubicBezTo>
                    <a:pt x="422720" y="649605"/>
                    <a:pt x="475583" y="740664"/>
                    <a:pt x="536258" y="826294"/>
                  </a:cubicBezTo>
                  <a:cubicBezTo>
                    <a:pt x="584454" y="894398"/>
                    <a:pt x="637413" y="959168"/>
                    <a:pt x="695325" y="1019175"/>
                  </a:cubicBezTo>
                  <a:cubicBezTo>
                    <a:pt x="777145" y="1103948"/>
                    <a:pt x="854869" y="1166431"/>
                    <a:pt x="914400" y="1209675"/>
                  </a:cubicBezTo>
                  <a:cubicBezTo>
                    <a:pt x="849821" y="1225868"/>
                    <a:pt x="761714" y="1240822"/>
                    <a:pt x="657225" y="1238250"/>
                  </a:cubicBezTo>
                  <a:cubicBezTo>
                    <a:pt x="574453" y="1236155"/>
                    <a:pt x="503396" y="1223677"/>
                    <a:pt x="447675" y="1209675"/>
                  </a:cubicBezTo>
                  <a:cubicBezTo>
                    <a:pt x="366903" y="1126903"/>
                    <a:pt x="275272" y="1003078"/>
                    <a:pt x="180975" y="847725"/>
                  </a:cubicBezTo>
                  <a:cubicBezTo>
                    <a:pt x="19050" y="581025"/>
                    <a:pt x="18764" y="429768"/>
                    <a:pt x="0" y="295275"/>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1" name="Google Shape;701;p9"/>
            <p:cNvSpPr/>
            <p:nvPr/>
          </p:nvSpPr>
          <p:spPr>
            <a:xfrm>
              <a:off x="3078384" y="2729769"/>
              <a:ext cx="981075" cy="1409700"/>
            </a:xfrm>
            <a:custGeom>
              <a:avLst/>
              <a:gdLst/>
              <a:ahLst/>
              <a:cxnLst/>
              <a:rect l="l" t="t" r="r" b="b"/>
              <a:pathLst>
                <a:path w="981075" h="1409700" extrusionOk="0">
                  <a:moveTo>
                    <a:pt x="0" y="133350"/>
                  </a:moveTo>
                  <a:cubicBezTo>
                    <a:pt x="95250" y="66675"/>
                    <a:pt x="200025" y="28575"/>
                    <a:pt x="295275" y="0"/>
                  </a:cubicBezTo>
                  <a:cubicBezTo>
                    <a:pt x="301371" y="141637"/>
                    <a:pt x="331089" y="397669"/>
                    <a:pt x="476250" y="676275"/>
                  </a:cubicBezTo>
                  <a:cubicBezTo>
                    <a:pt x="632555" y="976313"/>
                    <a:pt x="864394" y="1163384"/>
                    <a:pt x="981075" y="1247775"/>
                  </a:cubicBezTo>
                  <a:cubicBezTo>
                    <a:pt x="942975" y="1276350"/>
                    <a:pt x="891159" y="1307497"/>
                    <a:pt x="838200" y="1343025"/>
                  </a:cubicBezTo>
                  <a:cubicBezTo>
                    <a:pt x="793147" y="1373219"/>
                    <a:pt x="750475" y="1394555"/>
                    <a:pt x="714375" y="1409700"/>
                  </a:cubicBezTo>
                  <a:cubicBezTo>
                    <a:pt x="590741" y="1316546"/>
                    <a:pt x="389477" y="1140333"/>
                    <a:pt x="228600" y="857250"/>
                  </a:cubicBezTo>
                  <a:cubicBezTo>
                    <a:pt x="61341" y="563023"/>
                    <a:pt x="14859" y="289274"/>
                    <a:pt x="0" y="133350"/>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2" name="Google Shape;702;p9"/>
            <p:cNvSpPr/>
            <p:nvPr/>
          </p:nvSpPr>
          <p:spPr>
            <a:xfrm>
              <a:off x="2958179" y="4137945"/>
              <a:ext cx="558355" cy="135163"/>
            </a:xfrm>
            <a:custGeom>
              <a:avLst/>
              <a:gdLst/>
              <a:ahLst/>
              <a:cxnLst/>
              <a:rect l="l" t="t" r="r" b="b"/>
              <a:pathLst>
                <a:path w="558355" h="135163" extrusionOk="0">
                  <a:moveTo>
                    <a:pt x="558356" y="106299"/>
                  </a:moveTo>
                  <a:cubicBezTo>
                    <a:pt x="493776" y="122492"/>
                    <a:pt x="405670" y="137446"/>
                    <a:pt x="301181" y="134874"/>
                  </a:cubicBezTo>
                  <a:cubicBezTo>
                    <a:pt x="218408" y="132779"/>
                    <a:pt x="147352" y="120301"/>
                    <a:pt x="91631" y="106299"/>
                  </a:cubicBezTo>
                  <a:cubicBezTo>
                    <a:pt x="62389" y="76391"/>
                    <a:pt x="31718" y="40958"/>
                    <a:pt x="0" y="667"/>
                  </a:cubicBezTo>
                  <a:cubicBezTo>
                    <a:pt x="129826" y="14097"/>
                    <a:pt x="278987" y="16954"/>
                    <a:pt x="426625" y="0"/>
                  </a:cubicBezTo>
                  <a:cubicBezTo>
                    <a:pt x="475488" y="43625"/>
                    <a:pt x="520541" y="78867"/>
                    <a:pt x="558356" y="1062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3" name="Google Shape;703;p9"/>
            <p:cNvSpPr/>
            <p:nvPr/>
          </p:nvSpPr>
          <p:spPr>
            <a:xfrm>
              <a:off x="3699986" y="3907345"/>
              <a:ext cx="359473" cy="232124"/>
            </a:xfrm>
            <a:custGeom>
              <a:avLst/>
              <a:gdLst/>
              <a:ahLst/>
              <a:cxnLst/>
              <a:rect l="l" t="t" r="r" b="b"/>
              <a:pathLst>
                <a:path w="359473" h="232124" extrusionOk="0">
                  <a:moveTo>
                    <a:pt x="359474" y="70199"/>
                  </a:moveTo>
                  <a:cubicBezTo>
                    <a:pt x="321374" y="98774"/>
                    <a:pt x="269558" y="129921"/>
                    <a:pt x="216599" y="165449"/>
                  </a:cubicBezTo>
                  <a:cubicBezTo>
                    <a:pt x="171545" y="195644"/>
                    <a:pt x="128873" y="216979"/>
                    <a:pt x="92774" y="232124"/>
                  </a:cubicBezTo>
                  <a:cubicBezTo>
                    <a:pt x="65246" y="211360"/>
                    <a:pt x="33909" y="186595"/>
                    <a:pt x="0" y="157258"/>
                  </a:cubicBezTo>
                  <a:cubicBezTo>
                    <a:pt x="114776" y="113633"/>
                    <a:pt x="199739" y="57626"/>
                    <a:pt x="268415" y="0"/>
                  </a:cubicBezTo>
                  <a:cubicBezTo>
                    <a:pt x="302990" y="28384"/>
                    <a:pt x="333946" y="51721"/>
                    <a:pt x="359474" y="701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704" name="Google Shape;704;p9"/>
            <p:cNvGrpSpPr/>
            <p:nvPr/>
          </p:nvGrpSpPr>
          <p:grpSpPr>
            <a:xfrm>
              <a:off x="4516659" y="2291619"/>
              <a:ext cx="809625" cy="809625"/>
              <a:chOff x="4516659" y="2291619"/>
              <a:chExt cx="809625" cy="809625"/>
            </a:xfrm>
          </p:grpSpPr>
          <p:sp>
            <p:nvSpPr>
              <p:cNvPr id="705" name="Google Shape;705;p9"/>
              <p:cNvSpPr/>
              <p:nvPr/>
            </p:nvSpPr>
            <p:spPr>
              <a:xfrm>
                <a:off x="453570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6" name="Google Shape;706;p9"/>
              <p:cNvSpPr/>
              <p:nvPr/>
            </p:nvSpPr>
            <p:spPr>
              <a:xfrm>
                <a:off x="451665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707" name="Google Shape;707;p9"/>
            <p:cNvSpPr/>
            <p:nvPr/>
          </p:nvSpPr>
          <p:spPr>
            <a:xfrm>
              <a:off x="4791729" y="2446241"/>
              <a:ext cx="352490" cy="352395"/>
            </a:xfrm>
            <a:custGeom>
              <a:avLst/>
              <a:gdLst/>
              <a:ahLst/>
              <a:cxnLst/>
              <a:rect l="l" t="t" r="r" b="b"/>
              <a:pathLst>
                <a:path w="352490" h="352395" extrusionOk="0">
                  <a:moveTo>
                    <a:pt x="341960" y="116269"/>
                  </a:moveTo>
                  <a:cubicBezTo>
                    <a:pt x="334340" y="121793"/>
                    <a:pt x="325863" y="126461"/>
                    <a:pt x="316528" y="129890"/>
                  </a:cubicBezTo>
                  <a:cubicBezTo>
                    <a:pt x="262140" y="149797"/>
                    <a:pt x="202038" y="121793"/>
                    <a:pt x="182130" y="67501"/>
                  </a:cubicBezTo>
                  <a:cubicBezTo>
                    <a:pt x="173844" y="44927"/>
                    <a:pt x="173939" y="21400"/>
                    <a:pt x="180702" y="64"/>
                  </a:cubicBezTo>
                  <a:cubicBezTo>
                    <a:pt x="159175" y="-508"/>
                    <a:pt x="137172" y="2731"/>
                    <a:pt x="115741" y="10637"/>
                  </a:cubicBezTo>
                  <a:cubicBezTo>
                    <a:pt x="24301" y="44069"/>
                    <a:pt x="-22657" y="145320"/>
                    <a:pt x="10776" y="236665"/>
                  </a:cubicBezTo>
                  <a:cubicBezTo>
                    <a:pt x="44208" y="328010"/>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08" name="Google Shape;708;p9"/>
            <p:cNvSpPr/>
            <p:nvPr/>
          </p:nvSpPr>
          <p:spPr>
            <a:xfrm>
              <a:off x="2180343" y="2701194"/>
              <a:ext cx="412266" cy="352425"/>
            </a:xfrm>
            <a:custGeom>
              <a:avLst/>
              <a:gdLst/>
              <a:ahLst/>
              <a:cxnLst/>
              <a:rect l="l" t="t" r="r" b="b"/>
              <a:pathLst>
                <a:path w="412266" h="352425" extrusionOk="0">
                  <a:moveTo>
                    <a:pt x="21741" y="0"/>
                  </a:moveTo>
                  <a:cubicBezTo>
                    <a:pt x="11835" y="31147"/>
                    <a:pt x="-21788" y="131540"/>
                    <a:pt x="21741" y="219075"/>
                  </a:cubicBezTo>
                  <a:cubicBezTo>
                    <a:pt x="80130" y="336423"/>
                    <a:pt x="240816" y="352425"/>
                    <a:pt x="412266" y="352425"/>
                  </a:cubicBezTo>
                  <a:cubicBezTo>
                    <a:pt x="352926" y="334804"/>
                    <a:pt x="210432" y="308038"/>
                    <a:pt x="107466" y="190500"/>
                  </a:cubicBezTo>
                  <a:cubicBezTo>
                    <a:pt x="53079" y="128397"/>
                    <a:pt x="40791" y="66675"/>
                    <a:pt x="21741" y="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709" name="Google Shape;709;p9"/>
          <p:cNvGrpSpPr/>
          <p:nvPr/>
        </p:nvGrpSpPr>
        <p:grpSpPr>
          <a:xfrm flipH="1">
            <a:off x="9650884" y="134541"/>
            <a:ext cx="2311930" cy="1941933"/>
            <a:chOff x="2076453" y="1626619"/>
            <a:chExt cx="3249831" cy="2729734"/>
          </a:xfrm>
        </p:grpSpPr>
        <p:grpSp>
          <p:nvGrpSpPr>
            <p:cNvPr id="710" name="Google Shape;710;p9"/>
            <p:cNvGrpSpPr/>
            <p:nvPr/>
          </p:nvGrpSpPr>
          <p:grpSpPr>
            <a:xfrm>
              <a:off x="2076453" y="2309959"/>
              <a:ext cx="833410" cy="861198"/>
              <a:chOff x="2076453" y="2309959"/>
              <a:chExt cx="833410" cy="861198"/>
            </a:xfrm>
          </p:grpSpPr>
          <p:sp>
            <p:nvSpPr>
              <p:cNvPr id="711" name="Google Shape;711;p9"/>
              <p:cNvSpPr/>
              <p:nvPr/>
            </p:nvSpPr>
            <p:spPr>
              <a:xfrm>
                <a:off x="2114495" y="2348061"/>
                <a:ext cx="757273" cy="784470"/>
              </a:xfrm>
              <a:custGeom>
                <a:avLst/>
                <a:gdLst/>
                <a:ahLst/>
                <a:cxnLst/>
                <a:rect l="l" t="t" r="r" b="b"/>
                <a:pathLst>
                  <a:path w="757273" h="784470" extrusionOk="0">
                    <a:moveTo>
                      <a:pt x="573364" y="781759"/>
                    </a:moveTo>
                    <a:cubicBezTo>
                      <a:pt x="354289" y="791284"/>
                      <a:pt x="18819" y="788902"/>
                      <a:pt x="1864" y="543634"/>
                    </a:cubicBezTo>
                    <a:cubicBezTo>
                      <a:pt x="-17186" y="267409"/>
                      <a:pt x="112449" y="18044"/>
                      <a:pt x="268564" y="709"/>
                    </a:cubicBezTo>
                    <a:cubicBezTo>
                      <a:pt x="354289" y="-8816"/>
                      <a:pt x="413344" y="78052"/>
                      <a:pt x="554314" y="238834"/>
                    </a:cubicBezTo>
                    <a:cubicBezTo>
                      <a:pt x="700523" y="405616"/>
                      <a:pt x="773199" y="490960"/>
                      <a:pt x="754339" y="591259"/>
                    </a:cubicBezTo>
                    <a:cubicBezTo>
                      <a:pt x="731289" y="713464"/>
                      <a:pt x="592224" y="780997"/>
                      <a:pt x="573364" y="78175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2" name="Google Shape;712;p9"/>
              <p:cNvSpPr/>
              <p:nvPr/>
            </p:nvSpPr>
            <p:spPr>
              <a:xfrm>
                <a:off x="2076453" y="2309959"/>
                <a:ext cx="833410" cy="861198"/>
              </a:xfrm>
              <a:custGeom>
                <a:avLst/>
                <a:gdLst/>
                <a:ahLst/>
                <a:cxnLst/>
                <a:rect l="l" t="t" r="r" b="b"/>
                <a:pathLst>
                  <a:path w="833410" h="861198" extrusionOk="0">
                    <a:moveTo>
                      <a:pt x="492534" y="861198"/>
                    </a:moveTo>
                    <a:cubicBezTo>
                      <a:pt x="294700" y="861198"/>
                      <a:pt x="18665" y="827385"/>
                      <a:pt x="1901" y="584402"/>
                    </a:cubicBezTo>
                    <a:cubicBezTo>
                      <a:pt x="-18101" y="293604"/>
                      <a:pt x="122297" y="20998"/>
                      <a:pt x="302415" y="996"/>
                    </a:cubicBezTo>
                    <a:cubicBezTo>
                      <a:pt x="395855" y="-9291"/>
                      <a:pt x="456053" y="60622"/>
                      <a:pt x="565400" y="187686"/>
                    </a:cubicBezTo>
                    <a:cubicBezTo>
                      <a:pt x="582450" y="207498"/>
                      <a:pt x="600928" y="228929"/>
                      <a:pt x="621026" y="251884"/>
                    </a:cubicBezTo>
                    <a:cubicBezTo>
                      <a:pt x="765425" y="416572"/>
                      <a:pt x="852579" y="515917"/>
                      <a:pt x="829814" y="636504"/>
                    </a:cubicBezTo>
                    <a:cubicBezTo>
                      <a:pt x="802954" y="779093"/>
                      <a:pt x="646744" y="856531"/>
                      <a:pt x="613025" y="857960"/>
                    </a:cubicBezTo>
                    <a:cubicBezTo>
                      <a:pt x="579878" y="859389"/>
                      <a:pt x="538349" y="861198"/>
                      <a:pt x="492534" y="861198"/>
                    </a:cubicBezTo>
                    <a:close/>
                    <a:moveTo>
                      <a:pt x="318893" y="76243"/>
                    </a:moveTo>
                    <a:cubicBezTo>
                      <a:pt x="316226" y="76243"/>
                      <a:pt x="313559" y="76434"/>
                      <a:pt x="310797" y="76719"/>
                    </a:cubicBezTo>
                    <a:cubicBezTo>
                      <a:pt x="185448" y="90626"/>
                      <a:pt x="59242" y="308463"/>
                      <a:pt x="77911" y="579163"/>
                    </a:cubicBezTo>
                    <a:cubicBezTo>
                      <a:pt x="91627" y="778045"/>
                      <a:pt x="367471" y="792238"/>
                      <a:pt x="607215" y="781951"/>
                    </a:cubicBezTo>
                    <a:cubicBezTo>
                      <a:pt x="631789" y="774807"/>
                      <a:pt x="737231" y="716323"/>
                      <a:pt x="754852" y="622312"/>
                    </a:cubicBezTo>
                    <a:cubicBezTo>
                      <a:pt x="770092" y="541635"/>
                      <a:pt x="707227" y="465816"/>
                      <a:pt x="563590" y="302081"/>
                    </a:cubicBezTo>
                    <a:cubicBezTo>
                      <a:pt x="543302" y="278935"/>
                      <a:pt x="524728" y="257313"/>
                      <a:pt x="507488" y="237311"/>
                    </a:cubicBezTo>
                    <a:cubicBezTo>
                      <a:pt x="411095" y="125107"/>
                      <a:pt x="366994" y="76243"/>
                      <a:pt x="318893" y="76243"/>
                    </a:cubicBezTo>
                    <a:close/>
                    <a:moveTo>
                      <a:pt x="609787" y="781855"/>
                    </a:moveTo>
                    <a:cubicBezTo>
                      <a:pt x="609596" y="781855"/>
                      <a:pt x="609406" y="781855"/>
                      <a:pt x="609120" y="781855"/>
                    </a:cubicBezTo>
                    <a:cubicBezTo>
                      <a:pt x="609310" y="781855"/>
                      <a:pt x="609596" y="781855"/>
                      <a:pt x="609787" y="781855"/>
                    </a:cubicBezTo>
                    <a:lnTo>
                      <a:pt x="609787" y="78185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713" name="Google Shape;713;p9"/>
            <p:cNvGrpSpPr/>
            <p:nvPr/>
          </p:nvGrpSpPr>
          <p:grpSpPr>
            <a:xfrm>
              <a:off x="2450412" y="1626619"/>
              <a:ext cx="1134652" cy="1350990"/>
              <a:chOff x="2450412" y="1626619"/>
              <a:chExt cx="1134652" cy="1350990"/>
            </a:xfrm>
          </p:grpSpPr>
          <p:sp>
            <p:nvSpPr>
              <p:cNvPr id="714" name="Google Shape;714;p9"/>
              <p:cNvSpPr/>
              <p:nvPr/>
            </p:nvSpPr>
            <p:spPr>
              <a:xfrm>
                <a:off x="2488545" y="1664676"/>
                <a:ext cx="1058213" cy="1274864"/>
              </a:xfrm>
              <a:custGeom>
                <a:avLst/>
                <a:gdLst/>
                <a:ahLst/>
                <a:cxnLst/>
                <a:rect l="l" t="t" r="r" b="b"/>
                <a:pathLst>
                  <a:path w="1058213" h="1274864" extrusionOk="0">
                    <a:moveTo>
                      <a:pt x="365049" y="1247212"/>
                    </a:moveTo>
                    <a:cubicBezTo>
                      <a:pt x="349524" y="1215779"/>
                      <a:pt x="329712" y="1186728"/>
                      <a:pt x="311519" y="1156819"/>
                    </a:cubicBezTo>
                    <a:cubicBezTo>
                      <a:pt x="265323" y="1081096"/>
                      <a:pt x="215793" y="1007467"/>
                      <a:pt x="169597" y="931744"/>
                    </a:cubicBezTo>
                    <a:cubicBezTo>
                      <a:pt x="80252" y="785440"/>
                      <a:pt x="-6902" y="620562"/>
                      <a:pt x="433" y="443968"/>
                    </a:cubicBezTo>
                    <a:cubicBezTo>
                      <a:pt x="2433" y="395962"/>
                      <a:pt x="11767" y="348337"/>
                      <a:pt x="27864" y="303094"/>
                    </a:cubicBezTo>
                    <a:cubicBezTo>
                      <a:pt x="111304" y="69445"/>
                      <a:pt x="381623" y="11438"/>
                      <a:pt x="601746" y="2866"/>
                    </a:cubicBezTo>
                    <a:cubicBezTo>
                      <a:pt x="712141" y="-1421"/>
                      <a:pt x="841966" y="-9898"/>
                      <a:pt x="937216" y="56206"/>
                    </a:cubicBezTo>
                    <a:cubicBezTo>
                      <a:pt x="1084949" y="158790"/>
                      <a:pt x="1063899" y="349861"/>
                      <a:pt x="1044658" y="505309"/>
                    </a:cubicBezTo>
                    <a:cubicBezTo>
                      <a:pt x="1039324" y="548267"/>
                      <a:pt x="1030180" y="591225"/>
                      <a:pt x="1020465" y="633421"/>
                    </a:cubicBezTo>
                    <a:cubicBezTo>
                      <a:pt x="1012369" y="668377"/>
                      <a:pt x="1003225" y="703048"/>
                      <a:pt x="992842" y="737434"/>
                    </a:cubicBezTo>
                    <a:cubicBezTo>
                      <a:pt x="933787" y="933839"/>
                      <a:pt x="829774" y="1105861"/>
                      <a:pt x="675565" y="1241782"/>
                    </a:cubicBezTo>
                    <a:cubicBezTo>
                      <a:pt x="613081" y="1296932"/>
                      <a:pt x="377242" y="1271881"/>
                      <a:pt x="365049" y="12472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5" name="Google Shape;715;p9"/>
              <p:cNvSpPr/>
              <p:nvPr/>
            </p:nvSpPr>
            <p:spPr>
              <a:xfrm>
                <a:off x="2450412" y="1626619"/>
                <a:ext cx="1134652" cy="1350990"/>
              </a:xfrm>
              <a:custGeom>
                <a:avLst/>
                <a:gdLst/>
                <a:ahLst/>
                <a:cxnLst/>
                <a:rect l="l" t="t" r="r" b="b"/>
                <a:pathLst>
                  <a:path w="1134652" h="1350990" extrusionOk="0">
                    <a:moveTo>
                      <a:pt x="564060" y="1350991"/>
                    </a:moveTo>
                    <a:cubicBezTo>
                      <a:pt x="516149" y="1350991"/>
                      <a:pt x="470525" y="1345847"/>
                      <a:pt x="441378" y="1340037"/>
                    </a:cubicBezTo>
                    <a:cubicBezTo>
                      <a:pt x="398611" y="1331560"/>
                      <a:pt x="378323" y="1320892"/>
                      <a:pt x="368988" y="1302032"/>
                    </a:cubicBezTo>
                    <a:lnTo>
                      <a:pt x="368988" y="1302032"/>
                    </a:lnTo>
                    <a:cubicBezTo>
                      <a:pt x="358606" y="1280887"/>
                      <a:pt x="345842" y="1260694"/>
                      <a:pt x="332412" y="1239263"/>
                    </a:cubicBezTo>
                    <a:cubicBezTo>
                      <a:pt x="327269" y="1231071"/>
                      <a:pt x="322125" y="1222879"/>
                      <a:pt x="317077" y="1214688"/>
                    </a:cubicBezTo>
                    <a:cubicBezTo>
                      <a:pt x="294026" y="1176874"/>
                      <a:pt x="269642" y="1138774"/>
                      <a:pt x="246020" y="1102007"/>
                    </a:cubicBezTo>
                    <a:cubicBezTo>
                      <a:pt x="222589" y="1065431"/>
                      <a:pt x="198300" y="1027617"/>
                      <a:pt x="175154" y="989707"/>
                    </a:cubicBezTo>
                    <a:cubicBezTo>
                      <a:pt x="79904" y="833688"/>
                      <a:pt x="-7154" y="664048"/>
                      <a:pt x="466" y="480501"/>
                    </a:cubicBezTo>
                    <a:cubicBezTo>
                      <a:pt x="2657" y="428590"/>
                      <a:pt x="12563" y="377440"/>
                      <a:pt x="30088" y="328387"/>
                    </a:cubicBezTo>
                    <a:cubicBezTo>
                      <a:pt x="101621" y="128171"/>
                      <a:pt x="311933" y="15586"/>
                      <a:pt x="638355" y="2917"/>
                    </a:cubicBezTo>
                    <a:lnTo>
                      <a:pt x="653119" y="2346"/>
                    </a:lnTo>
                    <a:cubicBezTo>
                      <a:pt x="766752" y="-2226"/>
                      <a:pt x="895530" y="-7370"/>
                      <a:pt x="996971" y="63115"/>
                    </a:cubicBezTo>
                    <a:cubicBezTo>
                      <a:pt x="1166135" y="180559"/>
                      <a:pt x="1139751" y="393061"/>
                      <a:pt x="1120511" y="548128"/>
                    </a:cubicBezTo>
                    <a:cubicBezTo>
                      <a:pt x="1114891" y="593658"/>
                      <a:pt x="1105175" y="638425"/>
                      <a:pt x="1095650" y="680145"/>
                    </a:cubicBezTo>
                    <a:cubicBezTo>
                      <a:pt x="1087459" y="715768"/>
                      <a:pt x="1077934" y="751582"/>
                      <a:pt x="1067456" y="786539"/>
                    </a:cubicBezTo>
                    <a:cubicBezTo>
                      <a:pt x="1004401" y="996280"/>
                      <a:pt x="893816" y="1171921"/>
                      <a:pt x="738939" y="1308509"/>
                    </a:cubicBezTo>
                    <a:cubicBezTo>
                      <a:pt x="701982" y="1340989"/>
                      <a:pt x="630830" y="1350991"/>
                      <a:pt x="564060" y="1350991"/>
                    </a:cubicBezTo>
                    <a:close/>
                    <a:moveTo>
                      <a:pt x="432996" y="1259646"/>
                    </a:moveTo>
                    <a:cubicBezTo>
                      <a:pt x="474906" y="1275648"/>
                      <a:pt x="648261" y="1286792"/>
                      <a:pt x="688552" y="1251264"/>
                    </a:cubicBezTo>
                    <a:cubicBezTo>
                      <a:pt x="832665" y="1124296"/>
                      <a:pt x="935535" y="960466"/>
                      <a:pt x="994495" y="764536"/>
                    </a:cubicBezTo>
                    <a:cubicBezTo>
                      <a:pt x="1004496" y="731199"/>
                      <a:pt x="1013640" y="697004"/>
                      <a:pt x="1021451" y="663000"/>
                    </a:cubicBezTo>
                    <a:cubicBezTo>
                      <a:pt x="1030595" y="623281"/>
                      <a:pt x="1039739" y="580799"/>
                      <a:pt x="1044977" y="538794"/>
                    </a:cubicBezTo>
                    <a:cubicBezTo>
                      <a:pt x="1066790" y="362677"/>
                      <a:pt x="1074981" y="209991"/>
                      <a:pt x="953633" y="125695"/>
                    </a:cubicBezTo>
                    <a:cubicBezTo>
                      <a:pt x="873146" y="69783"/>
                      <a:pt x="757894" y="74450"/>
                      <a:pt x="656262" y="78546"/>
                    </a:cubicBezTo>
                    <a:lnTo>
                      <a:pt x="641403" y="79117"/>
                    </a:lnTo>
                    <a:cubicBezTo>
                      <a:pt x="344509" y="90643"/>
                      <a:pt x="162962" y="183130"/>
                      <a:pt x="101907" y="354009"/>
                    </a:cubicBezTo>
                    <a:cubicBezTo>
                      <a:pt x="86953" y="395824"/>
                      <a:pt x="78476" y="439448"/>
                      <a:pt x="76666" y="483644"/>
                    </a:cubicBezTo>
                    <a:cubicBezTo>
                      <a:pt x="69903" y="646903"/>
                      <a:pt x="151246" y="804256"/>
                      <a:pt x="240305" y="949988"/>
                    </a:cubicBezTo>
                    <a:cubicBezTo>
                      <a:pt x="262975" y="987136"/>
                      <a:pt x="287073" y="1024664"/>
                      <a:pt x="310219" y="1060859"/>
                    </a:cubicBezTo>
                    <a:cubicBezTo>
                      <a:pt x="334031" y="1098007"/>
                      <a:pt x="358701" y="1136488"/>
                      <a:pt x="382228" y="1175064"/>
                    </a:cubicBezTo>
                    <a:cubicBezTo>
                      <a:pt x="387086" y="1182970"/>
                      <a:pt x="392038" y="1190875"/>
                      <a:pt x="396992" y="1198781"/>
                    </a:cubicBezTo>
                    <a:cubicBezTo>
                      <a:pt x="409184" y="1218212"/>
                      <a:pt x="421757" y="1238310"/>
                      <a:pt x="432996" y="1259646"/>
                    </a:cubicBezTo>
                    <a:close/>
                    <a:moveTo>
                      <a:pt x="428138" y="1257550"/>
                    </a:moveTo>
                    <a:lnTo>
                      <a:pt x="428138" y="12575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716" name="Google Shape;716;p9"/>
            <p:cNvSpPr/>
            <p:nvPr/>
          </p:nvSpPr>
          <p:spPr>
            <a:xfrm>
              <a:off x="2573302" y="1796319"/>
              <a:ext cx="315384" cy="972875"/>
            </a:xfrm>
            <a:custGeom>
              <a:avLst/>
              <a:gdLst/>
              <a:ahLst/>
              <a:cxnLst/>
              <a:rect l="l" t="t" r="r" b="b"/>
              <a:pathLst>
                <a:path w="315384" h="972875" extrusionOk="0">
                  <a:moveTo>
                    <a:pt x="314582" y="971550"/>
                  </a:moveTo>
                  <a:cubicBezTo>
                    <a:pt x="297247" y="940403"/>
                    <a:pt x="-10125" y="627031"/>
                    <a:pt x="257" y="323850"/>
                  </a:cubicBezTo>
                  <a:cubicBezTo>
                    <a:pt x="9306" y="61151"/>
                    <a:pt x="248574" y="28480"/>
                    <a:pt x="286007" y="0"/>
                  </a:cubicBezTo>
                  <a:cubicBezTo>
                    <a:pt x="200282" y="95250"/>
                    <a:pt x="135131" y="162211"/>
                    <a:pt x="143132" y="361950"/>
                  </a:cubicBezTo>
                  <a:cubicBezTo>
                    <a:pt x="154943" y="656844"/>
                    <a:pt x="328584" y="996791"/>
                    <a:pt x="314582" y="97155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7" name="Google Shape;717;p9"/>
            <p:cNvSpPr/>
            <p:nvPr/>
          </p:nvSpPr>
          <p:spPr>
            <a:xfrm>
              <a:off x="2477570" y="2626797"/>
              <a:ext cx="2030383" cy="1729556"/>
            </a:xfrm>
            <a:custGeom>
              <a:avLst/>
              <a:gdLst/>
              <a:ahLst/>
              <a:cxnLst/>
              <a:rect l="l" t="t" r="r" b="b"/>
              <a:pathLst>
                <a:path w="2030383" h="1729556" extrusionOk="0">
                  <a:moveTo>
                    <a:pt x="1923170" y="315189"/>
                  </a:moveTo>
                  <a:cubicBezTo>
                    <a:pt x="1782771" y="104591"/>
                    <a:pt x="1543027" y="33154"/>
                    <a:pt x="1366719" y="10389"/>
                  </a:cubicBezTo>
                  <a:cubicBezTo>
                    <a:pt x="1150216" y="-17710"/>
                    <a:pt x="909424" y="11818"/>
                    <a:pt x="706065" y="91351"/>
                  </a:cubicBezTo>
                  <a:cubicBezTo>
                    <a:pt x="641010" y="116783"/>
                    <a:pt x="68843" y="354241"/>
                    <a:pt x="5883" y="855542"/>
                  </a:cubicBezTo>
                  <a:cubicBezTo>
                    <a:pt x="-14691" y="1019087"/>
                    <a:pt x="18932" y="1181012"/>
                    <a:pt x="103133" y="1323601"/>
                  </a:cubicBezTo>
                  <a:cubicBezTo>
                    <a:pt x="180857" y="1455236"/>
                    <a:pt x="297348" y="1565155"/>
                    <a:pt x="440032" y="1641545"/>
                  </a:cubicBezTo>
                  <a:cubicBezTo>
                    <a:pt x="558237" y="1704791"/>
                    <a:pt x="681015" y="1729556"/>
                    <a:pt x="800839" y="1729556"/>
                  </a:cubicBezTo>
                  <a:cubicBezTo>
                    <a:pt x="1148883" y="1729556"/>
                    <a:pt x="1472161" y="1520578"/>
                    <a:pt x="1585223" y="1438758"/>
                  </a:cubicBezTo>
                  <a:cubicBezTo>
                    <a:pt x="1683235" y="1367797"/>
                    <a:pt x="1981368" y="1152055"/>
                    <a:pt x="2024611" y="788486"/>
                  </a:cubicBezTo>
                  <a:cubicBezTo>
                    <a:pt x="2045471" y="612655"/>
                    <a:pt x="2009371" y="444538"/>
                    <a:pt x="1923170" y="31518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8" name="Google Shape;718;p9"/>
            <p:cNvSpPr/>
            <p:nvPr/>
          </p:nvSpPr>
          <p:spPr>
            <a:xfrm>
              <a:off x="3573684" y="2205894"/>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19" name="Google Shape;719;p9"/>
            <p:cNvSpPr/>
            <p:nvPr/>
          </p:nvSpPr>
          <p:spPr>
            <a:xfrm>
              <a:off x="3697509" y="2871120"/>
              <a:ext cx="1439498" cy="893864"/>
            </a:xfrm>
            <a:custGeom>
              <a:avLst/>
              <a:gdLst/>
              <a:ahLst/>
              <a:cxnLst/>
              <a:rect l="l" t="t" r="r" b="b"/>
              <a:pathLst>
                <a:path w="1439498" h="893864" extrusionOk="0">
                  <a:moveTo>
                    <a:pt x="1432084" y="89630"/>
                  </a:moveTo>
                  <a:cubicBezTo>
                    <a:pt x="1489805" y="465963"/>
                    <a:pt x="1204246" y="821912"/>
                    <a:pt x="794290" y="884777"/>
                  </a:cubicBezTo>
                  <a:cubicBezTo>
                    <a:pt x="450628" y="937451"/>
                    <a:pt x="128968" y="755809"/>
                    <a:pt x="0" y="477774"/>
                  </a:cubicBezTo>
                  <a:cubicBezTo>
                    <a:pt x="168116" y="671417"/>
                    <a:pt x="442627" y="788289"/>
                    <a:pt x="731806" y="743998"/>
                  </a:cubicBezTo>
                  <a:cubicBezTo>
                    <a:pt x="1129474" y="683038"/>
                    <a:pt x="1416082" y="360236"/>
                    <a:pt x="1411605" y="0"/>
                  </a:cubicBezTo>
                  <a:cubicBezTo>
                    <a:pt x="1420558" y="29051"/>
                    <a:pt x="1427416" y="58865"/>
                    <a:pt x="1432084" y="89630"/>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0" name="Google Shape;720;p9"/>
            <p:cNvSpPr/>
            <p:nvPr/>
          </p:nvSpPr>
          <p:spPr>
            <a:xfrm>
              <a:off x="3535584" y="2167794"/>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2" y="76200"/>
                    <a:pt x="76200" y="415862"/>
                    <a:pt x="76200" y="833437"/>
                  </a:cubicBezTo>
                  <a:cubicBezTo>
                    <a:pt x="76200" y="1251013"/>
                    <a:pt x="415862"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1" name="Google Shape;721;p9"/>
            <p:cNvSpPr/>
            <p:nvPr/>
          </p:nvSpPr>
          <p:spPr>
            <a:xfrm>
              <a:off x="2246090" y="3884009"/>
              <a:ext cx="375284" cy="111857"/>
            </a:xfrm>
            <a:custGeom>
              <a:avLst/>
              <a:gdLst/>
              <a:ahLst/>
              <a:cxnLst/>
              <a:rect l="l" t="t" r="r" b="b"/>
              <a:pathLst>
                <a:path w="375284" h="111857" extrusionOk="0">
                  <a:moveTo>
                    <a:pt x="332899" y="0"/>
                  </a:moveTo>
                  <a:cubicBezTo>
                    <a:pt x="334804" y="4763"/>
                    <a:pt x="285464" y="22003"/>
                    <a:pt x="280321" y="23717"/>
                  </a:cubicBezTo>
                  <a:cubicBezTo>
                    <a:pt x="256508" y="31528"/>
                    <a:pt x="231648" y="35814"/>
                    <a:pt x="206788" y="38005"/>
                  </a:cubicBezTo>
                  <a:cubicBezTo>
                    <a:pt x="138303" y="43910"/>
                    <a:pt x="68580" y="37909"/>
                    <a:pt x="0" y="35909"/>
                  </a:cubicBezTo>
                  <a:cubicBezTo>
                    <a:pt x="5048" y="36100"/>
                    <a:pt x="14192" y="43434"/>
                    <a:pt x="18669" y="45625"/>
                  </a:cubicBezTo>
                  <a:cubicBezTo>
                    <a:pt x="34576" y="53721"/>
                    <a:pt x="50768" y="61341"/>
                    <a:pt x="67151" y="68580"/>
                  </a:cubicBezTo>
                  <a:cubicBezTo>
                    <a:pt x="100203" y="83153"/>
                    <a:pt x="135065" y="96393"/>
                    <a:pt x="170783" y="104299"/>
                  </a:cubicBezTo>
                  <a:cubicBezTo>
                    <a:pt x="208407" y="112681"/>
                    <a:pt x="245174" y="112585"/>
                    <a:pt x="283464" y="111061"/>
                  </a:cubicBezTo>
                  <a:cubicBezTo>
                    <a:pt x="314135" y="109823"/>
                    <a:pt x="344805" y="107537"/>
                    <a:pt x="375285" y="104108"/>
                  </a:cubicBezTo>
                  <a:cubicBezTo>
                    <a:pt x="375095" y="104108"/>
                    <a:pt x="332899" y="95"/>
                    <a:pt x="332899"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722" name="Google Shape;722;p9"/>
            <p:cNvGrpSpPr/>
            <p:nvPr/>
          </p:nvGrpSpPr>
          <p:grpSpPr>
            <a:xfrm>
              <a:off x="3468909" y="2291619"/>
              <a:ext cx="809625" cy="809625"/>
              <a:chOff x="3468909" y="2291619"/>
              <a:chExt cx="809625" cy="809625"/>
            </a:xfrm>
          </p:grpSpPr>
          <p:sp>
            <p:nvSpPr>
              <p:cNvPr id="723" name="Google Shape;723;p9"/>
              <p:cNvSpPr/>
              <p:nvPr/>
            </p:nvSpPr>
            <p:spPr>
              <a:xfrm>
                <a:off x="348795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4" name="Google Shape;724;p9"/>
              <p:cNvSpPr/>
              <p:nvPr/>
            </p:nvSpPr>
            <p:spPr>
              <a:xfrm>
                <a:off x="346890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725" name="Google Shape;725;p9"/>
            <p:cNvSpPr/>
            <p:nvPr/>
          </p:nvSpPr>
          <p:spPr>
            <a:xfrm>
              <a:off x="3659409" y="2444114"/>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3" y="111538"/>
                  </a:cubicBezTo>
                  <a:cubicBezTo>
                    <a:pt x="4477"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6" name="Google Shape;726;p9"/>
            <p:cNvSpPr/>
            <p:nvPr/>
          </p:nvSpPr>
          <p:spPr>
            <a:xfrm>
              <a:off x="4030921" y="3320356"/>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2" y="21490"/>
                    <a:pt x="14346" y="8345"/>
                  </a:cubicBezTo>
                  <a:cubicBezTo>
                    <a:pt x="30824" y="-4799"/>
                    <a:pt x="54732" y="-2132"/>
                    <a:pt x="67876" y="14346"/>
                  </a:cubicBezTo>
                  <a:cubicBezTo>
                    <a:pt x="78735" y="27967"/>
                    <a:pt x="178747"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7" name="Google Shape;727;p9"/>
            <p:cNvSpPr/>
            <p:nvPr/>
          </p:nvSpPr>
          <p:spPr>
            <a:xfrm>
              <a:off x="4427836" y="1752514"/>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7" y="147818"/>
                  </a:cubicBezTo>
                  <a:cubicBezTo>
                    <a:pt x="41008" y="257355"/>
                    <a:pt x="9099" y="391086"/>
                    <a:pt x="146" y="456237"/>
                  </a:cubicBezTo>
                  <a:cubicBezTo>
                    <a:pt x="-997" y="464238"/>
                    <a:pt x="4718"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8" y="141627"/>
                  </a:cubicBezTo>
                  <a:cubicBezTo>
                    <a:pt x="511829" y="146199"/>
                    <a:pt x="516782" y="150009"/>
                    <a:pt x="522115" y="153247"/>
                  </a:cubicBezTo>
                  <a:cubicBezTo>
                    <a:pt x="546214" y="167725"/>
                    <a:pt x="585266" y="166106"/>
                    <a:pt x="607841"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8" name="Google Shape;728;p9"/>
            <p:cNvSpPr/>
            <p:nvPr/>
          </p:nvSpPr>
          <p:spPr>
            <a:xfrm>
              <a:off x="3704008" y="1752514"/>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7" y="-772"/>
                    <a:pt x="136090" y="752"/>
                  </a:cubicBezTo>
                  <a:cubicBezTo>
                    <a:pt x="150759" y="2276"/>
                    <a:pt x="165237" y="4562"/>
                    <a:pt x="179619" y="7610"/>
                  </a:cubicBezTo>
                  <a:cubicBezTo>
                    <a:pt x="186954" y="9229"/>
                    <a:pt x="194574" y="9896"/>
                    <a:pt x="201908" y="11706"/>
                  </a:cubicBezTo>
                  <a:cubicBezTo>
                    <a:pt x="262773" y="22659"/>
                    <a:pt x="373453" y="54663"/>
                    <a:pt x="470418" y="147818"/>
                  </a:cubicBezTo>
                  <a:cubicBezTo>
                    <a:pt x="584527" y="257355"/>
                    <a:pt x="616436" y="391086"/>
                    <a:pt x="625390" y="456237"/>
                  </a:cubicBezTo>
                  <a:cubicBezTo>
                    <a:pt x="626532" y="464238"/>
                    <a:pt x="620818" y="471573"/>
                    <a:pt x="612721" y="472430"/>
                  </a:cubicBezTo>
                  <a:cubicBezTo>
                    <a:pt x="605101" y="473192"/>
                    <a:pt x="598148" y="467858"/>
                    <a:pt x="597100" y="460238"/>
                  </a:cubicBezTo>
                  <a:cubicBezTo>
                    <a:pt x="588718" y="398706"/>
                    <a:pt x="558619" y="272024"/>
                    <a:pt x="450606" y="168392"/>
                  </a:cubicBezTo>
                  <a:cubicBezTo>
                    <a:pt x="361738" y="83048"/>
                    <a:pt x="261344" y="34280"/>
                    <a:pt x="202194" y="40757"/>
                  </a:cubicBezTo>
                  <a:cubicBezTo>
                    <a:pt x="178572" y="43329"/>
                    <a:pt x="158569" y="64188"/>
                    <a:pt x="149044" y="84762"/>
                  </a:cubicBezTo>
                  <a:cubicBezTo>
                    <a:pt x="143615" y="96478"/>
                    <a:pt x="138376" y="108289"/>
                    <a:pt x="132376" y="119719"/>
                  </a:cubicBezTo>
                  <a:cubicBezTo>
                    <a:pt x="128280" y="127434"/>
                    <a:pt x="123803" y="135150"/>
                    <a:pt x="117898" y="141627"/>
                  </a:cubicBezTo>
                  <a:cubicBezTo>
                    <a:pt x="113706" y="146199"/>
                    <a:pt x="108753" y="150009"/>
                    <a:pt x="103419" y="153247"/>
                  </a:cubicBezTo>
                  <a:cubicBezTo>
                    <a:pt x="79321"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29" name="Google Shape;729;p9"/>
            <p:cNvSpPr/>
            <p:nvPr/>
          </p:nvSpPr>
          <p:spPr>
            <a:xfrm>
              <a:off x="2602134" y="3034569"/>
              <a:ext cx="914400" cy="1238539"/>
            </a:xfrm>
            <a:custGeom>
              <a:avLst/>
              <a:gdLst/>
              <a:ahLst/>
              <a:cxnLst/>
              <a:rect l="l" t="t" r="r" b="b"/>
              <a:pathLst>
                <a:path w="914400" h="1238539" extrusionOk="0">
                  <a:moveTo>
                    <a:pt x="0" y="295275"/>
                  </a:moveTo>
                  <a:cubicBezTo>
                    <a:pt x="29147" y="236792"/>
                    <a:pt x="71628" y="166402"/>
                    <a:pt x="133350" y="95250"/>
                  </a:cubicBezTo>
                  <a:cubicBezTo>
                    <a:pt x="165735" y="57912"/>
                    <a:pt x="198120" y="26384"/>
                    <a:pt x="228600" y="0"/>
                  </a:cubicBezTo>
                  <a:cubicBezTo>
                    <a:pt x="225933" y="37243"/>
                    <a:pt x="231267" y="75152"/>
                    <a:pt x="237553" y="111728"/>
                  </a:cubicBezTo>
                  <a:cubicBezTo>
                    <a:pt x="245936" y="160687"/>
                    <a:pt x="257651" y="209074"/>
                    <a:pt x="270891" y="256889"/>
                  </a:cubicBezTo>
                  <a:cubicBezTo>
                    <a:pt x="299180" y="358712"/>
                    <a:pt x="333851" y="458724"/>
                    <a:pt x="378428" y="554546"/>
                  </a:cubicBezTo>
                  <a:cubicBezTo>
                    <a:pt x="422720" y="649605"/>
                    <a:pt x="475583" y="740664"/>
                    <a:pt x="536258" y="826294"/>
                  </a:cubicBezTo>
                  <a:cubicBezTo>
                    <a:pt x="584454" y="894398"/>
                    <a:pt x="637413" y="959168"/>
                    <a:pt x="695325" y="1019175"/>
                  </a:cubicBezTo>
                  <a:cubicBezTo>
                    <a:pt x="777145" y="1103948"/>
                    <a:pt x="854869" y="1166431"/>
                    <a:pt x="914400" y="1209675"/>
                  </a:cubicBezTo>
                  <a:cubicBezTo>
                    <a:pt x="849821" y="1225868"/>
                    <a:pt x="761714" y="1240822"/>
                    <a:pt x="657225" y="1238250"/>
                  </a:cubicBezTo>
                  <a:cubicBezTo>
                    <a:pt x="574453" y="1236155"/>
                    <a:pt x="503396" y="1223677"/>
                    <a:pt x="447675" y="1209675"/>
                  </a:cubicBezTo>
                  <a:cubicBezTo>
                    <a:pt x="366903" y="1126903"/>
                    <a:pt x="275272" y="1003078"/>
                    <a:pt x="180975" y="847725"/>
                  </a:cubicBezTo>
                  <a:cubicBezTo>
                    <a:pt x="19050" y="581025"/>
                    <a:pt x="18764" y="429768"/>
                    <a:pt x="0" y="295275"/>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30" name="Google Shape;730;p9"/>
            <p:cNvSpPr/>
            <p:nvPr/>
          </p:nvSpPr>
          <p:spPr>
            <a:xfrm>
              <a:off x="3078384" y="2729769"/>
              <a:ext cx="981075" cy="1409700"/>
            </a:xfrm>
            <a:custGeom>
              <a:avLst/>
              <a:gdLst/>
              <a:ahLst/>
              <a:cxnLst/>
              <a:rect l="l" t="t" r="r" b="b"/>
              <a:pathLst>
                <a:path w="981075" h="1409700" extrusionOk="0">
                  <a:moveTo>
                    <a:pt x="0" y="133350"/>
                  </a:moveTo>
                  <a:cubicBezTo>
                    <a:pt x="95250" y="66675"/>
                    <a:pt x="200025" y="28575"/>
                    <a:pt x="295275" y="0"/>
                  </a:cubicBezTo>
                  <a:cubicBezTo>
                    <a:pt x="301371" y="141637"/>
                    <a:pt x="331089" y="397669"/>
                    <a:pt x="476250" y="676275"/>
                  </a:cubicBezTo>
                  <a:cubicBezTo>
                    <a:pt x="632555" y="976313"/>
                    <a:pt x="864394" y="1163384"/>
                    <a:pt x="981075" y="1247775"/>
                  </a:cubicBezTo>
                  <a:cubicBezTo>
                    <a:pt x="942975" y="1276350"/>
                    <a:pt x="891159" y="1307497"/>
                    <a:pt x="838200" y="1343025"/>
                  </a:cubicBezTo>
                  <a:cubicBezTo>
                    <a:pt x="793147" y="1373219"/>
                    <a:pt x="750475" y="1394555"/>
                    <a:pt x="714375" y="1409700"/>
                  </a:cubicBezTo>
                  <a:cubicBezTo>
                    <a:pt x="590741" y="1316546"/>
                    <a:pt x="389477" y="1140333"/>
                    <a:pt x="228600" y="857250"/>
                  </a:cubicBezTo>
                  <a:cubicBezTo>
                    <a:pt x="61341" y="563023"/>
                    <a:pt x="14859" y="289274"/>
                    <a:pt x="0" y="133350"/>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31" name="Google Shape;731;p9"/>
            <p:cNvSpPr/>
            <p:nvPr/>
          </p:nvSpPr>
          <p:spPr>
            <a:xfrm>
              <a:off x="2958179" y="4137945"/>
              <a:ext cx="558355" cy="135163"/>
            </a:xfrm>
            <a:custGeom>
              <a:avLst/>
              <a:gdLst/>
              <a:ahLst/>
              <a:cxnLst/>
              <a:rect l="l" t="t" r="r" b="b"/>
              <a:pathLst>
                <a:path w="558355" h="135163" extrusionOk="0">
                  <a:moveTo>
                    <a:pt x="558356" y="106299"/>
                  </a:moveTo>
                  <a:cubicBezTo>
                    <a:pt x="493776" y="122492"/>
                    <a:pt x="405670" y="137446"/>
                    <a:pt x="301181" y="134874"/>
                  </a:cubicBezTo>
                  <a:cubicBezTo>
                    <a:pt x="218408" y="132779"/>
                    <a:pt x="147352" y="120301"/>
                    <a:pt x="91631" y="106299"/>
                  </a:cubicBezTo>
                  <a:cubicBezTo>
                    <a:pt x="62389" y="76391"/>
                    <a:pt x="31718" y="40958"/>
                    <a:pt x="0" y="667"/>
                  </a:cubicBezTo>
                  <a:cubicBezTo>
                    <a:pt x="129826" y="14097"/>
                    <a:pt x="278987" y="16954"/>
                    <a:pt x="426625" y="0"/>
                  </a:cubicBezTo>
                  <a:cubicBezTo>
                    <a:pt x="475488" y="43625"/>
                    <a:pt x="520541" y="78867"/>
                    <a:pt x="558356" y="1062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32" name="Google Shape;732;p9"/>
            <p:cNvSpPr/>
            <p:nvPr/>
          </p:nvSpPr>
          <p:spPr>
            <a:xfrm>
              <a:off x="3699986" y="3907345"/>
              <a:ext cx="359473" cy="232124"/>
            </a:xfrm>
            <a:custGeom>
              <a:avLst/>
              <a:gdLst/>
              <a:ahLst/>
              <a:cxnLst/>
              <a:rect l="l" t="t" r="r" b="b"/>
              <a:pathLst>
                <a:path w="359473" h="232124" extrusionOk="0">
                  <a:moveTo>
                    <a:pt x="359474" y="70199"/>
                  </a:moveTo>
                  <a:cubicBezTo>
                    <a:pt x="321374" y="98774"/>
                    <a:pt x="269558" y="129921"/>
                    <a:pt x="216599" y="165449"/>
                  </a:cubicBezTo>
                  <a:cubicBezTo>
                    <a:pt x="171545" y="195644"/>
                    <a:pt x="128873" y="216979"/>
                    <a:pt x="92774" y="232124"/>
                  </a:cubicBezTo>
                  <a:cubicBezTo>
                    <a:pt x="65246" y="211360"/>
                    <a:pt x="33909" y="186595"/>
                    <a:pt x="0" y="157258"/>
                  </a:cubicBezTo>
                  <a:cubicBezTo>
                    <a:pt x="114776" y="113633"/>
                    <a:pt x="199739" y="57626"/>
                    <a:pt x="268415" y="0"/>
                  </a:cubicBezTo>
                  <a:cubicBezTo>
                    <a:pt x="302990" y="28384"/>
                    <a:pt x="333946" y="51721"/>
                    <a:pt x="359474" y="701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733" name="Google Shape;733;p9"/>
            <p:cNvGrpSpPr/>
            <p:nvPr/>
          </p:nvGrpSpPr>
          <p:grpSpPr>
            <a:xfrm>
              <a:off x="4516659" y="2291619"/>
              <a:ext cx="809625" cy="809625"/>
              <a:chOff x="4516659" y="2291619"/>
              <a:chExt cx="809625" cy="809625"/>
            </a:xfrm>
          </p:grpSpPr>
          <p:sp>
            <p:nvSpPr>
              <p:cNvPr id="734" name="Google Shape;734;p9"/>
              <p:cNvSpPr/>
              <p:nvPr/>
            </p:nvSpPr>
            <p:spPr>
              <a:xfrm>
                <a:off x="453570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35" name="Google Shape;735;p9"/>
              <p:cNvSpPr/>
              <p:nvPr/>
            </p:nvSpPr>
            <p:spPr>
              <a:xfrm>
                <a:off x="451665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736" name="Google Shape;736;p9"/>
            <p:cNvSpPr/>
            <p:nvPr/>
          </p:nvSpPr>
          <p:spPr>
            <a:xfrm>
              <a:off x="4791729" y="2446241"/>
              <a:ext cx="352490" cy="352395"/>
            </a:xfrm>
            <a:custGeom>
              <a:avLst/>
              <a:gdLst/>
              <a:ahLst/>
              <a:cxnLst/>
              <a:rect l="l" t="t" r="r" b="b"/>
              <a:pathLst>
                <a:path w="352490" h="352395" extrusionOk="0">
                  <a:moveTo>
                    <a:pt x="341960" y="116269"/>
                  </a:moveTo>
                  <a:cubicBezTo>
                    <a:pt x="334340" y="121793"/>
                    <a:pt x="325863" y="126461"/>
                    <a:pt x="316528" y="129890"/>
                  </a:cubicBezTo>
                  <a:cubicBezTo>
                    <a:pt x="262140" y="149797"/>
                    <a:pt x="202038" y="121793"/>
                    <a:pt x="182130" y="67501"/>
                  </a:cubicBezTo>
                  <a:cubicBezTo>
                    <a:pt x="173844" y="44927"/>
                    <a:pt x="173939" y="21400"/>
                    <a:pt x="180702" y="64"/>
                  </a:cubicBezTo>
                  <a:cubicBezTo>
                    <a:pt x="159175" y="-508"/>
                    <a:pt x="137172" y="2731"/>
                    <a:pt x="115741" y="10637"/>
                  </a:cubicBezTo>
                  <a:cubicBezTo>
                    <a:pt x="24301" y="44069"/>
                    <a:pt x="-22657" y="145320"/>
                    <a:pt x="10776" y="236665"/>
                  </a:cubicBezTo>
                  <a:cubicBezTo>
                    <a:pt x="44208" y="328010"/>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37" name="Google Shape;737;p9"/>
            <p:cNvSpPr/>
            <p:nvPr/>
          </p:nvSpPr>
          <p:spPr>
            <a:xfrm>
              <a:off x="2180343" y="2701194"/>
              <a:ext cx="412266" cy="352425"/>
            </a:xfrm>
            <a:custGeom>
              <a:avLst/>
              <a:gdLst/>
              <a:ahLst/>
              <a:cxnLst/>
              <a:rect l="l" t="t" r="r" b="b"/>
              <a:pathLst>
                <a:path w="412266" h="352425" extrusionOk="0">
                  <a:moveTo>
                    <a:pt x="21741" y="0"/>
                  </a:moveTo>
                  <a:cubicBezTo>
                    <a:pt x="11835" y="31147"/>
                    <a:pt x="-21788" y="131540"/>
                    <a:pt x="21741" y="219075"/>
                  </a:cubicBezTo>
                  <a:cubicBezTo>
                    <a:pt x="80130" y="336423"/>
                    <a:pt x="240816" y="352425"/>
                    <a:pt x="412266" y="352425"/>
                  </a:cubicBezTo>
                  <a:cubicBezTo>
                    <a:pt x="352926" y="334804"/>
                    <a:pt x="210432" y="308038"/>
                    <a:pt x="107466" y="190500"/>
                  </a:cubicBezTo>
                  <a:cubicBezTo>
                    <a:pt x="53079" y="128397"/>
                    <a:pt x="40791" y="66675"/>
                    <a:pt x="21741" y="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738" name="Google Shape;738;p9"/>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39" name="Google Shape;739;p9"/>
          <p:cNvSpPr txBox="1">
            <a:spLocks noGrp="1"/>
          </p:cNvSpPr>
          <p:nvPr>
            <p:ph type="title"/>
          </p:nvPr>
        </p:nvSpPr>
        <p:spPr>
          <a:xfrm>
            <a:off x="1920125" y="2102125"/>
            <a:ext cx="8411100" cy="3160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5000"/>
              <a:buNone/>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740" name="Google Shape;740;p9"/>
          <p:cNvSpPr txBox="1">
            <a:spLocks noGrp="1"/>
          </p:cNvSpPr>
          <p:nvPr>
            <p:ph type="subTitle" idx="1"/>
          </p:nvPr>
        </p:nvSpPr>
        <p:spPr>
          <a:xfrm>
            <a:off x="1520825" y="5309875"/>
            <a:ext cx="9197100" cy="468600"/>
          </a:xfrm>
          <a:prstGeom prst="rect">
            <a:avLst/>
          </a:prstGeom>
        </p:spPr>
        <p:txBody>
          <a:bodyPr spcFirstLastPara="1" wrap="square" lIns="121900" tIns="121900" rIns="121900" bIns="121900" anchor="b" anchorCtr="0">
            <a:noAutofit/>
          </a:bodyPr>
          <a:lstStyle>
            <a:lvl1pPr lvl="0" algn="ctr" rtl="0">
              <a:lnSpc>
                <a:spcPct val="100000"/>
              </a:lnSpc>
              <a:spcBef>
                <a:spcPts val="0"/>
              </a:spcBef>
              <a:spcAft>
                <a:spcPts val="0"/>
              </a:spcAft>
              <a:buSzPts val="1900"/>
              <a:buNone/>
              <a:defRPr/>
            </a:lvl1pPr>
            <a:lvl2pPr lvl="1" algn="r" rtl="0">
              <a:lnSpc>
                <a:spcPct val="100000"/>
              </a:lnSpc>
              <a:spcBef>
                <a:spcPts val="0"/>
              </a:spcBef>
              <a:spcAft>
                <a:spcPts val="0"/>
              </a:spcAft>
              <a:buSzPts val="1900"/>
              <a:buNone/>
              <a:defRPr/>
            </a:lvl2pPr>
            <a:lvl3pPr lvl="2" algn="r" rtl="0">
              <a:lnSpc>
                <a:spcPct val="100000"/>
              </a:lnSpc>
              <a:spcBef>
                <a:spcPts val="0"/>
              </a:spcBef>
              <a:spcAft>
                <a:spcPts val="0"/>
              </a:spcAft>
              <a:buSzPts val="1900"/>
              <a:buNone/>
              <a:defRPr/>
            </a:lvl3pPr>
            <a:lvl4pPr lvl="3" algn="r" rtl="0">
              <a:lnSpc>
                <a:spcPct val="100000"/>
              </a:lnSpc>
              <a:spcBef>
                <a:spcPts val="0"/>
              </a:spcBef>
              <a:spcAft>
                <a:spcPts val="0"/>
              </a:spcAft>
              <a:buSzPts val="1900"/>
              <a:buNone/>
              <a:defRPr/>
            </a:lvl4pPr>
            <a:lvl5pPr lvl="4" algn="r" rtl="0">
              <a:lnSpc>
                <a:spcPct val="100000"/>
              </a:lnSpc>
              <a:spcBef>
                <a:spcPts val="0"/>
              </a:spcBef>
              <a:spcAft>
                <a:spcPts val="0"/>
              </a:spcAft>
              <a:buSzPts val="1900"/>
              <a:buNone/>
              <a:defRPr/>
            </a:lvl5pPr>
            <a:lvl6pPr lvl="5" algn="r" rtl="0">
              <a:lnSpc>
                <a:spcPct val="100000"/>
              </a:lnSpc>
              <a:spcBef>
                <a:spcPts val="0"/>
              </a:spcBef>
              <a:spcAft>
                <a:spcPts val="0"/>
              </a:spcAft>
              <a:buSzPts val="1900"/>
              <a:buNone/>
              <a:defRPr/>
            </a:lvl6pPr>
            <a:lvl7pPr lvl="6" algn="r" rtl="0">
              <a:lnSpc>
                <a:spcPct val="100000"/>
              </a:lnSpc>
              <a:spcBef>
                <a:spcPts val="0"/>
              </a:spcBef>
              <a:spcAft>
                <a:spcPts val="0"/>
              </a:spcAft>
              <a:buSzPts val="1900"/>
              <a:buNone/>
              <a:defRPr/>
            </a:lvl7pPr>
            <a:lvl8pPr lvl="7" algn="r" rtl="0">
              <a:lnSpc>
                <a:spcPct val="100000"/>
              </a:lnSpc>
              <a:spcBef>
                <a:spcPts val="0"/>
              </a:spcBef>
              <a:spcAft>
                <a:spcPts val="0"/>
              </a:spcAft>
              <a:buSzPts val="1900"/>
              <a:buNone/>
              <a:defRPr/>
            </a:lvl8pPr>
            <a:lvl9pPr lvl="8" algn="r" rtl="0">
              <a:lnSpc>
                <a:spcPct val="100000"/>
              </a:lnSpc>
              <a:spcBef>
                <a:spcPts val="0"/>
              </a:spcBef>
              <a:spcAft>
                <a:spcPts val="0"/>
              </a:spcAft>
              <a:buSzPts val="19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orning Meeting">
  <p:cSld name="CUSTOM_6_1">
    <p:spTree>
      <p:nvGrpSpPr>
        <p:cNvPr id="1" name="Shape 741"/>
        <p:cNvGrpSpPr/>
        <p:nvPr/>
      </p:nvGrpSpPr>
      <p:grpSpPr>
        <a:xfrm>
          <a:off x="0" y="0"/>
          <a:ext cx="0" cy="0"/>
          <a:chOff x="0" y="0"/>
          <a:chExt cx="0" cy="0"/>
        </a:xfrm>
      </p:grpSpPr>
      <p:sp>
        <p:nvSpPr>
          <p:cNvPr id="742" name="Google Shape;742;p10"/>
          <p:cNvSpPr txBox="1">
            <a:spLocks noGrp="1"/>
          </p:cNvSpPr>
          <p:nvPr>
            <p:ph type="title"/>
          </p:nvPr>
        </p:nvSpPr>
        <p:spPr>
          <a:xfrm>
            <a:off x="371375" y="197125"/>
            <a:ext cx="11413500" cy="9252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5000"/>
              <a:buNone/>
              <a:defRPr/>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a:endParaRPr/>
          </a:p>
        </p:txBody>
      </p:sp>
      <p:sp>
        <p:nvSpPr>
          <p:cNvPr id="743" name="Google Shape;743;p10"/>
          <p:cNvSpPr/>
          <p:nvPr/>
        </p:nvSpPr>
        <p:spPr>
          <a:xfrm>
            <a:off x="380025" y="1430150"/>
            <a:ext cx="3164700" cy="4957800"/>
          </a:xfrm>
          <a:prstGeom prst="roundRect">
            <a:avLst>
              <a:gd name="adj" fmla="val 4504"/>
            </a:avLst>
          </a:prstGeom>
          <a:solidFill>
            <a:srgbClr val="FFFFFF">
              <a:alpha val="74400"/>
            </a:srgbClr>
          </a:soli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a:p>
        </p:txBody>
      </p:sp>
      <p:grpSp>
        <p:nvGrpSpPr>
          <p:cNvPr id="744" name="Google Shape;744;p10"/>
          <p:cNvGrpSpPr/>
          <p:nvPr/>
        </p:nvGrpSpPr>
        <p:grpSpPr>
          <a:xfrm>
            <a:off x="245861" y="5309879"/>
            <a:ext cx="1617116" cy="1358316"/>
            <a:chOff x="2076453" y="1626619"/>
            <a:chExt cx="3249831" cy="2729734"/>
          </a:xfrm>
        </p:grpSpPr>
        <p:grpSp>
          <p:nvGrpSpPr>
            <p:cNvPr id="745" name="Google Shape;745;p10"/>
            <p:cNvGrpSpPr/>
            <p:nvPr/>
          </p:nvGrpSpPr>
          <p:grpSpPr>
            <a:xfrm>
              <a:off x="2076453" y="2309959"/>
              <a:ext cx="833410" cy="861198"/>
              <a:chOff x="2076453" y="2309959"/>
              <a:chExt cx="833410" cy="861198"/>
            </a:xfrm>
          </p:grpSpPr>
          <p:sp>
            <p:nvSpPr>
              <p:cNvPr id="746" name="Google Shape;746;p10"/>
              <p:cNvSpPr/>
              <p:nvPr/>
            </p:nvSpPr>
            <p:spPr>
              <a:xfrm>
                <a:off x="2114495" y="2348061"/>
                <a:ext cx="757273" cy="784470"/>
              </a:xfrm>
              <a:custGeom>
                <a:avLst/>
                <a:gdLst/>
                <a:ahLst/>
                <a:cxnLst/>
                <a:rect l="l" t="t" r="r" b="b"/>
                <a:pathLst>
                  <a:path w="757273" h="784470" extrusionOk="0">
                    <a:moveTo>
                      <a:pt x="573364" y="781759"/>
                    </a:moveTo>
                    <a:cubicBezTo>
                      <a:pt x="354289" y="791284"/>
                      <a:pt x="18819" y="788902"/>
                      <a:pt x="1864" y="543634"/>
                    </a:cubicBezTo>
                    <a:cubicBezTo>
                      <a:pt x="-17186" y="267409"/>
                      <a:pt x="112449" y="18044"/>
                      <a:pt x="268564" y="709"/>
                    </a:cubicBezTo>
                    <a:cubicBezTo>
                      <a:pt x="354289" y="-8816"/>
                      <a:pt x="413344" y="78052"/>
                      <a:pt x="554314" y="238834"/>
                    </a:cubicBezTo>
                    <a:cubicBezTo>
                      <a:pt x="700523" y="405616"/>
                      <a:pt x="773199" y="490960"/>
                      <a:pt x="754339" y="591259"/>
                    </a:cubicBezTo>
                    <a:cubicBezTo>
                      <a:pt x="731289" y="713464"/>
                      <a:pt x="592224" y="780997"/>
                      <a:pt x="573364" y="78175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47" name="Google Shape;747;p10"/>
              <p:cNvSpPr/>
              <p:nvPr/>
            </p:nvSpPr>
            <p:spPr>
              <a:xfrm>
                <a:off x="2076453" y="2309959"/>
                <a:ext cx="833410" cy="861198"/>
              </a:xfrm>
              <a:custGeom>
                <a:avLst/>
                <a:gdLst/>
                <a:ahLst/>
                <a:cxnLst/>
                <a:rect l="l" t="t" r="r" b="b"/>
                <a:pathLst>
                  <a:path w="833410" h="861198" extrusionOk="0">
                    <a:moveTo>
                      <a:pt x="492534" y="861198"/>
                    </a:moveTo>
                    <a:cubicBezTo>
                      <a:pt x="294700" y="861198"/>
                      <a:pt x="18665" y="827385"/>
                      <a:pt x="1901" y="584402"/>
                    </a:cubicBezTo>
                    <a:cubicBezTo>
                      <a:pt x="-18101" y="293604"/>
                      <a:pt x="122297" y="20998"/>
                      <a:pt x="302415" y="996"/>
                    </a:cubicBezTo>
                    <a:cubicBezTo>
                      <a:pt x="395855" y="-9291"/>
                      <a:pt x="456053" y="60622"/>
                      <a:pt x="565400" y="187686"/>
                    </a:cubicBezTo>
                    <a:cubicBezTo>
                      <a:pt x="582450" y="207498"/>
                      <a:pt x="600928" y="228929"/>
                      <a:pt x="621026" y="251884"/>
                    </a:cubicBezTo>
                    <a:cubicBezTo>
                      <a:pt x="765425" y="416572"/>
                      <a:pt x="852579" y="515917"/>
                      <a:pt x="829814" y="636504"/>
                    </a:cubicBezTo>
                    <a:cubicBezTo>
                      <a:pt x="802954" y="779093"/>
                      <a:pt x="646744" y="856531"/>
                      <a:pt x="613025" y="857960"/>
                    </a:cubicBezTo>
                    <a:cubicBezTo>
                      <a:pt x="579878" y="859389"/>
                      <a:pt x="538349" y="861198"/>
                      <a:pt x="492534" y="861198"/>
                    </a:cubicBezTo>
                    <a:close/>
                    <a:moveTo>
                      <a:pt x="318893" y="76243"/>
                    </a:moveTo>
                    <a:cubicBezTo>
                      <a:pt x="316226" y="76243"/>
                      <a:pt x="313559" y="76434"/>
                      <a:pt x="310797" y="76719"/>
                    </a:cubicBezTo>
                    <a:cubicBezTo>
                      <a:pt x="185448" y="90626"/>
                      <a:pt x="59242" y="308463"/>
                      <a:pt x="77911" y="579163"/>
                    </a:cubicBezTo>
                    <a:cubicBezTo>
                      <a:pt x="91627" y="778045"/>
                      <a:pt x="367471" y="792238"/>
                      <a:pt x="607215" y="781951"/>
                    </a:cubicBezTo>
                    <a:cubicBezTo>
                      <a:pt x="631789" y="774807"/>
                      <a:pt x="737231" y="716323"/>
                      <a:pt x="754852" y="622312"/>
                    </a:cubicBezTo>
                    <a:cubicBezTo>
                      <a:pt x="770092" y="541635"/>
                      <a:pt x="707227" y="465816"/>
                      <a:pt x="563590" y="302081"/>
                    </a:cubicBezTo>
                    <a:cubicBezTo>
                      <a:pt x="543302" y="278935"/>
                      <a:pt x="524728" y="257313"/>
                      <a:pt x="507488" y="237311"/>
                    </a:cubicBezTo>
                    <a:cubicBezTo>
                      <a:pt x="411095" y="125107"/>
                      <a:pt x="366994" y="76243"/>
                      <a:pt x="318893" y="76243"/>
                    </a:cubicBezTo>
                    <a:close/>
                    <a:moveTo>
                      <a:pt x="609787" y="781855"/>
                    </a:moveTo>
                    <a:cubicBezTo>
                      <a:pt x="609596" y="781855"/>
                      <a:pt x="609406" y="781855"/>
                      <a:pt x="609120" y="781855"/>
                    </a:cubicBezTo>
                    <a:cubicBezTo>
                      <a:pt x="609310" y="781855"/>
                      <a:pt x="609596" y="781855"/>
                      <a:pt x="609787" y="781855"/>
                    </a:cubicBezTo>
                    <a:lnTo>
                      <a:pt x="609787" y="78185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748" name="Google Shape;748;p10"/>
            <p:cNvGrpSpPr/>
            <p:nvPr/>
          </p:nvGrpSpPr>
          <p:grpSpPr>
            <a:xfrm>
              <a:off x="2450412" y="1626619"/>
              <a:ext cx="1134652" cy="1350990"/>
              <a:chOff x="2450412" y="1626619"/>
              <a:chExt cx="1134652" cy="1350990"/>
            </a:xfrm>
          </p:grpSpPr>
          <p:sp>
            <p:nvSpPr>
              <p:cNvPr id="749" name="Google Shape;749;p10"/>
              <p:cNvSpPr/>
              <p:nvPr/>
            </p:nvSpPr>
            <p:spPr>
              <a:xfrm>
                <a:off x="2488545" y="1664676"/>
                <a:ext cx="1058213" cy="1274864"/>
              </a:xfrm>
              <a:custGeom>
                <a:avLst/>
                <a:gdLst/>
                <a:ahLst/>
                <a:cxnLst/>
                <a:rect l="l" t="t" r="r" b="b"/>
                <a:pathLst>
                  <a:path w="1058213" h="1274864" extrusionOk="0">
                    <a:moveTo>
                      <a:pt x="365049" y="1247212"/>
                    </a:moveTo>
                    <a:cubicBezTo>
                      <a:pt x="349524" y="1215779"/>
                      <a:pt x="329712" y="1186728"/>
                      <a:pt x="311519" y="1156819"/>
                    </a:cubicBezTo>
                    <a:cubicBezTo>
                      <a:pt x="265323" y="1081096"/>
                      <a:pt x="215793" y="1007467"/>
                      <a:pt x="169597" y="931744"/>
                    </a:cubicBezTo>
                    <a:cubicBezTo>
                      <a:pt x="80252" y="785440"/>
                      <a:pt x="-6902" y="620562"/>
                      <a:pt x="433" y="443968"/>
                    </a:cubicBezTo>
                    <a:cubicBezTo>
                      <a:pt x="2433" y="395962"/>
                      <a:pt x="11767" y="348337"/>
                      <a:pt x="27864" y="303094"/>
                    </a:cubicBezTo>
                    <a:cubicBezTo>
                      <a:pt x="111304" y="69445"/>
                      <a:pt x="381623" y="11438"/>
                      <a:pt x="601746" y="2866"/>
                    </a:cubicBezTo>
                    <a:cubicBezTo>
                      <a:pt x="712141" y="-1421"/>
                      <a:pt x="841966" y="-9898"/>
                      <a:pt x="937216" y="56206"/>
                    </a:cubicBezTo>
                    <a:cubicBezTo>
                      <a:pt x="1084949" y="158790"/>
                      <a:pt x="1063899" y="349861"/>
                      <a:pt x="1044658" y="505309"/>
                    </a:cubicBezTo>
                    <a:cubicBezTo>
                      <a:pt x="1039324" y="548267"/>
                      <a:pt x="1030180" y="591225"/>
                      <a:pt x="1020465" y="633421"/>
                    </a:cubicBezTo>
                    <a:cubicBezTo>
                      <a:pt x="1012369" y="668377"/>
                      <a:pt x="1003225" y="703048"/>
                      <a:pt x="992842" y="737434"/>
                    </a:cubicBezTo>
                    <a:cubicBezTo>
                      <a:pt x="933787" y="933839"/>
                      <a:pt x="829774" y="1105861"/>
                      <a:pt x="675565" y="1241782"/>
                    </a:cubicBezTo>
                    <a:cubicBezTo>
                      <a:pt x="613081" y="1296932"/>
                      <a:pt x="377242" y="1271881"/>
                      <a:pt x="365049" y="12472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50" name="Google Shape;750;p10"/>
              <p:cNvSpPr/>
              <p:nvPr/>
            </p:nvSpPr>
            <p:spPr>
              <a:xfrm>
                <a:off x="2450412" y="1626619"/>
                <a:ext cx="1134652" cy="1350990"/>
              </a:xfrm>
              <a:custGeom>
                <a:avLst/>
                <a:gdLst/>
                <a:ahLst/>
                <a:cxnLst/>
                <a:rect l="l" t="t" r="r" b="b"/>
                <a:pathLst>
                  <a:path w="1134652" h="1350990" extrusionOk="0">
                    <a:moveTo>
                      <a:pt x="564060" y="1350991"/>
                    </a:moveTo>
                    <a:cubicBezTo>
                      <a:pt x="516149" y="1350991"/>
                      <a:pt x="470525" y="1345847"/>
                      <a:pt x="441378" y="1340037"/>
                    </a:cubicBezTo>
                    <a:cubicBezTo>
                      <a:pt x="398611" y="1331560"/>
                      <a:pt x="378323" y="1320892"/>
                      <a:pt x="368988" y="1302032"/>
                    </a:cubicBezTo>
                    <a:lnTo>
                      <a:pt x="368988" y="1302032"/>
                    </a:lnTo>
                    <a:cubicBezTo>
                      <a:pt x="358606" y="1280887"/>
                      <a:pt x="345842" y="1260694"/>
                      <a:pt x="332412" y="1239263"/>
                    </a:cubicBezTo>
                    <a:cubicBezTo>
                      <a:pt x="327269" y="1231071"/>
                      <a:pt x="322125" y="1222879"/>
                      <a:pt x="317077" y="1214688"/>
                    </a:cubicBezTo>
                    <a:cubicBezTo>
                      <a:pt x="294026" y="1176874"/>
                      <a:pt x="269642" y="1138774"/>
                      <a:pt x="246020" y="1102007"/>
                    </a:cubicBezTo>
                    <a:cubicBezTo>
                      <a:pt x="222589" y="1065431"/>
                      <a:pt x="198300" y="1027617"/>
                      <a:pt x="175154" y="989707"/>
                    </a:cubicBezTo>
                    <a:cubicBezTo>
                      <a:pt x="79904" y="833688"/>
                      <a:pt x="-7154" y="664048"/>
                      <a:pt x="466" y="480501"/>
                    </a:cubicBezTo>
                    <a:cubicBezTo>
                      <a:pt x="2657" y="428590"/>
                      <a:pt x="12563" y="377440"/>
                      <a:pt x="30088" y="328387"/>
                    </a:cubicBezTo>
                    <a:cubicBezTo>
                      <a:pt x="101621" y="128171"/>
                      <a:pt x="311933" y="15586"/>
                      <a:pt x="638355" y="2917"/>
                    </a:cubicBezTo>
                    <a:lnTo>
                      <a:pt x="653119" y="2346"/>
                    </a:lnTo>
                    <a:cubicBezTo>
                      <a:pt x="766752" y="-2226"/>
                      <a:pt x="895530" y="-7370"/>
                      <a:pt x="996971" y="63115"/>
                    </a:cubicBezTo>
                    <a:cubicBezTo>
                      <a:pt x="1166135" y="180559"/>
                      <a:pt x="1139751" y="393061"/>
                      <a:pt x="1120511" y="548128"/>
                    </a:cubicBezTo>
                    <a:cubicBezTo>
                      <a:pt x="1114891" y="593658"/>
                      <a:pt x="1105175" y="638425"/>
                      <a:pt x="1095650" y="680145"/>
                    </a:cubicBezTo>
                    <a:cubicBezTo>
                      <a:pt x="1087459" y="715768"/>
                      <a:pt x="1077934" y="751582"/>
                      <a:pt x="1067456" y="786539"/>
                    </a:cubicBezTo>
                    <a:cubicBezTo>
                      <a:pt x="1004401" y="996280"/>
                      <a:pt x="893816" y="1171921"/>
                      <a:pt x="738939" y="1308509"/>
                    </a:cubicBezTo>
                    <a:cubicBezTo>
                      <a:pt x="701982" y="1340989"/>
                      <a:pt x="630830" y="1350991"/>
                      <a:pt x="564060" y="1350991"/>
                    </a:cubicBezTo>
                    <a:close/>
                    <a:moveTo>
                      <a:pt x="432996" y="1259646"/>
                    </a:moveTo>
                    <a:cubicBezTo>
                      <a:pt x="474906" y="1275648"/>
                      <a:pt x="648261" y="1286792"/>
                      <a:pt x="688552" y="1251264"/>
                    </a:cubicBezTo>
                    <a:cubicBezTo>
                      <a:pt x="832665" y="1124296"/>
                      <a:pt x="935535" y="960466"/>
                      <a:pt x="994495" y="764536"/>
                    </a:cubicBezTo>
                    <a:cubicBezTo>
                      <a:pt x="1004496" y="731199"/>
                      <a:pt x="1013640" y="697004"/>
                      <a:pt x="1021451" y="663000"/>
                    </a:cubicBezTo>
                    <a:cubicBezTo>
                      <a:pt x="1030595" y="623281"/>
                      <a:pt x="1039739" y="580799"/>
                      <a:pt x="1044977" y="538794"/>
                    </a:cubicBezTo>
                    <a:cubicBezTo>
                      <a:pt x="1066790" y="362677"/>
                      <a:pt x="1074981" y="209991"/>
                      <a:pt x="953633" y="125695"/>
                    </a:cubicBezTo>
                    <a:cubicBezTo>
                      <a:pt x="873146" y="69783"/>
                      <a:pt x="757894" y="74450"/>
                      <a:pt x="656262" y="78546"/>
                    </a:cubicBezTo>
                    <a:lnTo>
                      <a:pt x="641403" y="79117"/>
                    </a:lnTo>
                    <a:cubicBezTo>
                      <a:pt x="344509" y="90643"/>
                      <a:pt x="162962" y="183130"/>
                      <a:pt x="101907" y="354009"/>
                    </a:cubicBezTo>
                    <a:cubicBezTo>
                      <a:pt x="86953" y="395824"/>
                      <a:pt x="78476" y="439448"/>
                      <a:pt x="76666" y="483644"/>
                    </a:cubicBezTo>
                    <a:cubicBezTo>
                      <a:pt x="69903" y="646903"/>
                      <a:pt x="151246" y="804256"/>
                      <a:pt x="240305" y="949988"/>
                    </a:cubicBezTo>
                    <a:cubicBezTo>
                      <a:pt x="262975" y="987136"/>
                      <a:pt x="287073" y="1024664"/>
                      <a:pt x="310219" y="1060859"/>
                    </a:cubicBezTo>
                    <a:cubicBezTo>
                      <a:pt x="334031" y="1098007"/>
                      <a:pt x="358701" y="1136488"/>
                      <a:pt x="382228" y="1175064"/>
                    </a:cubicBezTo>
                    <a:cubicBezTo>
                      <a:pt x="387086" y="1182970"/>
                      <a:pt x="392038" y="1190875"/>
                      <a:pt x="396992" y="1198781"/>
                    </a:cubicBezTo>
                    <a:cubicBezTo>
                      <a:pt x="409184" y="1218212"/>
                      <a:pt x="421757" y="1238310"/>
                      <a:pt x="432996" y="1259646"/>
                    </a:cubicBezTo>
                    <a:close/>
                    <a:moveTo>
                      <a:pt x="428138" y="1257550"/>
                    </a:moveTo>
                    <a:lnTo>
                      <a:pt x="428138" y="12575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751" name="Google Shape;751;p10"/>
            <p:cNvSpPr/>
            <p:nvPr/>
          </p:nvSpPr>
          <p:spPr>
            <a:xfrm>
              <a:off x="2573302" y="1796319"/>
              <a:ext cx="315384" cy="972875"/>
            </a:xfrm>
            <a:custGeom>
              <a:avLst/>
              <a:gdLst/>
              <a:ahLst/>
              <a:cxnLst/>
              <a:rect l="l" t="t" r="r" b="b"/>
              <a:pathLst>
                <a:path w="315384" h="972875" extrusionOk="0">
                  <a:moveTo>
                    <a:pt x="314582" y="971550"/>
                  </a:moveTo>
                  <a:cubicBezTo>
                    <a:pt x="297247" y="940403"/>
                    <a:pt x="-10125" y="627031"/>
                    <a:pt x="257" y="323850"/>
                  </a:cubicBezTo>
                  <a:cubicBezTo>
                    <a:pt x="9306" y="61151"/>
                    <a:pt x="248574" y="28480"/>
                    <a:pt x="286007" y="0"/>
                  </a:cubicBezTo>
                  <a:cubicBezTo>
                    <a:pt x="200282" y="95250"/>
                    <a:pt x="135131" y="162211"/>
                    <a:pt x="143132" y="361950"/>
                  </a:cubicBezTo>
                  <a:cubicBezTo>
                    <a:pt x="154943" y="656844"/>
                    <a:pt x="328584" y="996791"/>
                    <a:pt x="314582" y="97155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52" name="Google Shape;752;p10"/>
            <p:cNvSpPr/>
            <p:nvPr/>
          </p:nvSpPr>
          <p:spPr>
            <a:xfrm>
              <a:off x="2477570" y="2626797"/>
              <a:ext cx="2030383" cy="1729556"/>
            </a:xfrm>
            <a:custGeom>
              <a:avLst/>
              <a:gdLst/>
              <a:ahLst/>
              <a:cxnLst/>
              <a:rect l="l" t="t" r="r" b="b"/>
              <a:pathLst>
                <a:path w="2030383" h="1729556" extrusionOk="0">
                  <a:moveTo>
                    <a:pt x="1923170" y="315189"/>
                  </a:moveTo>
                  <a:cubicBezTo>
                    <a:pt x="1782771" y="104591"/>
                    <a:pt x="1543027" y="33154"/>
                    <a:pt x="1366719" y="10389"/>
                  </a:cubicBezTo>
                  <a:cubicBezTo>
                    <a:pt x="1150216" y="-17710"/>
                    <a:pt x="909424" y="11818"/>
                    <a:pt x="706065" y="91351"/>
                  </a:cubicBezTo>
                  <a:cubicBezTo>
                    <a:pt x="641010" y="116783"/>
                    <a:pt x="68843" y="354241"/>
                    <a:pt x="5883" y="855542"/>
                  </a:cubicBezTo>
                  <a:cubicBezTo>
                    <a:pt x="-14691" y="1019087"/>
                    <a:pt x="18932" y="1181012"/>
                    <a:pt x="103133" y="1323601"/>
                  </a:cubicBezTo>
                  <a:cubicBezTo>
                    <a:pt x="180857" y="1455236"/>
                    <a:pt x="297348" y="1565155"/>
                    <a:pt x="440032" y="1641545"/>
                  </a:cubicBezTo>
                  <a:cubicBezTo>
                    <a:pt x="558237" y="1704791"/>
                    <a:pt x="681015" y="1729556"/>
                    <a:pt x="800839" y="1729556"/>
                  </a:cubicBezTo>
                  <a:cubicBezTo>
                    <a:pt x="1148883" y="1729556"/>
                    <a:pt x="1472161" y="1520578"/>
                    <a:pt x="1585223" y="1438758"/>
                  </a:cubicBezTo>
                  <a:cubicBezTo>
                    <a:pt x="1683235" y="1367797"/>
                    <a:pt x="1981368" y="1152055"/>
                    <a:pt x="2024611" y="788486"/>
                  </a:cubicBezTo>
                  <a:cubicBezTo>
                    <a:pt x="2045471" y="612655"/>
                    <a:pt x="2009371" y="444538"/>
                    <a:pt x="1923170" y="31518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53" name="Google Shape;753;p10"/>
            <p:cNvSpPr/>
            <p:nvPr/>
          </p:nvSpPr>
          <p:spPr>
            <a:xfrm>
              <a:off x="3573684" y="2205894"/>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54" name="Google Shape;754;p10"/>
            <p:cNvSpPr/>
            <p:nvPr/>
          </p:nvSpPr>
          <p:spPr>
            <a:xfrm>
              <a:off x="3697509" y="2871120"/>
              <a:ext cx="1439498" cy="893864"/>
            </a:xfrm>
            <a:custGeom>
              <a:avLst/>
              <a:gdLst/>
              <a:ahLst/>
              <a:cxnLst/>
              <a:rect l="l" t="t" r="r" b="b"/>
              <a:pathLst>
                <a:path w="1439498" h="893864" extrusionOk="0">
                  <a:moveTo>
                    <a:pt x="1432084" y="89630"/>
                  </a:moveTo>
                  <a:cubicBezTo>
                    <a:pt x="1489805" y="465963"/>
                    <a:pt x="1204246" y="821912"/>
                    <a:pt x="794290" y="884777"/>
                  </a:cubicBezTo>
                  <a:cubicBezTo>
                    <a:pt x="450628" y="937451"/>
                    <a:pt x="128968" y="755809"/>
                    <a:pt x="0" y="477774"/>
                  </a:cubicBezTo>
                  <a:cubicBezTo>
                    <a:pt x="168116" y="671417"/>
                    <a:pt x="442627" y="788289"/>
                    <a:pt x="731806" y="743998"/>
                  </a:cubicBezTo>
                  <a:cubicBezTo>
                    <a:pt x="1129474" y="683038"/>
                    <a:pt x="1416082" y="360236"/>
                    <a:pt x="1411605" y="0"/>
                  </a:cubicBezTo>
                  <a:cubicBezTo>
                    <a:pt x="1420558" y="29051"/>
                    <a:pt x="1427416" y="58865"/>
                    <a:pt x="1432084" y="89630"/>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55" name="Google Shape;755;p10"/>
            <p:cNvSpPr/>
            <p:nvPr/>
          </p:nvSpPr>
          <p:spPr>
            <a:xfrm>
              <a:off x="3535584" y="2167794"/>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2" y="76200"/>
                    <a:pt x="76200" y="415862"/>
                    <a:pt x="76200" y="833437"/>
                  </a:cubicBezTo>
                  <a:cubicBezTo>
                    <a:pt x="76200" y="1251013"/>
                    <a:pt x="415862"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56" name="Google Shape;756;p10"/>
            <p:cNvSpPr/>
            <p:nvPr/>
          </p:nvSpPr>
          <p:spPr>
            <a:xfrm>
              <a:off x="2246090" y="3884009"/>
              <a:ext cx="375284" cy="111857"/>
            </a:xfrm>
            <a:custGeom>
              <a:avLst/>
              <a:gdLst/>
              <a:ahLst/>
              <a:cxnLst/>
              <a:rect l="l" t="t" r="r" b="b"/>
              <a:pathLst>
                <a:path w="375284" h="111857" extrusionOk="0">
                  <a:moveTo>
                    <a:pt x="332899" y="0"/>
                  </a:moveTo>
                  <a:cubicBezTo>
                    <a:pt x="334804" y="4763"/>
                    <a:pt x="285464" y="22003"/>
                    <a:pt x="280321" y="23717"/>
                  </a:cubicBezTo>
                  <a:cubicBezTo>
                    <a:pt x="256508" y="31528"/>
                    <a:pt x="231648" y="35814"/>
                    <a:pt x="206788" y="38005"/>
                  </a:cubicBezTo>
                  <a:cubicBezTo>
                    <a:pt x="138303" y="43910"/>
                    <a:pt x="68580" y="37909"/>
                    <a:pt x="0" y="35909"/>
                  </a:cubicBezTo>
                  <a:cubicBezTo>
                    <a:pt x="5048" y="36100"/>
                    <a:pt x="14192" y="43434"/>
                    <a:pt x="18669" y="45625"/>
                  </a:cubicBezTo>
                  <a:cubicBezTo>
                    <a:pt x="34576" y="53721"/>
                    <a:pt x="50768" y="61341"/>
                    <a:pt x="67151" y="68580"/>
                  </a:cubicBezTo>
                  <a:cubicBezTo>
                    <a:pt x="100203" y="83153"/>
                    <a:pt x="135065" y="96393"/>
                    <a:pt x="170783" y="104299"/>
                  </a:cubicBezTo>
                  <a:cubicBezTo>
                    <a:pt x="208407" y="112681"/>
                    <a:pt x="245174" y="112585"/>
                    <a:pt x="283464" y="111061"/>
                  </a:cubicBezTo>
                  <a:cubicBezTo>
                    <a:pt x="314135" y="109823"/>
                    <a:pt x="344805" y="107537"/>
                    <a:pt x="375285" y="104108"/>
                  </a:cubicBezTo>
                  <a:cubicBezTo>
                    <a:pt x="375095" y="104108"/>
                    <a:pt x="332899" y="95"/>
                    <a:pt x="332899"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757" name="Google Shape;757;p10"/>
            <p:cNvGrpSpPr/>
            <p:nvPr/>
          </p:nvGrpSpPr>
          <p:grpSpPr>
            <a:xfrm>
              <a:off x="3468909" y="2291619"/>
              <a:ext cx="809625" cy="809625"/>
              <a:chOff x="3468909" y="2291619"/>
              <a:chExt cx="809625" cy="809625"/>
            </a:xfrm>
          </p:grpSpPr>
          <p:sp>
            <p:nvSpPr>
              <p:cNvPr id="758" name="Google Shape;758;p10"/>
              <p:cNvSpPr/>
              <p:nvPr/>
            </p:nvSpPr>
            <p:spPr>
              <a:xfrm>
                <a:off x="348795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59" name="Google Shape;759;p10"/>
              <p:cNvSpPr/>
              <p:nvPr/>
            </p:nvSpPr>
            <p:spPr>
              <a:xfrm>
                <a:off x="346890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760" name="Google Shape;760;p10"/>
            <p:cNvSpPr/>
            <p:nvPr/>
          </p:nvSpPr>
          <p:spPr>
            <a:xfrm>
              <a:off x="3659409" y="2444114"/>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3" y="111538"/>
                  </a:cubicBezTo>
                  <a:cubicBezTo>
                    <a:pt x="4477"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61" name="Google Shape;761;p10"/>
            <p:cNvSpPr/>
            <p:nvPr/>
          </p:nvSpPr>
          <p:spPr>
            <a:xfrm>
              <a:off x="4030921" y="3320356"/>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2" y="21490"/>
                    <a:pt x="14346" y="8345"/>
                  </a:cubicBezTo>
                  <a:cubicBezTo>
                    <a:pt x="30824" y="-4799"/>
                    <a:pt x="54732" y="-2132"/>
                    <a:pt x="67876" y="14346"/>
                  </a:cubicBezTo>
                  <a:cubicBezTo>
                    <a:pt x="78735" y="27967"/>
                    <a:pt x="178747"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62" name="Google Shape;762;p10"/>
            <p:cNvSpPr/>
            <p:nvPr/>
          </p:nvSpPr>
          <p:spPr>
            <a:xfrm>
              <a:off x="4427836" y="1752514"/>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7" y="147818"/>
                  </a:cubicBezTo>
                  <a:cubicBezTo>
                    <a:pt x="41008" y="257355"/>
                    <a:pt x="9099" y="391086"/>
                    <a:pt x="146" y="456237"/>
                  </a:cubicBezTo>
                  <a:cubicBezTo>
                    <a:pt x="-997" y="464238"/>
                    <a:pt x="4718"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8" y="141627"/>
                  </a:cubicBezTo>
                  <a:cubicBezTo>
                    <a:pt x="511829" y="146199"/>
                    <a:pt x="516782" y="150009"/>
                    <a:pt x="522115" y="153247"/>
                  </a:cubicBezTo>
                  <a:cubicBezTo>
                    <a:pt x="546214" y="167725"/>
                    <a:pt x="585266" y="166106"/>
                    <a:pt x="607841"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63" name="Google Shape;763;p10"/>
            <p:cNvSpPr/>
            <p:nvPr/>
          </p:nvSpPr>
          <p:spPr>
            <a:xfrm>
              <a:off x="3704008" y="1752514"/>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7" y="-772"/>
                    <a:pt x="136090" y="752"/>
                  </a:cubicBezTo>
                  <a:cubicBezTo>
                    <a:pt x="150759" y="2276"/>
                    <a:pt x="165237" y="4562"/>
                    <a:pt x="179619" y="7610"/>
                  </a:cubicBezTo>
                  <a:cubicBezTo>
                    <a:pt x="186954" y="9229"/>
                    <a:pt x="194574" y="9896"/>
                    <a:pt x="201908" y="11706"/>
                  </a:cubicBezTo>
                  <a:cubicBezTo>
                    <a:pt x="262773" y="22659"/>
                    <a:pt x="373453" y="54663"/>
                    <a:pt x="470418" y="147818"/>
                  </a:cubicBezTo>
                  <a:cubicBezTo>
                    <a:pt x="584527" y="257355"/>
                    <a:pt x="616436" y="391086"/>
                    <a:pt x="625390" y="456237"/>
                  </a:cubicBezTo>
                  <a:cubicBezTo>
                    <a:pt x="626532" y="464238"/>
                    <a:pt x="620818" y="471573"/>
                    <a:pt x="612721" y="472430"/>
                  </a:cubicBezTo>
                  <a:cubicBezTo>
                    <a:pt x="605101" y="473192"/>
                    <a:pt x="598148" y="467858"/>
                    <a:pt x="597100" y="460238"/>
                  </a:cubicBezTo>
                  <a:cubicBezTo>
                    <a:pt x="588718" y="398706"/>
                    <a:pt x="558619" y="272024"/>
                    <a:pt x="450606" y="168392"/>
                  </a:cubicBezTo>
                  <a:cubicBezTo>
                    <a:pt x="361738" y="83048"/>
                    <a:pt x="261344" y="34280"/>
                    <a:pt x="202194" y="40757"/>
                  </a:cubicBezTo>
                  <a:cubicBezTo>
                    <a:pt x="178572" y="43329"/>
                    <a:pt x="158569" y="64188"/>
                    <a:pt x="149044" y="84762"/>
                  </a:cubicBezTo>
                  <a:cubicBezTo>
                    <a:pt x="143615" y="96478"/>
                    <a:pt x="138376" y="108289"/>
                    <a:pt x="132376" y="119719"/>
                  </a:cubicBezTo>
                  <a:cubicBezTo>
                    <a:pt x="128280" y="127434"/>
                    <a:pt x="123803" y="135150"/>
                    <a:pt x="117898" y="141627"/>
                  </a:cubicBezTo>
                  <a:cubicBezTo>
                    <a:pt x="113706" y="146199"/>
                    <a:pt x="108753" y="150009"/>
                    <a:pt x="103419" y="153247"/>
                  </a:cubicBezTo>
                  <a:cubicBezTo>
                    <a:pt x="79321"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64" name="Google Shape;764;p10"/>
            <p:cNvSpPr/>
            <p:nvPr/>
          </p:nvSpPr>
          <p:spPr>
            <a:xfrm>
              <a:off x="2602134" y="3034569"/>
              <a:ext cx="914400" cy="1238539"/>
            </a:xfrm>
            <a:custGeom>
              <a:avLst/>
              <a:gdLst/>
              <a:ahLst/>
              <a:cxnLst/>
              <a:rect l="l" t="t" r="r" b="b"/>
              <a:pathLst>
                <a:path w="914400" h="1238539" extrusionOk="0">
                  <a:moveTo>
                    <a:pt x="0" y="295275"/>
                  </a:moveTo>
                  <a:cubicBezTo>
                    <a:pt x="29147" y="236792"/>
                    <a:pt x="71628" y="166402"/>
                    <a:pt x="133350" y="95250"/>
                  </a:cubicBezTo>
                  <a:cubicBezTo>
                    <a:pt x="165735" y="57912"/>
                    <a:pt x="198120" y="26384"/>
                    <a:pt x="228600" y="0"/>
                  </a:cubicBezTo>
                  <a:cubicBezTo>
                    <a:pt x="225933" y="37243"/>
                    <a:pt x="231267" y="75152"/>
                    <a:pt x="237553" y="111728"/>
                  </a:cubicBezTo>
                  <a:cubicBezTo>
                    <a:pt x="245936" y="160687"/>
                    <a:pt x="257651" y="209074"/>
                    <a:pt x="270891" y="256889"/>
                  </a:cubicBezTo>
                  <a:cubicBezTo>
                    <a:pt x="299180" y="358712"/>
                    <a:pt x="333851" y="458724"/>
                    <a:pt x="378428" y="554546"/>
                  </a:cubicBezTo>
                  <a:cubicBezTo>
                    <a:pt x="422720" y="649605"/>
                    <a:pt x="475583" y="740664"/>
                    <a:pt x="536258" y="826294"/>
                  </a:cubicBezTo>
                  <a:cubicBezTo>
                    <a:pt x="584454" y="894398"/>
                    <a:pt x="637413" y="959168"/>
                    <a:pt x="695325" y="1019175"/>
                  </a:cubicBezTo>
                  <a:cubicBezTo>
                    <a:pt x="777145" y="1103948"/>
                    <a:pt x="854869" y="1166431"/>
                    <a:pt x="914400" y="1209675"/>
                  </a:cubicBezTo>
                  <a:cubicBezTo>
                    <a:pt x="849821" y="1225868"/>
                    <a:pt x="761714" y="1240822"/>
                    <a:pt x="657225" y="1238250"/>
                  </a:cubicBezTo>
                  <a:cubicBezTo>
                    <a:pt x="574453" y="1236155"/>
                    <a:pt x="503396" y="1223677"/>
                    <a:pt x="447675" y="1209675"/>
                  </a:cubicBezTo>
                  <a:cubicBezTo>
                    <a:pt x="366903" y="1126903"/>
                    <a:pt x="275272" y="1003078"/>
                    <a:pt x="180975" y="847725"/>
                  </a:cubicBezTo>
                  <a:cubicBezTo>
                    <a:pt x="19050" y="581025"/>
                    <a:pt x="18764" y="429768"/>
                    <a:pt x="0" y="295275"/>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65" name="Google Shape;765;p10"/>
            <p:cNvSpPr/>
            <p:nvPr/>
          </p:nvSpPr>
          <p:spPr>
            <a:xfrm>
              <a:off x="3078384" y="2729769"/>
              <a:ext cx="981075" cy="1409700"/>
            </a:xfrm>
            <a:custGeom>
              <a:avLst/>
              <a:gdLst/>
              <a:ahLst/>
              <a:cxnLst/>
              <a:rect l="l" t="t" r="r" b="b"/>
              <a:pathLst>
                <a:path w="981075" h="1409700" extrusionOk="0">
                  <a:moveTo>
                    <a:pt x="0" y="133350"/>
                  </a:moveTo>
                  <a:cubicBezTo>
                    <a:pt x="95250" y="66675"/>
                    <a:pt x="200025" y="28575"/>
                    <a:pt x="295275" y="0"/>
                  </a:cubicBezTo>
                  <a:cubicBezTo>
                    <a:pt x="301371" y="141637"/>
                    <a:pt x="331089" y="397669"/>
                    <a:pt x="476250" y="676275"/>
                  </a:cubicBezTo>
                  <a:cubicBezTo>
                    <a:pt x="632555" y="976313"/>
                    <a:pt x="864394" y="1163384"/>
                    <a:pt x="981075" y="1247775"/>
                  </a:cubicBezTo>
                  <a:cubicBezTo>
                    <a:pt x="942975" y="1276350"/>
                    <a:pt x="891159" y="1307497"/>
                    <a:pt x="838200" y="1343025"/>
                  </a:cubicBezTo>
                  <a:cubicBezTo>
                    <a:pt x="793147" y="1373219"/>
                    <a:pt x="750475" y="1394555"/>
                    <a:pt x="714375" y="1409700"/>
                  </a:cubicBezTo>
                  <a:cubicBezTo>
                    <a:pt x="590741" y="1316546"/>
                    <a:pt x="389477" y="1140333"/>
                    <a:pt x="228600" y="857250"/>
                  </a:cubicBezTo>
                  <a:cubicBezTo>
                    <a:pt x="61341" y="563023"/>
                    <a:pt x="14859" y="289274"/>
                    <a:pt x="0" y="133350"/>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66" name="Google Shape;766;p10"/>
            <p:cNvSpPr/>
            <p:nvPr/>
          </p:nvSpPr>
          <p:spPr>
            <a:xfrm>
              <a:off x="2958179" y="4137945"/>
              <a:ext cx="558355" cy="135163"/>
            </a:xfrm>
            <a:custGeom>
              <a:avLst/>
              <a:gdLst/>
              <a:ahLst/>
              <a:cxnLst/>
              <a:rect l="l" t="t" r="r" b="b"/>
              <a:pathLst>
                <a:path w="558355" h="135163" extrusionOk="0">
                  <a:moveTo>
                    <a:pt x="558356" y="106299"/>
                  </a:moveTo>
                  <a:cubicBezTo>
                    <a:pt x="493776" y="122492"/>
                    <a:pt x="405670" y="137446"/>
                    <a:pt x="301181" y="134874"/>
                  </a:cubicBezTo>
                  <a:cubicBezTo>
                    <a:pt x="218408" y="132779"/>
                    <a:pt x="147352" y="120301"/>
                    <a:pt x="91631" y="106299"/>
                  </a:cubicBezTo>
                  <a:cubicBezTo>
                    <a:pt x="62389" y="76391"/>
                    <a:pt x="31718" y="40958"/>
                    <a:pt x="0" y="667"/>
                  </a:cubicBezTo>
                  <a:cubicBezTo>
                    <a:pt x="129826" y="14097"/>
                    <a:pt x="278987" y="16954"/>
                    <a:pt x="426625" y="0"/>
                  </a:cubicBezTo>
                  <a:cubicBezTo>
                    <a:pt x="475488" y="43625"/>
                    <a:pt x="520541" y="78867"/>
                    <a:pt x="558356" y="1062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67" name="Google Shape;767;p10"/>
            <p:cNvSpPr/>
            <p:nvPr/>
          </p:nvSpPr>
          <p:spPr>
            <a:xfrm>
              <a:off x="3699986" y="3907345"/>
              <a:ext cx="359473" cy="232124"/>
            </a:xfrm>
            <a:custGeom>
              <a:avLst/>
              <a:gdLst/>
              <a:ahLst/>
              <a:cxnLst/>
              <a:rect l="l" t="t" r="r" b="b"/>
              <a:pathLst>
                <a:path w="359473" h="232124" extrusionOk="0">
                  <a:moveTo>
                    <a:pt x="359474" y="70199"/>
                  </a:moveTo>
                  <a:cubicBezTo>
                    <a:pt x="321374" y="98774"/>
                    <a:pt x="269558" y="129921"/>
                    <a:pt x="216599" y="165449"/>
                  </a:cubicBezTo>
                  <a:cubicBezTo>
                    <a:pt x="171545" y="195644"/>
                    <a:pt x="128873" y="216979"/>
                    <a:pt x="92774" y="232124"/>
                  </a:cubicBezTo>
                  <a:cubicBezTo>
                    <a:pt x="65246" y="211360"/>
                    <a:pt x="33909" y="186595"/>
                    <a:pt x="0" y="157258"/>
                  </a:cubicBezTo>
                  <a:cubicBezTo>
                    <a:pt x="114776" y="113633"/>
                    <a:pt x="199739" y="57626"/>
                    <a:pt x="268415" y="0"/>
                  </a:cubicBezTo>
                  <a:cubicBezTo>
                    <a:pt x="302990" y="28384"/>
                    <a:pt x="333946" y="51721"/>
                    <a:pt x="359474" y="701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768" name="Google Shape;768;p10"/>
            <p:cNvGrpSpPr/>
            <p:nvPr/>
          </p:nvGrpSpPr>
          <p:grpSpPr>
            <a:xfrm>
              <a:off x="4516659" y="2291619"/>
              <a:ext cx="809625" cy="809625"/>
              <a:chOff x="4516659" y="2291619"/>
              <a:chExt cx="809625" cy="809625"/>
            </a:xfrm>
          </p:grpSpPr>
          <p:sp>
            <p:nvSpPr>
              <p:cNvPr id="769" name="Google Shape;769;p10"/>
              <p:cNvSpPr/>
              <p:nvPr/>
            </p:nvSpPr>
            <p:spPr>
              <a:xfrm>
                <a:off x="453570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70" name="Google Shape;770;p10"/>
              <p:cNvSpPr/>
              <p:nvPr/>
            </p:nvSpPr>
            <p:spPr>
              <a:xfrm>
                <a:off x="451665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771" name="Google Shape;771;p10"/>
            <p:cNvSpPr/>
            <p:nvPr/>
          </p:nvSpPr>
          <p:spPr>
            <a:xfrm>
              <a:off x="4791729" y="2446241"/>
              <a:ext cx="352490" cy="352395"/>
            </a:xfrm>
            <a:custGeom>
              <a:avLst/>
              <a:gdLst/>
              <a:ahLst/>
              <a:cxnLst/>
              <a:rect l="l" t="t" r="r" b="b"/>
              <a:pathLst>
                <a:path w="352490" h="352395" extrusionOk="0">
                  <a:moveTo>
                    <a:pt x="341960" y="116269"/>
                  </a:moveTo>
                  <a:cubicBezTo>
                    <a:pt x="334340" y="121793"/>
                    <a:pt x="325863" y="126461"/>
                    <a:pt x="316528" y="129890"/>
                  </a:cubicBezTo>
                  <a:cubicBezTo>
                    <a:pt x="262140" y="149797"/>
                    <a:pt x="202038" y="121793"/>
                    <a:pt x="182130" y="67501"/>
                  </a:cubicBezTo>
                  <a:cubicBezTo>
                    <a:pt x="173844" y="44927"/>
                    <a:pt x="173939" y="21400"/>
                    <a:pt x="180702" y="64"/>
                  </a:cubicBezTo>
                  <a:cubicBezTo>
                    <a:pt x="159175" y="-508"/>
                    <a:pt x="137172" y="2731"/>
                    <a:pt x="115741" y="10637"/>
                  </a:cubicBezTo>
                  <a:cubicBezTo>
                    <a:pt x="24301" y="44069"/>
                    <a:pt x="-22657" y="145320"/>
                    <a:pt x="10776" y="236665"/>
                  </a:cubicBezTo>
                  <a:cubicBezTo>
                    <a:pt x="44208" y="328010"/>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72" name="Google Shape;772;p10"/>
            <p:cNvSpPr/>
            <p:nvPr/>
          </p:nvSpPr>
          <p:spPr>
            <a:xfrm>
              <a:off x="2180343" y="2701194"/>
              <a:ext cx="412266" cy="352425"/>
            </a:xfrm>
            <a:custGeom>
              <a:avLst/>
              <a:gdLst/>
              <a:ahLst/>
              <a:cxnLst/>
              <a:rect l="l" t="t" r="r" b="b"/>
              <a:pathLst>
                <a:path w="412266" h="352425" extrusionOk="0">
                  <a:moveTo>
                    <a:pt x="21741" y="0"/>
                  </a:moveTo>
                  <a:cubicBezTo>
                    <a:pt x="11835" y="31147"/>
                    <a:pt x="-21788" y="131540"/>
                    <a:pt x="21741" y="219075"/>
                  </a:cubicBezTo>
                  <a:cubicBezTo>
                    <a:pt x="80130" y="336423"/>
                    <a:pt x="240816" y="352425"/>
                    <a:pt x="412266" y="352425"/>
                  </a:cubicBezTo>
                  <a:cubicBezTo>
                    <a:pt x="352926" y="334804"/>
                    <a:pt x="210432" y="308038"/>
                    <a:pt x="107466" y="190500"/>
                  </a:cubicBezTo>
                  <a:cubicBezTo>
                    <a:pt x="53079" y="128397"/>
                    <a:pt x="40791" y="66675"/>
                    <a:pt x="21741" y="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773" name="Google Shape;773;p10"/>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74" name="Google Shape;774;p10"/>
          <p:cNvSpPr/>
          <p:nvPr/>
        </p:nvSpPr>
        <p:spPr>
          <a:xfrm>
            <a:off x="8647275" y="1430150"/>
            <a:ext cx="3164700" cy="4957800"/>
          </a:xfrm>
          <a:prstGeom prst="roundRect">
            <a:avLst>
              <a:gd name="adj" fmla="val 4504"/>
            </a:avLst>
          </a:prstGeom>
          <a:solidFill>
            <a:srgbClr val="FFFFFF">
              <a:alpha val="74400"/>
            </a:srgbClr>
          </a:soli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a:p>
        </p:txBody>
      </p:sp>
      <p:grpSp>
        <p:nvGrpSpPr>
          <p:cNvPr id="775" name="Google Shape;775;p10"/>
          <p:cNvGrpSpPr/>
          <p:nvPr/>
        </p:nvGrpSpPr>
        <p:grpSpPr>
          <a:xfrm flipH="1">
            <a:off x="10529811" y="684929"/>
            <a:ext cx="1617116" cy="1358316"/>
            <a:chOff x="2076453" y="1626619"/>
            <a:chExt cx="3249831" cy="2729734"/>
          </a:xfrm>
        </p:grpSpPr>
        <p:grpSp>
          <p:nvGrpSpPr>
            <p:cNvPr id="776" name="Google Shape;776;p10"/>
            <p:cNvGrpSpPr/>
            <p:nvPr/>
          </p:nvGrpSpPr>
          <p:grpSpPr>
            <a:xfrm>
              <a:off x="2076453" y="2309959"/>
              <a:ext cx="833410" cy="861198"/>
              <a:chOff x="2076453" y="2309959"/>
              <a:chExt cx="833410" cy="861198"/>
            </a:xfrm>
          </p:grpSpPr>
          <p:sp>
            <p:nvSpPr>
              <p:cNvPr id="777" name="Google Shape;777;p10"/>
              <p:cNvSpPr/>
              <p:nvPr/>
            </p:nvSpPr>
            <p:spPr>
              <a:xfrm>
                <a:off x="2114495" y="2348061"/>
                <a:ext cx="757273" cy="784470"/>
              </a:xfrm>
              <a:custGeom>
                <a:avLst/>
                <a:gdLst/>
                <a:ahLst/>
                <a:cxnLst/>
                <a:rect l="l" t="t" r="r" b="b"/>
                <a:pathLst>
                  <a:path w="757273" h="784470" extrusionOk="0">
                    <a:moveTo>
                      <a:pt x="573364" y="781759"/>
                    </a:moveTo>
                    <a:cubicBezTo>
                      <a:pt x="354289" y="791284"/>
                      <a:pt x="18819" y="788902"/>
                      <a:pt x="1864" y="543634"/>
                    </a:cubicBezTo>
                    <a:cubicBezTo>
                      <a:pt x="-17186" y="267409"/>
                      <a:pt x="112449" y="18044"/>
                      <a:pt x="268564" y="709"/>
                    </a:cubicBezTo>
                    <a:cubicBezTo>
                      <a:pt x="354289" y="-8816"/>
                      <a:pt x="413344" y="78052"/>
                      <a:pt x="554314" y="238834"/>
                    </a:cubicBezTo>
                    <a:cubicBezTo>
                      <a:pt x="700523" y="405616"/>
                      <a:pt x="773199" y="490960"/>
                      <a:pt x="754339" y="591259"/>
                    </a:cubicBezTo>
                    <a:cubicBezTo>
                      <a:pt x="731289" y="713464"/>
                      <a:pt x="592224" y="780997"/>
                      <a:pt x="573364" y="78175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78" name="Google Shape;778;p10"/>
              <p:cNvSpPr/>
              <p:nvPr/>
            </p:nvSpPr>
            <p:spPr>
              <a:xfrm>
                <a:off x="2076453" y="2309959"/>
                <a:ext cx="833410" cy="861198"/>
              </a:xfrm>
              <a:custGeom>
                <a:avLst/>
                <a:gdLst/>
                <a:ahLst/>
                <a:cxnLst/>
                <a:rect l="l" t="t" r="r" b="b"/>
                <a:pathLst>
                  <a:path w="833410" h="861198" extrusionOk="0">
                    <a:moveTo>
                      <a:pt x="492534" y="861198"/>
                    </a:moveTo>
                    <a:cubicBezTo>
                      <a:pt x="294700" y="861198"/>
                      <a:pt x="18665" y="827385"/>
                      <a:pt x="1901" y="584402"/>
                    </a:cubicBezTo>
                    <a:cubicBezTo>
                      <a:pt x="-18101" y="293604"/>
                      <a:pt x="122297" y="20998"/>
                      <a:pt x="302415" y="996"/>
                    </a:cubicBezTo>
                    <a:cubicBezTo>
                      <a:pt x="395855" y="-9291"/>
                      <a:pt x="456053" y="60622"/>
                      <a:pt x="565400" y="187686"/>
                    </a:cubicBezTo>
                    <a:cubicBezTo>
                      <a:pt x="582450" y="207498"/>
                      <a:pt x="600928" y="228929"/>
                      <a:pt x="621026" y="251884"/>
                    </a:cubicBezTo>
                    <a:cubicBezTo>
                      <a:pt x="765425" y="416572"/>
                      <a:pt x="852579" y="515917"/>
                      <a:pt x="829814" y="636504"/>
                    </a:cubicBezTo>
                    <a:cubicBezTo>
                      <a:pt x="802954" y="779093"/>
                      <a:pt x="646744" y="856531"/>
                      <a:pt x="613025" y="857960"/>
                    </a:cubicBezTo>
                    <a:cubicBezTo>
                      <a:pt x="579878" y="859389"/>
                      <a:pt x="538349" y="861198"/>
                      <a:pt x="492534" y="861198"/>
                    </a:cubicBezTo>
                    <a:close/>
                    <a:moveTo>
                      <a:pt x="318893" y="76243"/>
                    </a:moveTo>
                    <a:cubicBezTo>
                      <a:pt x="316226" y="76243"/>
                      <a:pt x="313559" y="76434"/>
                      <a:pt x="310797" y="76719"/>
                    </a:cubicBezTo>
                    <a:cubicBezTo>
                      <a:pt x="185448" y="90626"/>
                      <a:pt x="59242" y="308463"/>
                      <a:pt x="77911" y="579163"/>
                    </a:cubicBezTo>
                    <a:cubicBezTo>
                      <a:pt x="91627" y="778045"/>
                      <a:pt x="367471" y="792238"/>
                      <a:pt x="607215" y="781951"/>
                    </a:cubicBezTo>
                    <a:cubicBezTo>
                      <a:pt x="631789" y="774807"/>
                      <a:pt x="737231" y="716323"/>
                      <a:pt x="754852" y="622312"/>
                    </a:cubicBezTo>
                    <a:cubicBezTo>
                      <a:pt x="770092" y="541635"/>
                      <a:pt x="707227" y="465816"/>
                      <a:pt x="563590" y="302081"/>
                    </a:cubicBezTo>
                    <a:cubicBezTo>
                      <a:pt x="543302" y="278935"/>
                      <a:pt x="524728" y="257313"/>
                      <a:pt x="507488" y="237311"/>
                    </a:cubicBezTo>
                    <a:cubicBezTo>
                      <a:pt x="411095" y="125107"/>
                      <a:pt x="366994" y="76243"/>
                      <a:pt x="318893" y="76243"/>
                    </a:cubicBezTo>
                    <a:close/>
                    <a:moveTo>
                      <a:pt x="609787" y="781855"/>
                    </a:moveTo>
                    <a:cubicBezTo>
                      <a:pt x="609596" y="781855"/>
                      <a:pt x="609406" y="781855"/>
                      <a:pt x="609120" y="781855"/>
                    </a:cubicBezTo>
                    <a:cubicBezTo>
                      <a:pt x="609310" y="781855"/>
                      <a:pt x="609596" y="781855"/>
                      <a:pt x="609787" y="781855"/>
                    </a:cubicBezTo>
                    <a:lnTo>
                      <a:pt x="609787" y="78185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779" name="Google Shape;779;p10"/>
            <p:cNvGrpSpPr/>
            <p:nvPr/>
          </p:nvGrpSpPr>
          <p:grpSpPr>
            <a:xfrm>
              <a:off x="2450412" y="1626619"/>
              <a:ext cx="1134652" cy="1350990"/>
              <a:chOff x="2450412" y="1626619"/>
              <a:chExt cx="1134652" cy="1350990"/>
            </a:xfrm>
          </p:grpSpPr>
          <p:sp>
            <p:nvSpPr>
              <p:cNvPr id="780" name="Google Shape;780;p10"/>
              <p:cNvSpPr/>
              <p:nvPr/>
            </p:nvSpPr>
            <p:spPr>
              <a:xfrm>
                <a:off x="2488545" y="1664676"/>
                <a:ext cx="1058213" cy="1274864"/>
              </a:xfrm>
              <a:custGeom>
                <a:avLst/>
                <a:gdLst/>
                <a:ahLst/>
                <a:cxnLst/>
                <a:rect l="l" t="t" r="r" b="b"/>
                <a:pathLst>
                  <a:path w="1058213" h="1274864" extrusionOk="0">
                    <a:moveTo>
                      <a:pt x="365049" y="1247212"/>
                    </a:moveTo>
                    <a:cubicBezTo>
                      <a:pt x="349524" y="1215779"/>
                      <a:pt x="329712" y="1186728"/>
                      <a:pt x="311519" y="1156819"/>
                    </a:cubicBezTo>
                    <a:cubicBezTo>
                      <a:pt x="265323" y="1081096"/>
                      <a:pt x="215793" y="1007467"/>
                      <a:pt x="169597" y="931744"/>
                    </a:cubicBezTo>
                    <a:cubicBezTo>
                      <a:pt x="80252" y="785440"/>
                      <a:pt x="-6902" y="620562"/>
                      <a:pt x="433" y="443968"/>
                    </a:cubicBezTo>
                    <a:cubicBezTo>
                      <a:pt x="2433" y="395962"/>
                      <a:pt x="11767" y="348337"/>
                      <a:pt x="27864" y="303094"/>
                    </a:cubicBezTo>
                    <a:cubicBezTo>
                      <a:pt x="111304" y="69445"/>
                      <a:pt x="381623" y="11438"/>
                      <a:pt x="601746" y="2866"/>
                    </a:cubicBezTo>
                    <a:cubicBezTo>
                      <a:pt x="712141" y="-1421"/>
                      <a:pt x="841966" y="-9898"/>
                      <a:pt x="937216" y="56206"/>
                    </a:cubicBezTo>
                    <a:cubicBezTo>
                      <a:pt x="1084949" y="158790"/>
                      <a:pt x="1063899" y="349861"/>
                      <a:pt x="1044658" y="505309"/>
                    </a:cubicBezTo>
                    <a:cubicBezTo>
                      <a:pt x="1039324" y="548267"/>
                      <a:pt x="1030180" y="591225"/>
                      <a:pt x="1020465" y="633421"/>
                    </a:cubicBezTo>
                    <a:cubicBezTo>
                      <a:pt x="1012369" y="668377"/>
                      <a:pt x="1003225" y="703048"/>
                      <a:pt x="992842" y="737434"/>
                    </a:cubicBezTo>
                    <a:cubicBezTo>
                      <a:pt x="933787" y="933839"/>
                      <a:pt x="829774" y="1105861"/>
                      <a:pt x="675565" y="1241782"/>
                    </a:cubicBezTo>
                    <a:cubicBezTo>
                      <a:pt x="613081" y="1296932"/>
                      <a:pt x="377242" y="1271881"/>
                      <a:pt x="365049" y="12472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81" name="Google Shape;781;p10"/>
              <p:cNvSpPr/>
              <p:nvPr/>
            </p:nvSpPr>
            <p:spPr>
              <a:xfrm>
                <a:off x="2450412" y="1626619"/>
                <a:ext cx="1134652" cy="1350990"/>
              </a:xfrm>
              <a:custGeom>
                <a:avLst/>
                <a:gdLst/>
                <a:ahLst/>
                <a:cxnLst/>
                <a:rect l="l" t="t" r="r" b="b"/>
                <a:pathLst>
                  <a:path w="1134652" h="1350990" extrusionOk="0">
                    <a:moveTo>
                      <a:pt x="564060" y="1350991"/>
                    </a:moveTo>
                    <a:cubicBezTo>
                      <a:pt x="516149" y="1350991"/>
                      <a:pt x="470525" y="1345847"/>
                      <a:pt x="441378" y="1340037"/>
                    </a:cubicBezTo>
                    <a:cubicBezTo>
                      <a:pt x="398611" y="1331560"/>
                      <a:pt x="378323" y="1320892"/>
                      <a:pt x="368988" y="1302032"/>
                    </a:cubicBezTo>
                    <a:lnTo>
                      <a:pt x="368988" y="1302032"/>
                    </a:lnTo>
                    <a:cubicBezTo>
                      <a:pt x="358606" y="1280887"/>
                      <a:pt x="345842" y="1260694"/>
                      <a:pt x="332412" y="1239263"/>
                    </a:cubicBezTo>
                    <a:cubicBezTo>
                      <a:pt x="327269" y="1231071"/>
                      <a:pt x="322125" y="1222879"/>
                      <a:pt x="317077" y="1214688"/>
                    </a:cubicBezTo>
                    <a:cubicBezTo>
                      <a:pt x="294026" y="1176874"/>
                      <a:pt x="269642" y="1138774"/>
                      <a:pt x="246020" y="1102007"/>
                    </a:cubicBezTo>
                    <a:cubicBezTo>
                      <a:pt x="222589" y="1065431"/>
                      <a:pt x="198300" y="1027617"/>
                      <a:pt x="175154" y="989707"/>
                    </a:cubicBezTo>
                    <a:cubicBezTo>
                      <a:pt x="79904" y="833688"/>
                      <a:pt x="-7154" y="664048"/>
                      <a:pt x="466" y="480501"/>
                    </a:cubicBezTo>
                    <a:cubicBezTo>
                      <a:pt x="2657" y="428590"/>
                      <a:pt x="12563" y="377440"/>
                      <a:pt x="30088" y="328387"/>
                    </a:cubicBezTo>
                    <a:cubicBezTo>
                      <a:pt x="101621" y="128171"/>
                      <a:pt x="311933" y="15586"/>
                      <a:pt x="638355" y="2917"/>
                    </a:cubicBezTo>
                    <a:lnTo>
                      <a:pt x="653119" y="2346"/>
                    </a:lnTo>
                    <a:cubicBezTo>
                      <a:pt x="766752" y="-2226"/>
                      <a:pt x="895530" y="-7370"/>
                      <a:pt x="996971" y="63115"/>
                    </a:cubicBezTo>
                    <a:cubicBezTo>
                      <a:pt x="1166135" y="180559"/>
                      <a:pt x="1139751" y="393061"/>
                      <a:pt x="1120511" y="548128"/>
                    </a:cubicBezTo>
                    <a:cubicBezTo>
                      <a:pt x="1114891" y="593658"/>
                      <a:pt x="1105175" y="638425"/>
                      <a:pt x="1095650" y="680145"/>
                    </a:cubicBezTo>
                    <a:cubicBezTo>
                      <a:pt x="1087459" y="715768"/>
                      <a:pt x="1077934" y="751582"/>
                      <a:pt x="1067456" y="786539"/>
                    </a:cubicBezTo>
                    <a:cubicBezTo>
                      <a:pt x="1004401" y="996280"/>
                      <a:pt x="893816" y="1171921"/>
                      <a:pt x="738939" y="1308509"/>
                    </a:cubicBezTo>
                    <a:cubicBezTo>
                      <a:pt x="701982" y="1340989"/>
                      <a:pt x="630830" y="1350991"/>
                      <a:pt x="564060" y="1350991"/>
                    </a:cubicBezTo>
                    <a:close/>
                    <a:moveTo>
                      <a:pt x="432996" y="1259646"/>
                    </a:moveTo>
                    <a:cubicBezTo>
                      <a:pt x="474906" y="1275648"/>
                      <a:pt x="648261" y="1286792"/>
                      <a:pt x="688552" y="1251264"/>
                    </a:cubicBezTo>
                    <a:cubicBezTo>
                      <a:pt x="832665" y="1124296"/>
                      <a:pt x="935535" y="960466"/>
                      <a:pt x="994495" y="764536"/>
                    </a:cubicBezTo>
                    <a:cubicBezTo>
                      <a:pt x="1004496" y="731199"/>
                      <a:pt x="1013640" y="697004"/>
                      <a:pt x="1021451" y="663000"/>
                    </a:cubicBezTo>
                    <a:cubicBezTo>
                      <a:pt x="1030595" y="623281"/>
                      <a:pt x="1039739" y="580799"/>
                      <a:pt x="1044977" y="538794"/>
                    </a:cubicBezTo>
                    <a:cubicBezTo>
                      <a:pt x="1066790" y="362677"/>
                      <a:pt x="1074981" y="209991"/>
                      <a:pt x="953633" y="125695"/>
                    </a:cubicBezTo>
                    <a:cubicBezTo>
                      <a:pt x="873146" y="69783"/>
                      <a:pt x="757894" y="74450"/>
                      <a:pt x="656262" y="78546"/>
                    </a:cubicBezTo>
                    <a:lnTo>
                      <a:pt x="641403" y="79117"/>
                    </a:lnTo>
                    <a:cubicBezTo>
                      <a:pt x="344509" y="90643"/>
                      <a:pt x="162962" y="183130"/>
                      <a:pt x="101907" y="354009"/>
                    </a:cubicBezTo>
                    <a:cubicBezTo>
                      <a:pt x="86953" y="395824"/>
                      <a:pt x="78476" y="439448"/>
                      <a:pt x="76666" y="483644"/>
                    </a:cubicBezTo>
                    <a:cubicBezTo>
                      <a:pt x="69903" y="646903"/>
                      <a:pt x="151246" y="804256"/>
                      <a:pt x="240305" y="949988"/>
                    </a:cubicBezTo>
                    <a:cubicBezTo>
                      <a:pt x="262975" y="987136"/>
                      <a:pt x="287073" y="1024664"/>
                      <a:pt x="310219" y="1060859"/>
                    </a:cubicBezTo>
                    <a:cubicBezTo>
                      <a:pt x="334031" y="1098007"/>
                      <a:pt x="358701" y="1136488"/>
                      <a:pt x="382228" y="1175064"/>
                    </a:cubicBezTo>
                    <a:cubicBezTo>
                      <a:pt x="387086" y="1182970"/>
                      <a:pt x="392038" y="1190875"/>
                      <a:pt x="396992" y="1198781"/>
                    </a:cubicBezTo>
                    <a:cubicBezTo>
                      <a:pt x="409184" y="1218212"/>
                      <a:pt x="421757" y="1238310"/>
                      <a:pt x="432996" y="1259646"/>
                    </a:cubicBezTo>
                    <a:close/>
                    <a:moveTo>
                      <a:pt x="428138" y="1257550"/>
                    </a:moveTo>
                    <a:lnTo>
                      <a:pt x="428138" y="12575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782" name="Google Shape;782;p10"/>
            <p:cNvSpPr/>
            <p:nvPr/>
          </p:nvSpPr>
          <p:spPr>
            <a:xfrm>
              <a:off x="2573302" y="1796319"/>
              <a:ext cx="315384" cy="972875"/>
            </a:xfrm>
            <a:custGeom>
              <a:avLst/>
              <a:gdLst/>
              <a:ahLst/>
              <a:cxnLst/>
              <a:rect l="l" t="t" r="r" b="b"/>
              <a:pathLst>
                <a:path w="315384" h="972875" extrusionOk="0">
                  <a:moveTo>
                    <a:pt x="314582" y="971550"/>
                  </a:moveTo>
                  <a:cubicBezTo>
                    <a:pt x="297247" y="940403"/>
                    <a:pt x="-10125" y="627031"/>
                    <a:pt x="257" y="323850"/>
                  </a:cubicBezTo>
                  <a:cubicBezTo>
                    <a:pt x="9306" y="61151"/>
                    <a:pt x="248574" y="28480"/>
                    <a:pt x="286007" y="0"/>
                  </a:cubicBezTo>
                  <a:cubicBezTo>
                    <a:pt x="200282" y="95250"/>
                    <a:pt x="135131" y="162211"/>
                    <a:pt x="143132" y="361950"/>
                  </a:cubicBezTo>
                  <a:cubicBezTo>
                    <a:pt x="154943" y="656844"/>
                    <a:pt x="328584" y="996791"/>
                    <a:pt x="314582" y="97155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83" name="Google Shape;783;p10"/>
            <p:cNvSpPr/>
            <p:nvPr/>
          </p:nvSpPr>
          <p:spPr>
            <a:xfrm>
              <a:off x="2477570" y="2626797"/>
              <a:ext cx="2030383" cy="1729556"/>
            </a:xfrm>
            <a:custGeom>
              <a:avLst/>
              <a:gdLst/>
              <a:ahLst/>
              <a:cxnLst/>
              <a:rect l="l" t="t" r="r" b="b"/>
              <a:pathLst>
                <a:path w="2030383" h="1729556" extrusionOk="0">
                  <a:moveTo>
                    <a:pt x="1923170" y="315189"/>
                  </a:moveTo>
                  <a:cubicBezTo>
                    <a:pt x="1782771" y="104591"/>
                    <a:pt x="1543027" y="33154"/>
                    <a:pt x="1366719" y="10389"/>
                  </a:cubicBezTo>
                  <a:cubicBezTo>
                    <a:pt x="1150216" y="-17710"/>
                    <a:pt x="909424" y="11818"/>
                    <a:pt x="706065" y="91351"/>
                  </a:cubicBezTo>
                  <a:cubicBezTo>
                    <a:pt x="641010" y="116783"/>
                    <a:pt x="68843" y="354241"/>
                    <a:pt x="5883" y="855542"/>
                  </a:cubicBezTo>
                  <a:cubicBezTo>
                    <a:pt x="-14691" y="1019087"/>
                    <a:pt x="18932" y="1181012"/>
                    <a:pt x="103133" y="1323601"/>
                  </a:cubicBezTo>
                  <a:cubicBezTo>
                    <a:pt x="180857" y="1455236"/>
                    <a:pt x="297348" y="1565155"/>
                    <a:pt x="440032" y="1641545"/>
                  </a:cubicBezTo>
                  <a:cubicBezTo>
                    <a:pt x="558237" y="1704791"/>
                    <a:pt x="681015" y="1729556"/>
                    <a:pt x="800839" y="1729556"/>
                  </a:cubicBezTo>
                  <a:cubicBezTo>
                    <a:pt x="1148883" y="1729556"/>
                    <a:pt x="1472161" y="1520578"/>
                    <a:pt x="1585223" y="1438758"/>
                  </a:cubicBezTo>
                  <a:cubicBezTo>
                    <a:pt x="1683235" y="1367797"/>
                    <a:pt x="1981368" y="1152055"/>
                    <a:pt x="2024611" y="788486"/>
                  </a:cubicBezTo>
                  <a:cubicBezTo>
                    <a:pt x="2045471" y="612655"/>
                    <a:pt x="2009371" y="444538"/>
                    <a:pt x="1923170" y="31518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84" name="Google Shape;784;p10"/>
            <p:cNvSpPr/>
            <p:nvPr/>
          </p:nvSpPr>
          <p:spPr>
            <a:xfrm>
              <a:off x="3573684" y="2205894"/>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85" name="Google Shape;785;p10"/>
            <p:cNvSpPr/>
            <p:nvPr/>
          </p:nvSpPr>
          <p:spPr>
            <a:xfrm>
              <a:off x="3697509" y="2871120"/>
              <a:ext cx="1439498" cy="893864"/>
            </a:xfrm>
            <a:custGeom>
              <a:avLst/>
              <a:gdLst/>
              <a:ahLst/>
              <a:cxnLst/>
              <a:rect l="l" t="t" r="r" b="b"/>
              <a:pathLst>
                <a:path w="1439498" h="893864" extrusionOk="0">
                  <a:moveTo>
                    <a:pt x="1432084" y="89630"/>
                  </a:moveTo>
                  <a:cubicBezTo>
                    <a:pt x="1489805" y="465963"/>
                    <a:pt x="1204246" y="821912"/>
                    <a:pt x="794290" y="884777"/>
                  </a:cubicBezTo>
                  <a:cubicBezTo>
                    <a:pt x="450628" y="937451"/>
                    <a:pt x="128968" y="755809"/>
                    <a:pt x="0" y="477774"/>
                  </a:cubicBezTo>
                  <a:cubicBezTo>
                    <a:pt x="168116" y="671417"/>
                    <a:pt x="442627" y="788289"/>
                    <a:pt x="731806" y="743998"/>
                  </a:cubicBezTo>
                  <a:cubicBezTo>
                    <a:pt x="1129474" y="683038"/>
                    <a:pt x="1416082" y="360236"/>
                    <a:pt x="1411605" y="0"/>
                  </a:cubicBezTo>
                  <a:cubicBezTo>
                    <a:pt x="1420558" y="29051"/>
                    <a:pt x="1427416" y="58865"/>
                    <a:pt x="1432084" y="89630"/>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86" name="Google Shape;786;p10"/>
            <p:cNvSpPr/>
            <p:nvPr/>
          </p:nvSpPr>
          <p:spPr>
            <a:xfrm>
              <a:off x="3535584" y="2167794"/>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2" y="76200"/>
                    <a:pt x="76200" y="415862"/>
                    <a:pt x="76200" y="833437"/>
                  </a:cubicBezTo>
                  <a:cubicBezTo>
                    <a:pt x="76200" y="1251013"/>
                    <a:pt x="415862"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87" name="Google Shape;787;p10"/>
            <p:cNvSpPr/>
            <p:nvPr/>
          </p:nvSpPr>
          <p:spPr>
            <a:xfrm>
              <a:off x="2246090" y="3884009"/>
              <a:ext cx="375284" cy="111857"/>
            </a:xfrm>
            <a:custGeom>
              <a:avLst/>
              <a:gdLst/>
              <a:ahLst/>
              <a:cxnLst/>
              <a:rect l="l" t="t" r="r" b="b"/>
              <a:pathLst>
                <a:path w="375284" h="111857" extrusionOk="0">
                  <a:moveTo>
                    <a:pt x="332899" y="0"/>
                  </a:moveTo>
                  <a:cubicBezTo>
                    <a:pt x="334804" y="4763"/>
                    <a:pt x="285464" y="22003"/>
                    <a:pt x="280321" y="23717"/>
                  </a:cubicBezTo>
                  <a:cubicBezTo>
                    <a:pt x="256508" y="31528"/>
                    <a:pt x="231648" y="35814"/>
                    <a:pt x="206788" y="38005"/>
                  </a:cubicBezTo>
                  <a:cubicBezTo>
                    <a:pt x="138303" y="43910"/>
                    <a:pt x="68580" y="37909"/>
                    <a:pt x="0" y="35909"/>
                  </a:cubicBezTo>
                  <a:cubicBezTo>
                    <a:pt x="5048" y="36100"/>
                    <a:pt x="14192" y="43434"/>
                    <a:pt x="18669" y="45625"/>
                  </a:cubicBezTo>
                  <a:cubicBezTo>
                    <a:pt x="34576" y="53721"/>
                    <a:pt x="50768" y="61341"/>
                    <a:pt x="67151" y="68580"/>
                  </a:cubicBezTo>
                  <a:cubicBezTo>
                    <a:pt x="100203" y="83153"/>
                    <a:pt x="135065" y="96393"/>
                    <a:pt x="170783" y="104299"/>
                  </a:cubicBezTo>
                  <a:cubicBezTo>
                    <a:pt x="208407" y="112681"/>
                    <a:pt x="245174" y="112585"/>
                    <a:pt x="283464" y="111061"/>
                  </a:cubicBezTo>
                  <a:cubicBezTo>
                    <a:pt x="314135" y="109823"/>
                    <a:pt x="344805" y="107537"/>
                    <a:pt x="375285" y="104108"/>
                  </a:cubicBezTo>
                  <a:cubicBezTo>
                    <a:pt x="375095" y="104108"/>
                    <a:pt x="332899" y="95"/>
                    <a:pt x="332899"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788" name="Google Shape;788;p10"/>
            <p:cNvGrpSpPr/>
            <p:nvPr/>
          </p:nvGrpSpPr>
          <p:grpSpPr>
            <a:xfrm>
              <a:off x="3468909" y="2291619"/>
              <a:ext cx="809625" cy="809625"/>
              <a:chOff x="3468909" y="2291619"/>
              <a:chExt cx="809625" cy="809625"/>
            </a:xfrm>
          </p:grpSpPr>
          <p:sp>
            <p:nvSpPr>
              <p:cNvPr id="789" name="Google Shape;789;p10"/>
              <p:cNvSpPr/>
              <p:nvPr/>
            </p:nvSpPr>
            <p:spPr>
              <a:xfrm>
                <a:off x="348795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90" name="Google Shape;790;p10"/>
              <p:cNvSpPr/>
              <p:nvPr/>
            </p:nvSpPr>
            <p:spPr>
              <a:xfrm>
                <a:off x="346890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791" name="Google Shape;791;p10"/>
            <p:cNvSpPr/>
            <p:nvPr/>
          </p:nvSpPr>
          <p:spPr>
            <a:xfrm>
              <a:off x="3659409" y="2444114"/>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3" y="111538"/>
                  </a:cubicBezTo>
                  <a:cubicBezTo>
                    <a:pt x="4477"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92" name="Google Shape;792;p10"/>
            <p:cNvSpPr/>
            <p:nvPr/>
          </p:nvSpPr>
          <p:spPr>
            <a:xfrm>
              <a:off x="4030921" y="3320356"/>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2" y="21490"/>
                    <a:pt x="14346" y="8345"/>
                  </a:cubicBezTo>
                  <a:cubicBezTo>
                    <a:pt x="30824" y="-4799"/>
                    <a:pt x="54732" y="-2132"/>
                    <a:pt x="67876" y="14346"/>
                  </a:cubicBezTo>
                  <a:cubicBezTo>
                    <a:pt x="78735" y="27967"/>
                    <a:pt x="178747"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93" name="Google Shape;793;p10"/>
            <p:cNvSpPr/>
            <p:nvPr/>
          </p:nvSpPr>
          <p:spPr>
            <a:xfrm>
              <a:off x="4427836" y="1752514"/>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7" y="147818"/>
                  </a:cubicBezTo>
                  <a:cubicBezTo>
                    <a:pt x="41008" y="257355"/>
                    <a:pt x="9099" y="391086"/>
                    <a:pt x="146" y="456237"/>
                  </a:cubicBezTo>
                  <a:cubicBezTo>
                    <a:pt x="-997" y="464238"/>
                    <a:pt x="4718"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8" y="141627"/>
                  </a:cubicBezTo>
                  <a:cubicBezTo>
                    <a:pt x="511829" y="146199"/>
                    <a:pt x="516782" y="150009"/>
                    <a:pt x="522115" y="153247"/>
                  </a:cubicBezTo>
                  <a:cubicBezTo>
                    <a:pt x="546214" y="167725"/>
                    <a:pt x="585266" y="166106"/>
                    <a:pt x="607841"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94" name="Google Shape;794;p10"/>
            <p:cNvSpPr/>
            <p:nvPr/>
          </p:nvSpPr>
          <p:spPr>
            <a:xfrm>
              <a:off x="3704008" y="1752514"/>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7" y="-772"/>
                    <a:pt x="136090" y="752"/>
                  </a:cubicBezTo>
                  <a:cubicBezTo>
                    <a:pt x="150759" y="2276"/>
                    <a:pt x="165237" y="4562"/>
                    <a:pt x="179619" y="7610"/>
                  </a:cubicBezTo>
                  <a:cubicBezTo>
                    <a:pt x="186954" y="9229"/>
                    <a:pt x="194574" y="9896"/>
                    <a:pt x="201908" y="11706"/>
                  </a:cubicBezTo>
                  <a:cubicBezTo>
                    <a:pt x="262773" y="22659"/>
                    <a:pt x="373453" y="54663"/>
                    <a:pt x="470418" y="147818"/>
                  </a:cubicBezTo>
                  <a:cubicBezTo>
                    <a:pt x="584527" y="257355"/>
                    <a:pt x="616436" y="391086"/>
                    <a:pt x="625390" y="456237"/>
                  </a:cubicBezTo>
                  <a:cubicBezTo>
                    <a:pt x="626532" y="464238"/>
                    <a:pt x="620818" y="471573"/>
                    <a:pt x="612721" y="472430"/>
                  </a:cubicBezTo>
                  <a:cubicBezTo>
                    <a:pt x="605101" y="473192"/>
                    <a:pt x="598148" y="467858"/>
                    <a:pt x="597100" y="460238"/>
                  </a:cubicBezTo>
                  <a:cubicBezTo>
                    <a:pt x="588718" y="398706"/>
                    <a:pt x="558619" y="272024"/>
                    <a:pt x="450606" y="168392"/>
                  </a:cubicBezTo>
                  <a:cubicBezTo>
                    <a:pt x="361738" y="83048"/>
                    <a:pt x="261344" y="34280"/>
                    <a:pt x="202194" y="40757"/>
                  </a:cubicBezTo>
                  <a:cubicBezTo>
                    <a:pt x="178572" y="43329"/>
                    <a:pt x="158569" y="64188"/>
                    <a:pt x="149044" y="84762"/>
                  </a:cubicBezTo>
                  <a:cubicBezTo>
                    <a:pt x="143615" y="96478"/>
                    <a:pt x="138376" y="108289"/>
                    <a:pt x="132376" y="119719"/>
                  </a:cubicBezTo>
                  <a:cubicBezTo>
                    <a:pt x="128280" y="127434"/>
                    <a:pt x="123803" y="135150"/>
                    <a:pt x="117898" y="141627"/>
                  </a:cubicBezTo>
                  <a:cubicBezTo>
                    <a:pt x="113706" y="146199"/>
                    <a:pt x="108753" y="150009"/>
                    <a:pt x="103419" y="153247"/>
                  </a:cubicBezTo>
                  <a:cubicBezTo>
                    <a:pt x="79321"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95" name="Google Shape;795;p10"/>
            <p:cNvSpPr/>
            <p:nvPr/>
          </p:nvSpPr>
          <p:spPr>
            <a:xfrm>
              <a:off x="2602134" y="3034569"/>
              <a:ext cx="914400" cy="1238539"/>
            </a:xfrm>
            <a:custGeom>
              <a:avLst/>
              <a:gdLst/>
              <a:ahLst/>
              <a:cxnLst/>
              <a:rect l="l" t="t" r="r" b="b"/>
              <a:pathLst>
                <a:path w="914400" h="1238539" extrusionOk="0">
                  <a:moveTo>
                    <a:pt x="0" y="295275"/>
                  </a:moveTo>
                  <a:cubicBezTo>
                    <a:pt x="29147" y="236792"/>
                    <a:pt x="71628" y="166402"/>
                    <a:pt x="133350" y="95250"/>
                  </a:cubicBezTo>
                  <a:cubicBezTo>
                    <a:pt x="165735" y="57912"/>
                    <a:pt x="198120" y="26384"/>
                    <a:pt x="228600" y="0"/>
                  </a:cubicBezTo>
                  <a:cubicBezTo>
                    <a:pt x="225933" y="37243"/>
                    <a:pt x="231267" y="75152"/>
                    <a:pt x="237553" y="111728"/>
                  </a:cubicBezTo>
                  <a:cubicBezTo>
                    <a:pt x="245936" y="160687"/>
                    <a:pt x="257651" y="209074"/>
                    <a:pt x="270891" y="256889"/>
                  </a:cubicBezTo>
                  <a:cubicBezTo>
                    <a:pt x="299180" y="358712"/>
                    <a:pt x="333851" y="458724"/>
                    <a:pt x="378428" y="554546"/>
                  </a:cubicBezTo>
                  <a:cubicBezTo>
                    <a:pt x="422720" y="649605"/>
                    <a:pt x="475583" y="740664"/>
                    <a:pt x="536258" y="826294"/>
                  </a:cubicBezTo>
                  <a:cubicBezTo>
                    <a:pt x="584454" y="894398"/>
                    <a:pt x="637413" y="959168"/>
                    <a:pt x="695325" y="1019175"/>
                  </a:cubicBezTo>
                  <a:cubicBezTo>
                    <a:pt x="777145" y="1103948"/>
                    <a:pt x="854869" y="1166431"/>
                    <a:pt x="914400" y="1209675"/>
                  </a:cubicBezTo>
                  <a:cubicBezTo>
                    <a:pt x="849821" y="1225868"/>
                    <a:pt x="761714" y="1240822"/>
                    <a:pt x="657225" y="1238250"/>
                  </a:cubicBezTo>
                  <a:cubicBezTo>
                    <a:pt x="574453" y="1236155"/>
                    <a:pt x="503396" y="1223677"/>
                    <a:pt x="447675" y="1209675"/>
                  </a:cubicBezTo>
                  <a:cubicBezTo>
                    <a:pt x="366903" y="1126903"/>
                    <a:pt x="275272" y="1003078"/>
                    <a:pt x="180975" y="847725"/>
                  </a:cubicBezTo>
                  <a:cubicBezTo>
                    <a:pt x="19050" y="581025"/>
                    <a:pt x="18764" y="429768"/>
                    <a:pt x="0" y="295275"/>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96" name="Google Shape;796;p10"/>
            <p:cNvSpPr/>
            <p:nvPr/>
          </p:nvSpPr>
          <p:spPr>
            <a:xfrm>
              <a:off x="3078384" y="2729769"/>
              <a:ext cx="981075" cy="1409700"/>
            </a:xfrm>
            <a:custGeom>
              <a:avLst/>
              <a:gdLst/>
              <a:ahLst/>
              <a:cxnLst/>
              <a:rect l="l" t="t" r="r" b="b"/>
              <a:pathLst>
                <a:path w="981075" h="1409700" extrusionOk="0">
                  <a:moveTo>
                    <a:pt x="0" y="133350"/>
                  </a:moveTo>
                  <a:cubicBezTo>
                    <a:pt x="95250" y="66675"/>
                    <a:pt x="200025" y="28575"/>
                    <a:pt x="295275" y="0"/>
                  </a:cubicBezTo>
                  <a:cubicBezTo>
                    <a:pt x="301371" y="141637"/>
                    <a:pt x="331089" y="397669"/>
                    <a:pt x="476250" y="676275"/>
                  </a:cubicBezTo>
                  <a:cubicBezTo>
                    <a:pt x="632555" y="976313"/>
                    <a:pt x="864394" y="1163384"/>
                    <a:pt x="981075" y="1247775"/>
                  </a:cubicBezTo>
                  <a:cubicBezTo>
                    <a:pt x="942975" y="1276350"/>
                    <a:pt x="891159" y="1307497"/>
                    <a:pt x="838200" y="1343025"/>
                  </a:cubicBezTo>
                  <a:cubicBezTo>
                    <a:pt x="793147" y="1373219"/>
                    <a:pt x="750475" y="1394555"/>
                    <a:pt x="714375" y="1409700"/>
                  </a:cubicBezTo>
                  <a:cubicBezTo>
                    <a:pt x="590741" y="1316546"/>
                    <a:pt x="389477" y="1140333"/>
                    <a:pt x="228600" y="857250"/>
                  </a:cubicBezTo>
                  <a:cubicBezTo>
                    <a:pt x="61341" y="563023"/>
                    <a:pt x="14859" y="289274"/>
                    <a:pt x="0" y="133350"/>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97" name="Google Shape;797;p10"/>
            <p:cNvSpPr/>
            <p:nvPr/>
          </p:nvSpPr>
          <p:spPr>
            <a:xfrm>
              <a:off x="2958179" y="4137945"/>
              <a:ext cx="558355" cy="135163"/>
            </a:xfrm>
            <a:custGeom>
              <a:avLst/>
              <a:gdLst/>
              <a:ahLst/>
              <a:cxnLst/>
              <a:rect l="l" t="t" r="r" b="b"/>
              <a:pathLst>
                <a:path w="558355" h="135163" extrusionOk="0">
                  <a:moveTo>
                    <a:pt x="558356" y="106299"/>
                  </a:moveTo>
                  <a:cubicBezTo>
                    <a:pt x="493776" y="122492"/>
                    <a:pt x="405670" y="137446"/>
                    <a:pt x="301181" y="134874"/>
                  </a:cubicBezTo>
                  <a:cubicBezTo>
                    <a:pt x="218408" y="132779"/>
                    <a:pt x="147352" y="120301"/>
                    <a:pt x="91631" y="106299"/>
                  </a:cubicBezTo>
                  <a:cubicBezTo>
                    <a:pt x="62389" y="76391"/>
                    <a:pt x="31718" y="40958"/>
                    <a:pt x="0" y="667"/>
                  </a:cubicBezTo>
                  <a:cubicBezTo>
                    <a:pt x="129826" y="14097"/>
                    <a:pt x="278987" y="16954"/>
                    <a:pt x="426625" y="0"/>
                  </a:cubicBezTo>
                  <a:cubicBezTo>
                    <a:pt x="475488" y="43625"/>
                    <a:pt x="520541" y="78867"/>
                    <a:pt x="558356" y="1062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798" name="Google Shape;798;p10"/>
            <p:cNvSpPr/>
            <p:nvPr/>
          </p:nvSpPr>
          <p:spPr>
            <a:xfrm>
              <a:off x="3699986" y="3907345"/>
              <a:ext cx="359473" cy="232124"/>
            </a:xfrm>
            <a:custGeom>
              <a:avLst/>
              <a:gdLst/>
              <a:ahLst/>
              <a:cxnLst/>
              <a:rect l="l" t="t" r="r" b="b"/>
              <a:pathLst>
                <a:path w="359473" h="232124" extrusionOk="0">
                  <a:moveTo>
                    <a:pt x="359474" y="70199"/>
                  </a:moveTo>
                  <a:cubicBezTo>
                    <a:pt x="321374" y="98774"/>
                    <a:pt x="269558" y="129921"/>
                    <a:pt x="216599" y="165449"/>
                  </a:cubicBezTo>
                  <a:cubicBezTo>
                    <a:pt x="171545" y="195644"/>
                    <a:pt x="128873" y="216979"/>
                    <a:pt x="92774" y="232124"/>
                  </a:cubicBezTo>
                  <a:cubicBezTo>
                    <a:pt x="65246" y="211360"/>
                    <a:pt x="33909" y="186595"/>
                    <a:pt x="0" y="157258"/>
                  </a:cubicBezTo>
                  <a:cubicBezTo>
                    <a:pt x="114776" y="113633"/>
                    <a:pt x="199739" y="57626"/>
                    <a:pt x="268415" y="0"/>
                  </a:cubicBezTo>
                  <a:cubicBezTo>
                    <a:pt x="302990" y="28384"/>
                    <a:pt x="333946" y="51721"/>
                    <a:pt x="359474" y="701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799" name="Google Shape;799;p10"/>
            <p:cNvGrpSpPr/>
            <p:nvPr/>
          </p:nvGrpSpPr>
          <p:grpSpPr>
            <a:xfrm>
              <a:off x="4516659" y="2291619"/>
              <a:ext cx="809625" cy="809625"/>
              <a:chOff x="4516659" y="2291619"/>
              <a:chExt cx="809625" cy="809625"/>
            </a:xfrm>
          </p:grpSpPr>
          <p:sp>
            <p:nvSpPr>
              <p:cNvPr id="800" name="Google Shape;800;p10"/>
              <p:cNvSpPr/>
              <p:nvPr/>
            </p:nvSpPr>
            <p:spPr>
              <a:xfrm>
                <a:off x="453570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01" name="Google Shape;801;p10"/>
              <p:cNvSpPr/>
              <p:nvPr/>
            </p:nvSpPr>
            <p:spPr>
              <a:xfrm>
                <a:off x="451665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802" name="Google Shape;802;p10"/>
            <p:cNvSpPr/>
            <p:nvPr/>
          </p:nvSpPr>
          <p:spPr>
            <a:xfrm>
              <a:off x="4791729" y="2446241"/>
              <a:ext cx="352490" cy="352395"/>
            </a:xfrm>
            <a:custGeom>
              <a:avLst/>
              <a:gdLst/>
              <a:ahLst/>
              <a:cxnLst/>
              <a:rect l="l" t="t" r="r" b="b"/>
              <a:pathLst>
                <a:path w="352490" h="352395" extrusionOk="0">
                  <a:moveTo>
                    <a:pt x="341960" y="116269"/>
                  </a:moveTo>
                  <a:cubicBezTo>
                    <a:pt x="334340" y="121793"/>
                    <a:pt x="325863" y="126461"/>
                    <a:pt x="316528" y="129890"/>
                  </a:cubicBezTo>
                  <a:cubicBezTo>
                    <a:pt x="262140" y="149797"/>
                    <a:pt x="202038" y="121793"/>
                    <a:pt x="182130" y="67501"/>
                  </a:cubicBezTo>
                  <a:cubicBezTo>
                    <a:pt x="173844" y="44927"/>
                    <a:pt x="173939" y="21400"/>
                    <a:pt x="180702" y="64"/>
                  </a:cubicBezTo>
                  <a:cubicBezTo>
                    <a:pt x="159175" y="-508"/>
                    <a:pt x="137172" y="2731"/>
                    <a:pt x="115741" y="10637"/>
                  </a:cubicBezTo>
                  <a:cubicBezTo>
                    <a:pt x="24301" y="44069"/>
                    <a:pt x="-22657" y="145320"/>
                    <a:pt x="10776" y="236665"/>
                  </a:cubicBezTo>
                  <a:cubicBezTo>
                    <a:pt x="44208" y="328010"/>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03" name="Google Shape;803;p10"/>
            <p:cNvSpPr/>
            <p:nvPr/>
          </p:nvSpPr>
          <p:spPr>
            <a:xfrm>
              <a:off x="2180343" y="2701194"/>
              <a:ext cx="412266" cy="352425"/>
            </a:xfrm>
            <a:custGeom>
              <a:avLst/>
              <a:gdLst/>
              <a:ahLst/>
              <a:cxnLst/>
              <a:rect l="l" t="t" r="r" b="b"/>
              <a:pathLst>
                <a:path w="412266" h="352425" extrusionOk="0">
                  <a:moveTo>
                    <a:pt x="21741" y="0"/>
                  </a:moveTo>
                  <a:cubicBezTo>
                    <a:pt x="11835" y="31147"/>
                    <a:pt x="-21788" y="131540"/>
                    <a:pt x="21741" y="219075"/>
                  </a:cubicBezTo>
                  <a:cubicBezTo>
                    <a:pt x="80130" y="336423"/>
                    <a:pt x="240816" y="352425"/>
                    <a:pt x="412266" y="352425"/>
                  </a:cubicBezTo>
                  <a:cubicBezTo>
                    <a:pt x="352926" y="334804"/>
                    <a:pt x="210432" y="308038"/>
                    <a:pt x="107466" y="190500"/>
                  </a:cubicBezTo>
                  <a:cubicBezTo>
                    <a:pt x="53079" y="128397"/>
                    <a:pt x="40791" y="66675"/>
                    <a:pt x="21741" y="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804" name="Google Shape;804;p10"/>
          <p:cNvGrpSpPr/>
          <p:nvPr/>
        </p:nvGrpSpPr>
        <p:grpSpPr>
          <a:xfrm>
            <a:off x="434649" y="1472251"/>
            <a:ext cx="1092653" cy="1222232"/>
            <a:chOff x="587049" y="1548451"/>
            <a:chExt cx="1092653" cy="1222232"/>
          </a:xfrm>
        </p:grpSpPr>
        <p:sp>
          <p:nvSpPr>
            <p:cNvPr id="805" name="Google Shape;805;p10"/>
            <p:cNvSpPr/>
            <p:nvPr/>
          </p:nvSpPr>
          <p:spPr>
            <a:xfrm>
              <a:off x="587049" y="1549073"/>
              <a:ext cx="209618" cy="444518"/>
            </a:xfrm>
            <a:custGeom>
              <a:avLst/>
              <a:gdLst/>
              <a:ahLst/>
              <a:cxnLst/>
              <a:rect l="l" t="t" r="r" b="b"/>
              <a:pathLst>
                <a:path w="505103" h="1071127" extrusionOk="0">
                  <a:moveTo>
                    <a:pt x="0" y="0"/>
                  </a:moveTo>
                  <a:lnTo>
                    <a:pt x="24142" y="6533"/>
                  </a:lnTo>
                  <a:lnTo>
                    <a:pt x="474366" y="260810"/>
                  </a:lnTo>
                  <a:cubicBezTo>
                    <a:pt x="493228" y="271638"/>
                    <a:pt x="505103" y="291896"/>
                    <a:pt x="505103" y="313901"/>
                  </a:cubicBezTo>
                  <a:lnTo>
                    <a:pt x="505103" y="763776"/>
                  </a:lnTo>
                  <a:cubicBezTo>
                    <a:pt x="505103" y="785781"/>
                    <a:pt x="492879" y="806039"/>
                    <a:pt x="473668" y="816867"/>
                  </a:cubicBezTo>
                  <a:lnTo>
                    <a:pt x="25190" y="1064857"/>
                  </a:lnTo>
                  <a:lnTo>
                    <a:pt x="0" y="107112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806" name="Google Shape;806;p10"/>
            <p:cNvGrpSpPr/>
            <p:nvPr/>
          </p:nvGrpSpPr>
          <p:grpSpPr>
            <a:xfrm>
              <a:off x="1272482" y="1548451"/>
              <a:ext cx="407220" cy="445591"/>
              <a:chOff x="2471261" y="1700811"/>
              <a:chExt cx="983623" cy="1076308"/>
            </a:xfrm>
          </p:grpSpPr>
          <p:sp>
            <p:nvSpPr>
              <p:cNvPr id="807" name="Google Shape;807;p10"/>
              <p:cNvSpPr/>
              <p:nvPr/>
            </p:nvSpPr>
            <p:spPr>
              <a:xfrm>
                <a:off x="2471261" y="1700811"/>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08" name="Google Shape;808;p10"/>
              <p:cNvSpPr/>
              <p:nvPr/>
            </p:nvSpPr>
            <p:spPr>
              <a:xfrm>
                <a:off x="2534184" y="2395843"/>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809" name="Google Shape;809;p10"/>
            <p:cNvGrpSpPr/>
            <p:nvPr/>
          </p:nvGrpSpPr>
          <p:grpSpPr>
            <a:xfrm>
              <a:off x="830712" y="1548451"/>
              <a:ext cx="407220" cy="445591"/>
              <a:chOff x="1443353" y="1700811"/>
              <a:chExt cx="983623" cy="1076308"/>
            </a:xfrm>
          </p:grpSpPr>
          <p:sp>
            <p:nvSpPr>
              <p:cNvPr id="810" name="Google Shape;810;p10"/>
              <p:cNvSpPr/>
              <p:nvPr/>
            </p:nvSpPr>
            <p:spPr>
              <a:xfrm>
                <a:off x="1443353" y="1700811"/>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11" name="Google Shape;811;p10"/>
              <p:cNvSpPr/>
              <p:nvPr/>
            </p:nvSpPr>
            <p:spPr>
              <a:xfrm>
                <a:off x="1515958" y="2395842"/>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812" name="Google Shape;812;p10"/>
            <p:cNvGrpSpPr/>
            <p:nvPr/>
          </p:nvGrpSpPr>
          <p:grpSpPr>
            <a:xfrm>
              <a:off x="1051560" y="1927013"/>
              <a:ext cx="407220" cy="445591"/>
              <a:chOff x="2471261" y="1700811"/>
              <a:chExt cx="983623" cy="1076308"/>
            </a:xfrm>
          </p:grpSpPr>
          <p:sp>
            <p:nvSpPr>
              <p:cNvPr id="813" name="Google Shape;813;p10"/>
              <p:cNvSpPr/>
              <p:nvPr/>
            </p:nvSpPr>
            <p:spPr>
              <a:xfrm>
                <a:off x="2471261" y="1700811"/>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14" name="Google Shape;814;p10"/>
              <p:cNvSpPr/>
              <p:nvPr/>
            </p:nvSpPr>
            <p:spPr>
              <a:xfrm>
                <a:off x="2534184" y="2395843"/>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815" name="Google Shape;815;p10"/>
            <p:cNvGrpSpPr/>
            <p:nvPr/>
          </p:nvGrpSpPr>
          <p:grpSpPr>
            <a:xfrm>
              <a:off x="587049" y="1927013"/>
              <a:ext cx="407220" cy="445591"/>
              <a:chOff x="1443353" y="1700811"/>
              <a:chExt cx="983623" cy="1076308"/>
            </a:xfrm>
          </p:grpSpPr>
          <p:sp>
            <p:nvSpPr>
              <p:cNvPr id="816" name="Google Shape;816;p10"/>
              <p:cNvSpPr/>
              <p:nvPr/>
            </p:nvSpPr>
            <p:spPr>
              <a:xfrm>
                <a:off x="1443353" y="1700811"/>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17" name="Google Shape;817;p10"/>
              <p:cNvSpPr/>
              <p:nvPr/>
            </p:nvSpPr>
            <p:spPr>
              <a:xfrm>
                <a:off x="1515958" y="2395842"/>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818" name="Google Shape;818;p10"/>
            <p:cNvSpPr/>
            <p:nvPr/>
          </p:nvSpPr>
          <p:spPr>
            <a:xfrm>
              <a:off x="587049" y="2305574"/>
              <a:ext cx="225100" cy="445695"/>
            </a:xfrm>
            <a:custGeom>
              <a:avLst/>
              <a:gdLst/>
              <a:ahLst/>
              <a:cxnLst/>
              <a:rect l="l" t="t" r="r" b="b"/>
              <a:pathLst>
                <a:path w="542410" h="1073965" extrusionOk="0">
                  <a:moveTo>
                    <a:pt x="31760" y="2"/>
                  </a:moveTo>
                  <a:cubicBezTo>
                    <a:pt x="41977" y="90"/>
                    <a:pt x="52193" y="2796"/>
                    <a:pt x="61449" y="8036"/>
                  </a:cubicBezTo>
                  <a:lnTo>
                    <a:pt x="511673" y="262313"/>
                  </a:lnTo>
                  <a:cubicBezTo>
                    <a:pt x="530535" y="273141"/>
                    <a:pt x="542410" y="293399"/>
                    <a:pt x="542410" y="315404"/>
                  </a:cubicBezTo>
                  <a:lnTo>
                    <a:pt x="542410" y="765279"/>
                  </a:lnTo>
                  <a:cubicBezTo>
                    <a:pt x="542410" y="787284"/>
                    <a:pt x="530186" y="807542"/>
                    <a:pt x="510975" y="818370"/>
                  </a:cubicBezTo>
                  <a:lnTo>
                    <a:pt x="62497" y="1066360"/>
                  </a:lnTo>
                  <a:cubicBezTo>
                    <a:pt x="43636" y="1076838"/>
                    <a:pt x="20234" y="1076489"/>
                    <a:pt x="1722" y="1065312"/>
                  </a:cubicBezTo>
                  <a:lnTo>
                    <a:pt x="0" y="1064278"/>
                  </a:lnTo>
                  <a:lnTo>
                    <a:pt x="0" y="8846"/>
                  </a:lnTo>
                  <a:lnTo>
                    <a:pt x="2071" y="7687"/>
                  </a:lnTo>
                  <a:cubicBezTo>
                    <a:pt x="11327" y="2447"/>
                    <a:pt x="21544" y="-85"/>
                    <a:pt x="31760" y="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19" name="Google Shape;819;p10"/>
            <p:cNvSpPr/>
            <p:nvPr/>
          </p:nvSpPr>
          <p:spPr>
            <a:xfrm>
              <a:off x="921893" y="2650584"/>
              <a:ext cx="177586" cy="12009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820" name="Google Shape;820;p10"/>
            <p:cNvGrpSpPr/>
            <p:nvPr/>
          </p:nvGrpSpPr>
          <p:grpSpPr>
            <a:xfrm>
              <a:off x="855079" y="2305574"/>
              <a:ext cx="407220" cy="445591"/>
              <a:chOff x="1443353" y="1700811"/>
              <a:chExt cx="983623" cy="1076308"/>
            </a:xfrm>
          </p:grpSpPr>
          <p:sp>
            <p:nvSpPr>
              <p:cNvPr id="821" name="Google Shape;821;p10"/>
              <p:cNvSpPr/>
              <p:nvPr/>
            </p:nvSpPr>
            <p:spPr>
              <a:xfrm>
                <a:off x="1443353" y="1700811"/>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22" name="Google Shape;822;p10"/>
              <p:cNvSpPr/>
              <p:nvPr/>
            </p:nvSpPr>
            <p:spPr>
              <a:xfrm>
                <a:off x="1515958" y="2395842"/>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823" name="Google Shape;823;p10"/>
          <p:cNvGrpSpPr/>
          <p:nvPr/>
        </p:nvGrpSpPr>
        <p:grpSpPr>
          <a:xfrm rot="10800000" flipH="1">
            <a:off x="8718149" y="5108626"/>
            <a:ext cx="1092653" cy="1222232"/>
            <a:chOff x="587049" y="1548451"/>
            <a:chExt cx="1092653" cy="1222232"/>
          </a:xfrm>
        </p:grpSpPr>
        <p:sp>
          <p:nvSpPr>
            <p:cNvPr id="824" name="Google Shape;824;p10"/>
            <p:cNvSpPr/>
            <p:nvPr/>
          </p:nvSpPr>
          <p:spPr>
            <a:xfrm>
              <a:off x="587049" y="1549073"/>
              <a:ext cx="209618" cy="444518"/>
            </a:xfrm>
            <a:custGeom>
              <a:avLst/>
              <a:gdLst/>
              <a:ahLst/>
              <a:cxnLst/>
              <a:rect l="l" t="t" r="r" b="b"/>
              <a:pathLst>
                <a:path w="505103" h="1071127" extrusionOk="0">
                  <a:moveTo>
                    <a:pt x="0" y="0"/>
                  </a:moveTo>
                  <a:lnTo>
                    <a:pt x="24142" y="6533"/>
                  </a:lnTo>
                  <a:lnTo>
                    <a:pt x="474366" y="260810"/>
                  </a:lnTo>
                  <a:cubicBezTo>
                    <a:pt x="493228" y="271638"/>
                    <a:pt x="505103" y="291896"/>
                    <a:pt x="505103" y="313901"/>
                  </a:cubicBezTo>
                  <a:lnTo>
                    <a:pt x="505103" y="763776"/>
                  </a:lnTo>
                  <a:cubicBezTo>
                    <a:pt x="505103" y="785781"/>
                    <a:pt x="492879" y="806039"/>
                    <a:pt x="473668" y="816867"/>
                  </a:cubicBezTo>
                  <a:lnTo>
                    <a:pt x="25190" y="1064857"/>
                  </a:lnTo>
                  <a:lnTo>
                    <a:pt x="0" y="107112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825" name="Google Shape;825;p10"/>
            <p:cNvGrpSpPr/>
            <p:nvPr/>
          </p:nvGrpSpPr>
          <p:grpSpPr>
            <a:xfrm>
              <a:off x="1272482" y="1548451"/>
              <a:ext cx="407220" cy="445591"/>
              <a:chOff x="2471261" y="1700811"/>
              <a:chExt cx="983623" cy="1076308"/>
            </a:xfrm>
          </p:grpSpPr>
          <p:sp>
            <p:nvSpPr>
              <p:cNvPr id="826" name="Google Shape;826;p10"/>
              <p:cNvSpPr/>
              <p:nvPr/>
            </p:nvSpPr>
            <p:spPr>
              <a:xfrm>
                <a:off x="2471261" y="1700811"/>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27" name="Google Shape;827;p10"/>
              <p:cNvSpPr/>
              <p:nvPr/>
            </p:nvSpPr>
            <p:spPr>
              <a:xfrm>
                <a:off x="2534184" y="2395843"/>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828" name="Google Shape;828;p10"/>
            <p:cNvGrpSpPr/>
            <p:nvPr/>
          </p:nvGrpSpPr>
          <p:grpSpPr>
            <a:xfrm>
              <a:off x="830712" y="1548451"/>
              <a:ext cx="407220" cy="445591"/>
              <a:chOff x="1443353" y="1700811"/>
              <a:chExt cx="983623" cy="1076308"/>
            </a:xfrm>
          </p:grpSpPr>
          <p:sp>
            <p:nvSpPr>
              <p:cNvPr id="829" name="Google Shape;829;p10"/>
              <p:cNvSpPr/>
              <p:nvPr/>
            </p:nvSpPr>
            <p:spPr>
              <a:xfrm>
                <a:off x="1443353" y="1700811"/>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30" name="Google Shape;830;p10"/>
              <p:cNvSpPr/>
              <p:nvPr/>
            </p:nvSpPr>
            <p:spPr>
              <a:xfrm>
                <a:off x="1515958" y="2395842"/>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831" name="Google Shape;831;p10"/>
            <p:cNvGrpSpPr/>
            <p:nvPr/>
          </p:nvGrpSpPr>
          <p:grpSpPr>
            <a:xfrm>
              <a:off x="1051560" y="1927013"/>
              <a:ext cx="407220" cy="445591"/>
              <a:chOff x="2471261" y="1700811"/>
              <a:chExt cx="983623" cy="1076308"/>
            </a:xfrm>
          </p:grpSpPr>
          <p:sp>
            <p:nvSpPr>
              <p:cNvPr id="832" name="Google Shape;832;p10"/>
              <p:cNvSpPr/>
              <p:nvPr/>
            </p:nvSpPr>
            <p:spPr>
              <a:xfrm>
                <a:off x="2471261" y="1700811"/>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33" name="Google Shape;833;p10"/>
              <p:cNvSpPr/>
              <p:nvPr/>
            </p:nvSpPr>
            <p:spPr>
              <a:xfrm>
                <a:off x="2534184" y="2395843"/>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834" name="Google Shape;834;p10"/>
            <p:cNvGrpSpPr/>
            <p:nvPr/>
          </p:nvGrpSpPr>
          <p:grpSpPr>
            <a:xfrm>
              <a:off x="587049" y="1927013"/>
              <a:ext cx="407220" cy="445591"/>
              <a:chOff x="1443353" y="1700811"/>
              <a:chExt cx="983623" cy="1076308"/>
            </a:xfrm>
          </p:grpSpPr>
          <p:sp>
            <p:nvSpPr>
              <p:cNvPr id="835" name="Google Shape;835;p10"/>
              <p:cNvSpPr/>
              <p:nvPr/>
            </p:nvSpPr>
            <p:spPr>
              <a:xfrm>
                <a:off x="1443353" y="1700811"/>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36" name="Google Shape;836;p10"/>
              <p:cNvSpPr/>
              <p:nvPr/>
            </p:nvSpPr>
            <p:spPr>
              <a:xfrm>
                <a:off x="1515958" y="2395842"/>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837" name="Google Shape;837;p10"/>
            <p:cNvSpPr/>
            <p:nvPr/>
          </p:nvSpPr>
          <p:spPr>
            <a:xfrm>
              <a:off x="587049" y="2305574"/>
              <a:ext cx="225100" cy="445695"/>
            </a:xfrm>
            <a:custGeom>
              <a:avLst/>
              <a:gdLst/>
              <a:ahLst/>
              <a:cxnLst/>
              <a:rect l="l" t="t" r="r" b="b"/>
              <a:pathLst>
                <a:path w="542410" h="1073965" extrusionOk="0">
                  <a:moveTo>
                    <a:pt x="31760" y="2"/>
                  </a:moveTo>
                  <a:cubicBezTo>
                    <a:pt x="41977" y="90"/>
                    <a:pt x="52193" y="2796"/>
                    <a:pt x="61449" y="8036"/>
                  </a:cubicBezTo>
                  <a:lnTo>
                    <a:pt x="511673" y="262313"/>
                  </a:lnTo>
                  <a:cubicBezTo>
                    <a:pt x="530535" y="273141"/>
                    <a:pt x="542410" y="293399"/>
                    <a:pt x="542410" y="315404"/>
                  </a:cubicBezTo>
                  <a:lnTo>
                    <a:pt x="542410" y="765279"/>
                  </a:lnTo>
                  <a:cubicBezTo>
                    <a:pt x="542410" y="787284"/>
                    <a:pt x="530186" y="807542"/>
                    <a:pt x="510975" y="818370"/>
                  </a:cubicBezTo>
                  <a:lnTo>
                    <a:pt x="62497" y="1066360"/>
                  </a:lnTo>
                  <a:cubicBezTo>
                    <a:pt x="43636" y="1076838"/>
                    <a:pt x="20234" y="1076489"/>
                    <a:pt x="1722" y="1065312"/>
                  </a:cubicBezTo>
                  <a:lnTo>
                    <a:pt x="0" y="1064278"/>
                  </a:lnTo>
                  <a:lnTo>
                    <a:pt x="0" y="8846"/>
                  </a:lnTo>
                  <a:lnTo>
                    <a:pt x="2071" y="7687"/>
                  </a:lnTo>
                  <a:cubicBezTo>
                    <a:pt x="11327" y="2447"/>
                    <a:pt x="21544" y="-85"/>
                    <a:pt x="31760" y="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38" name="Google Shape;838;p10"/>
            <p:cNvSpPr/>
            <p:nvPr/>
          </p:nvSpPr>
          <p:spPr>
            <a:xfrm>
              <a:off x="921893" y="2650584"/>
              <a:ext cx="177586" cy="12009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839" name="Google Shape;839;p10"/>
            <p:cNvGrpSpPr/>
            <p:nvPr/>
          </p:nvGrpSpPr>
          <p:grpSpPr>
            <a:xfrm>
              <a:off x="855079" y="2305574"/>
              <a:ext cx="407220" cy="445591"/>
              <a:chOff x="1443353" y="1700811"/>
              <a:chExt cx="983623" cy="1076308"/>
            </a:xfrm>
          </p:grpSpPr>
          <p:sp>
            <p:nvSpPr>
              <p:cNvPr id="840" name="Google Shape;840;p10"/>
              <p:cNvSpPr/>
              <p:nvPr/>
            </p:nvSpPr>
            <p:spPr>
              <a:xfrm>
                <a:off x="1443353" y="1700811"/>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41" name="Google Shape;841;p10"/>
              <p:cNvSpPr/>
              <p:nvPr/>
            </p:nvSpPr>
            <p:spPr>
              <a:xfrm>
                <a:off x="1515958" y="2395842"/>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842" name="Google Shape;842;p10"/>
          <p:cNvGrpSpPr/>
          <p:nvPr/>
        </p:nvGrpSpPr>
        <p:grpSpPr>
          <a:xfrm>
            <a:off x="3801150" y="1430104"/>
            <a:ext cx="4589700" cy="4957897"/>
            <a:chOff x="3991300" y="1472250"/>
            <a:chExt cx="4589700" cy="4915623"/>
          </a:xfrm>
        </p:grpSpPr>
        <p:sp>
          <p:nvSpPr>
            <p:cNvPr id="843" name="Google Shape;843;p10"/>
            <p:cNvSpPr/>
            <p:nvPr/>
          </p:nvSpPr>
          <p:spPr>
            <a:xfrm>
              <a:off x="3991300" y="1472250"/>
              <a:ext cx="4589700" cy="2280000"/>
            </a:xfrm>
            <a:prstGeom prst="roundRect">
              <a:avLst>
                <a:gd name="adj" fmla="val 4504"/>
              </a:avLst>
            </a:prstGeom>
            <a:solidFill>
              <a:srgbClr val="FFFFFF">
                <a:alpha val="74400"/>
              </a:srgbClr>
            </a:soli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a:p>
          </p:txBody>
        </p:sp>
        <p:sp>
          <p:nvSpPr>
            <p:cNvPr id="844" name="Google Shape;844;p10"/>
            <p:cNvSpPr/>
            <p:nvPr/>
          </p:nvSpPr>
          <p:spPr>
            <a:xfrm>
              <a:off x="3991300" y="4107873"/>
              <a:ext cx="4589700" cy="2280000"/>
            </a:xfrm>
            <a:prstGeom prst="roundRect">
              <a:avLst>
                <a:gd name="adj" fmla="val 4504"/>
              </a:avLst>
            </a:prstGeom>
            <a:solidFill>
              <a:srgbClr val="FFFFFF">
                <a:alpha val="74400"/>
              </a:srgbClr>
            </a:soli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a:p>
          </p:txBody>
        </p:sp>
      </p:grpSp>
      <p:grpSp>
        <p:nvGrpSpPr>
          <p:cNvPr id="845" name="Google Shape;845;p10"/>
          <p:cNvGrpSpPr/>
          <p:nvPr/>
        </p:nvGrpSpPr>
        <p:grpSpPr>
          <a:xfrm>
            <a:off x="245711" y="168480"/>
            <a:ext cx="1717675" cy="1501455"/>
            <a:chOff x="5916127" y="1590589"/>
            <a:chExt cx="4201749" cy="3672836"/>
          </a:xfrm>
        </p:grpSpPr>
        <p:grpSp>
          <p:nvGrpSpPr>
            <p:cNvPr id="846" name="Google Shape;846;p10"/>
            <p:cNvGrpSpPr/>
            <p:nvPr/>
          </p:nvGrpSpPr>
          <p:grpSpPr>
            <a:xfrm>
              <a:off x="5916127" y="2814232"/>
              <a:ext cx="1535513" cy="2166104"/>
              <a:chOff x="5916127" y="2814232"/>
              <a:chExt cx="1535513" cy="2166104"/>
            </a:xfrm>
          </p:grpSpPr>
          <p:grpSp>
            <p:nvGrpSpPr>
              <p:cNvPr id="847" name="Google Shape;847;p10"/>
              <p:cNvGrpSpPr/>
              <p:nvPr/>
            </p:nvGrpSpPr>
            <p:grpSpPr>
              <a:xfrm>
                <a:off x="6331772" y="4075467"/>
                <a:ext cx="1082944" cy="904869"/>
                <a:chOff x="6331772" y="4075467"/>
                <a:chExt cx="1082944" cy="904869"/>
              </a:xfrm>
            </p:grpSpPr>
            <p:sp>
              <p:nvSpPr>
                <p:cNvPr id="848" name="Google Shape;848;p10"/>
                <p:cNvSpPr/>
                <p:nvPr/>
              </p:nvSpPr>
              <p:spPr>
                <a:xfrm>
                  <a:off x="6369673" y="4113792"/>
                  <a:ext cx="1006839" cy="827870"/>
                </a:xfrm>
                <a:custGeom>
                  <a:avLst/>
                  <a:gdLst/>
                  <a:ahLst/>
                  <a:cxnLst/>
                  <a:rect l="l" t="t" r="r" b="b"/>
                  <a:pathLst>
                    <a:path w="1006839" h="827870" extrusionOk="0">
                      <a:moveTo>
                        <a:pt x="1001247" y="344955"/>
                      </a:moveTo>
                      <a:cubicBezTo>
                        <a:pt x="885709" y="578032"/>
                        <a:pt x="691113" y="925218"/>
                        <a:pt x="426604" y="802251"/>
                      </a:cubicBezTo>
                      <a:cubicBezTo>
                        <a:pt x="128758" y="663852"/>
                        <a:pt x="-56027" y="386294"/>
                        <a:pt x="15315" y="214272"/>
                      </a:cubicBezTo>
                      <a:cubicBezTo>
                        <a:pt x="54558" y="119784"/>
                        <a:pt x="178573" y="108164"/>
                        <a:pt x="426318" y="53776"/>
                      </a:cubicBezTo>
                      <a:cubicBezTo>
                        <a:pt x="683303" y="-2612"/>
                        <a:pt x="813605" y="-29282"/>
                        <a:pt x="906950" y="47775"/>
                      </a:cubicBezTo>
                      <a:cubicBezTo>
                        <a:pt x="1020774" y="141692"/>
                        <a:pt x="1011249" y="324858"/>
                        <a:pt x="1001247" y="34495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49" name="Google Shape;849;p10"/>
                <p:cNvSpPr/>
                <p:nvPr/>
              </p:nvSpPr>
              <p:spPr>
                <a:xfrm>
                  <a:off x="6331772" y="4075467"/>
                  <a:ext cx="1082944" cy="904869"/>
                </a:xfrm>
                <a:custGeom>
                  <a:avLst/>
                  <a:gdLst/>
                  <a:ahLst/>
                  <a:cxnLst/>
                  <a:rect l="l" t="t" r="r" b="b"/>
                  <a:pathLst>
                    <a:path w="1082944" h="904869" extrusionOk="0">
                      <a:moveTo>
                        <a:pt x="575472" y="904869"/>
                      </a:moveTo>
                      <a:cubicBezTo>
                        <a:pt x="535086" y="904869"/>
                        <a:pt x="492795" y="895726"/>
                        <a:pt x="448408" y="875151"/>
                      </a:cubicBezTo>
                      <a:cubicBezTo>
                        <a:pt x="138179" y="730943"/>
                        <a:pt x="-62989" y="433287"/>
                        <a:pt x="17974" y="238024"/>
                      </a:cubicBezTo>
                      <a:cubicBezTo>
                        <a:pt x="59217" y="138488"/>
                        <a:pt x="165135" y="116295"/>
                        <a:pt x="357349" y="76004"/>
                      </a:cubicBezTo>
                      <a:cubicBezTo>
                        <a:pt x="387734" y="69622"/>
                        <a:pt x="420595" y="62764"/>
                        <a:pt x="456028" y="54954"/>
                      </a:cubicBezTo>
                      <a:cubicBezTo>
                        <a:pt x="716251" y="-2196"/>
                        <a:pt x="859507" y="-33629"/>
                        <a:pt x="969140" y="56859"/>
                      </a:cubicBezTo>
                      <a:cubicBezTo>
                        <a:pt x="1098966" y="164015"/>
                        <a:pt x="1090584" y="365374"/>
                        <a:pt x="1073248" y="400235"/>
                      </a:cubicBezTo>
                      <a:lnTo>
                        <a:pt x="1073248" y="400235"/>
                      </a:lnTo>
                      <a:cubicBezTo>
                        <a:pt x="993905" y="560160"/>
                        <a:pt x="822931" y="904869"/>
                        <a:pt x="575472" y="904869"/>
                      </a:cubicBezTo>
                      <a:close/>
                      <a:moveTo>
                        <a:pt x="792165" y="76385"/>
                      </a:moveTo>
                      <a:cubicBezTo>
                        <a:pt x="718442" y="76385"/>
                        <a:pt x="618144" y="97245"/>
                        <a:pt x="472411" y="129249"/>
                      </a:cubicBezTo>
                      <a:cubicBezTo>
                        <a:pt x="436788" y="137059"/>
                        <a:pt x="403736" y="144012"/>
                        <a:pt x="373066" y="150394"/>
                      </a:cubicBezTo>
                      <a:cubicBezTo>
                        <a:pt x="188947" y="188970"/>
                        <a:pt x="113319" y="207068"/>
                        <a:pt x="88363" y="267075"/>
                      </a:cubicBezTo>
                      <a:cubicBezTo>
                        <a:pt x="29784" y="408236"/>
                        <a:pt x="185042" y="668650"/>
                        <a:pt x="480508" y="805905"/>
                      </a:cubicBezTo>
                      <a:cubicBezTo>
                        <a:pt x="700821" y="908299"/>
                        <a:pt x="875890" y="626168"/>
                        <a:pt x="1004097" y="368041"/>
                      </a:cubicBezTo>
                      <a:cubicBezTo>
                        <a:pt x="1011145" y="339846"/>
                        <a:pt x="1011431" y="190399"/>
                        <a:pt x="920657" y="115342"/>
                      </a:cubicBezTo>
                      <a:cubicBezTo>
                        <a:pt x="887415" y="88101"/>
                        <a:pt x="847220" y="76385"/>
                        <a:pt x="792165" y="76385"/>
                      </a:cubicBezTo>
                      <a:close/>
                      <a:moveTo>
                        <a:pt x="1005049" y="366326"/>
                      </a:moveTo>
                      <a:cubicBezTo>
                        <a:pt x="1004954" y="366421"/>
                        <a:pt x="1004954" y="366612"/>
                        <a:pt x="1004859" y="366707"/>
                      </a:cubicBezTo>
                      <a:cubicBezTo>
                        <a:pt x="1004859" y="366612"/>
                        <a:pt x="1004954" y="366421"/>
                        <a:pt x="1005049" y="366326"/>
                      </a:cubicBezTo>
                      <a:lnTo>
                        <a:pt x="1005049" y="36632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850" name="Google Shape;850;p10"/>
              <p:cNvGrpSpPr/>
              <p:nvPr/>
            </p:nvGrpSpPr>
            <p:grpSpPr>
              <a:xfrm>
                <a:off x="5916127" y="2814232"/>
                <a:ext cx="1535513" cy="1411057"/>
                <a:chOff x="5916127" y="2814232"/>
                <a:chExt cx="1535513" cy="1411057"/>
              </a:xfrm>
            </p:grpSpPr>
            <p:sp>
              <p:nvSpPr>
                <p:cNvPr id="851" name="Google Shape;851;p10"/>
                <p:cNvSpPr/>
                <p:nvPr/>
              </p:nvSpPr>
              <p:spPr>
                <a:xfrm>
                  <a:off x="5953203" y="2852753"/>
                  <a:ext cx="1460283" cy="1334492"/>
                </a:xfrm>
                <a:custGeom>
                  <a:avLst/>
                  <a:gdLst/>
                  <a:ahLst/>
                  <a:cxnLst/>
                  <a:rect l="l" t="t" r="r" b="b"/>
                  <a:pathLst>
                    <a:path w="1460283" h="1334492" extrusionOk="0">
                      <a:moveTo>
                        <a:pt x="1286178" y="1308910"/>
                      </a:moveTo>
                      <a:cubicBezTo>
                        <a:pt x="1244649" y="1307005"/>
                        <a:pt x="1203120" y="1311006"/>
                        <a:pt x="1161591" y="1312815"/>
                      </a:cubicBezTo>
                      <a:cubicBezTo>
                        <a:pt x="1056435" y="1317387"/>
                        <a:pt x="951660" y="1326722"/>
                        <a:pt x="846504" y="1331389"/>
                      </a:cubicBezTo>
                      <a:cubicBezTo>
                        <a:pt x="643336" y="1340343"/>
                        <a:pt x="422165" y="1336533"/>
                        <a:pt x="242905" y="1227757"/>
                      </a:cubicBezTo>
                      <a:cubicBezTo>
                        <a:pt x="194137" y="1198134"/>
                        <a:pt x="150036" y="1161273"/>
                        <a:pt x="112222" y="1118505"/>
                      </a:cubicBezTo>
                      <a:cubicBezTo>
                        <a:pt x="-82755" y="898001"/>
                        <a:pt x="11828" y="583962"/>
                        <a:pt x="128985" y="350409"/>
                      </a:cubicBezTo>
                      <a:cubicBezTo>
                        <a:pt x="187755" y="233252"/>
                        <a:pt x="253287" y="93615"/>
                        <a:pt x="376540" y="32560"/>
                      </a:cubicBezTo>
                      <a:cubicBezTo>
                        <a:pt x="567707" y="-62118"/>
                        <a:pt x="754207" y="69136"/>
                        <a:pt x="904606" y="178102"/>
                      </a:cubicBezTo>
                      <a:cubicBezTo>
                        <a:pt x="946231" y="208296"/>
                        <a:pt x="985569" y="242396"/>
                        <a:pt x="1023859" y="276590"/>
                      </a:cubicBezTo>
                      <a:cubicBezTo>
                        <a:pt x="1055578" y="304975"/>
                        <a:pt x="1086343" y="334407"/>
                        <a:pt x="1116061" y="364792"/>
                      </a:cubicBezTo>
                      <a:cubicBezTo>
                        <a:pt x="1286273" y="538623"/>
                        <a:pt x="1405431" y="745221"/>
                        <a:pt x="1458295" y="983155"/>
                      </a:cubicBezTo>
                      <a:cubicBezTo>
                        <a:pt x="1479916" y="1079834"/>
                        <a:pt x="1318848" y="1310434"/>
                        <a:pt x="1286178" y="130891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52" name="Google Shape;852;p10"/>
                <p:cNvSpPr/>
                <p:nvPr/>
              </p:nvSpPr>
              <p:spPr>
                <a:xfrm>
                  <a:off x="5916127" y="2814232"/>
                  <a:ext cx="1535513" cy="1411057"/>
                </a:xfrm>
                <a:custGeom>
                  <a:avLst/>
                  <a:gdLst/>
                  <a:ahLst/>
                  <a:cxnLst/>
                  <a:rect l="l" t="t" r="r" b="b"/>
                  <a:pathLst>
                    <a:path w="1535513" h="1411057" extrusionOk="0">
                      <a:moveTo>
                        <a:pt x="760041" y="1411057"/>
                      </a:moveTo>
                      <a:cubicBezTo>
                        <a:pt x="584685" y="1411057"/>
                        <a:pt x="409425" y="1389340"/>
                        <a:pt x="260359" y="1298853"/>
                      </a:cubicBezTo>
                      <a:cubicBezTo>
                        <a:pt x="208352" y="1267325"/>
                        <a:pt x="161394" y="1228082"/>
                        <a:pt x="120913" y="1182267"/>
                      </a:cubicBezTo>
                      <a:cubicBezTo>
                        <a:pt x="-44060" y="995672"/>
                        <a:pt x="-40155" y="715446"/>
                        <a:pt x="132248" y="371880"/>
                      </a:cubicBezTo>
                      <a:lnTo>
                        <a:pt x="140058" y="356163"/>
                      </a:lnTo>
                      <a:cubicBezTo>
                        <a:pt x="199875" y="236529"/>
                        <a:pt x="267693" y="100989"/>
                        <a:pt x="396852" y="36885"/>
                      </a:cubicBezTo>
                      <a:cubicBezTo>
                        <a:pt x="611832" y="-69699"/>
                        <a:pt x="815476" y="77938"/>
                        <a:pt x="964161" y="185761"/>
                      </a:cubicBezTo>
                      <a:cubicBezTo>
                        <a:pt x="1007881" y="217479"/>
                        <a:pt x="1048743" y="253008"/>
                        <a:pt x="1086462" y="286726"/>
                      </a:cubicBezTo>
                      <a:cubicBezTo>
                        <a:pt x="1118657" y="315492"/>
                        <a:pt x="1150280" y="345781"/>
                        <a:pt x="1180474" y="376642"/>
                      </a:cubicBezTo>
                      <a:cubicBezTo>
                        <a:pt x="1361354" y="561332"/>
                        <a:pt x="1479845" y="775644"/>
                        <a:pt x="1532709" y="1013388"/>
                      </a:cubicBezTo>
                      <a:cubicBezTo>
                        <a:pt x="1553854" y="1108638"/>
                        <a:pt x="1450222" y="1270849"/>
                        <a:pt x="1396692" y="1334476"/>
                      </a:cubicBezTo>
                      <a:cubicBezTo>
                        <a:pt x="1364973" y="1372100"/>
                        <a:pt x="1343828" y="1386483"/>
                        <a:pt x="1321539" y="1385340"/>
                      </a:cubicBezTo>
                      <a:cubicBezTo>
                        <a:pt x="1293250" y="1384101"/>
                        <a:pt x="1264771" y="1385721"/>
                        <a:pt x="1234576" y="1387435"/>
                      </a:cubicBezTo>
                      <a:cubicBezTo>
                        <a:pt x="1223146" y="1388102"/>
                        <a:pt x="1211716" y="1388769"/>
                        <a:pt x="1200381" y="1389245"/>
                      </a:cubicBezTo>
                      <a:cubicBezTo>
                        <a:pt x="1147803" y="1391531"/>
                        <a:pt x="1094178" y="1395055"/>
                        <a:pt x="1042361" y="1398579"/>
                      </a:cubicBezTo>
                      <a:cubicBezTo>
                        <a:pt x="991022" y="1402008"/>
                        <a:pt x="937872" y="1405533"/>
                        <a:pt x="885294" y="1407819"/>
                      </a:cubicBezTo>
                      <a:cubicBezTo>
                        <a:pt x="843765" y="1409819"/>
                        <a:pt x="801855" y="1411057"/>
                        <a:pt x="760041" y="1411057"/>
                      </a:cubicBezTo>
                      <a:close/>
                      <a:moveTo>
                        <a:pt x="551634" y="76319"/>
                      </a:moveTo>
                      <a:cubicBezTo>
                        <a:pt x="511343" y="76319"/>
                        <a:pt x="471243" y="85177"/>
                        <a:pt x="430666" y="105275"/>
                      </a:cubicBezTo>
                      <a:cubicBezTo>
                        <a:pt x="324367" y="157948"/>
                        <a:pt x="262645" y="281392"/>
                        <a:pt x="208162" y="390358"/>
                      </a:cubicBezTo>
                      <a:lnTo>
                        <a:pt x="200256" y="406170"/>
                      </a:lnTo>
                      <a:cubicBezTo>
                        <a:pt x="40713" y="724019"/>
                        <a:pt x="33283" y="968240"/>
                        <a:pt x="177968" y="1131879"/>
                      </a:cubicBezTo>
                      <a:cubicBezTo>
                        <a:pt x="213306" y="1171884"/>
                        <a:pt x="254358" y="1206174"/>
                        <a:pt x="299793" y="1233797"/>
                      </a:cubicBezTo>
                      <a:cubicBezTo>
                        <a:pt x="467147" y="1335333"/>
                        <a:pt x="678411" y="1340953"/>
                        <a:pt x="881865" y="1331904"/>
                      </a:cubicBezTo>
                      <a:cubicBezTo>
                        <a:pt x="933586" y="1329618"/>
                        <a:pt x="986259" y="1326094"/>
                        <a:pt x="1037218" y="1322760"/>
                      </a:cubicBezTo>
                      <a:cubicBezTo>
                        <a:pt x="1089510" y="1319331"/>
                        <a:pt x="1143517" y="1315712"/>
                        <a:pt x="1196953" y="1313426"/>
                      </a:cubicBezTo>
                      <a:cubicBezTo>
                        <a:pt x="1208001" y="1312950"/>
                        <a:pt x="1219050" y="1312283"/>
                        <a:pt x="1230099" y="1311616"/>
                      </a:cubicBezTo>
                      <a:cubicBezTo>
                        <a:pt x="1258103" y="1309997"/>
                        <a:pt x="1286868" y="1308378"/>
                        <a:pt x="1316205" y="1309140"/>
                      </a:cubicBezTo>
                      <a:cubicBezTo>
                        <a:pt x="1354687" y="1278945"/>
                        <a:pt x="1473082" y="1096827"/>
                        <a:pt x="1458223" y="1030152"/>
                      </a:cubicBezTo>
                      <a:cubicBezTo>
                        <a:pt x="1408503" y="806410"/>
                        <a:pt x="1296679" y="604575"/>
                        <a:pt x="1125991" y="430173"/>
                      </a:cubicBezTo>
                      <a:cubicBezTo>
                        <a:pt x="1096940" y="400455"/>
                        <a:pt x="1066460" y="371403"/>
                        <a:pt x="1035599" y="343686"/>
                      </a:cubicBezTo>
                      <a:cubicBezTo>
                        <a:pt x="999499" y="311301"/>
                        <a:pt x="960351" y="277296"/>
                        <a:pt x="919394" y="247578"/>
                      </a:cubicBezTo>
                      <a:cubicBezTo>
                        <a:pt x="790616" y="154138"/>
                        <a:pt x="670982" y="76319"/>
                        <a:pt x="551634" y="76319"/>
                      </a:cubicBezTo>
                      <a:close/>
                      <a:moveTo>
                        <a:pt x="1324968" y="1309425"/>
                      </a:moveTo>
                      <a:cubicBezTo>
                        <a:pt x="1324968" y="1309425"/>
                        <a:pt x="1324968" y="1309425"/>
                        <a:pt x="1324968" y="1309425"/>
                      </a:cubicBezTo>
                      <a:lnTo>
                        <a:pt x="1324968" y="1309425"/>
                      </a:lnTo>
                      <a:cubicBezTo>
                        <a:pt x="1324968" y="1309425"/>
                        <a:pt x="1324968" y="1309425"/>
                        <a:pt x="1324968" y="130942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853" name="Google Shape;853;p10"/>
            <p:cNvGrpSpPr/>
            <p:nvPr/>
          </p:nvGrpSpPr>
          <p:grpSpPr>
            <a:xfrm>
              <a:off x="6040232" y="3501675"/>
              <a:ext cx="1171621" cy="1354244"/>
              <a:chOff x="6040232" y="3501675"/>
              <a:chExt cx="1171621" cy="1354244"/>
            </a:xfrm>
          </p:grpSpPr>
          <p:sp>
            <p:nvSpPr>
              <p:cNvPr id="854" name="Google Shape;854;p10"/>
              <p:cNvSpPr/>
              <p:nvPr/>
            </p:nvSpPr>
            <p:spPr>
              <a:xfrm>
                <a:off x="6040232" y="3501675"/>
                <a:ext cx="813295" cy="592392"/>
              </a:xfrm>
              <a:custGeom>
                <a:avLst/>
                <a:gdLst/>
                <a:ahLst/>
                <a:cxnLst/>
                <a:rect l="l" t="t" r="r" b="b"/>
                <a:pathLst>
                  <a:path w="813295" h="592392" extrusionOk="0">
                    <a:moveTo>
                      <a:pt x="811766" y="592169"/>
                    </a:moveTo>
                    <a:cubicBezTo>
                      <a:pt x="776714" y="585883"/>
                      <a:pt x="339517" y="625888"/>
                      <a:pt x="111203" y="426148"/>
                    </a:cubicBezTo>
                    <a:cubicBezTo>
                      <a:pt x="-86632" y="253079"/>
                      <a:pt x="39479" y="47054"/>
                      <a:pt x="41003" y="0"/>
                    </a:cubicBezTo>
                    <a:cubicBezTo>
                      <a:pt x="60625" y="126682"/>
                      <a:pt x="71293" y="219456"/>
                      <a:pt x="231027" y="339566"/>
                    </a:cubicBezTo>
                    <a:cubicBezTo>
                      <a:pt x="466961" y="516731"/>
                      <a:pt x="840151" y="597217"/>
                      <a:pt x="811766" y="592169"/>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55" name="Google Shape;855;p10"/>
              <p:cNvSpPr/>
              <p:nvPr/>
            </p:nvSpPr>
            <p:spPr>
              <a:xfrm>
                <a:off x="6691883" y="4633150"/>
                <a:ext cx="519970" cy="222769"/>
              </a:xfrm>
              <a:custGeom>
                <a:avLst/>
                <a:gdLst/>
                <a:ahLst/>
                <a:cxnLst/>
                <a:rect l="l" t="t" r="r" b="b"/>
                <a:pathLst>
                  <a:path w="519970" h="222769" extrusionOk="0">
                    <a:moveTo>
                      <a:pt x="0" y="79724"/>
                    </a:moveTo>
                    <a:cubicBezTo>
                      <a:pt x="17907" y="107061"/>
                      <a:pt x="74390" y="196596"/>
                      <a:pt x="169736" y="218218"/>
                    </a:cubicBezTo>
                    <a:cubicBezTo>
                      <a:pt x="297561" y="247269"/>
                      <a:pt x="411575" y="132874"/>
                      <a:pt x="519970" y="0"/>
                    </a:cubicBezTo>
                    <a:cubicBezTo>
                      <a:pt x="468821" y="34861"/>
                      <a:pt x="357950" y="128302"/>
                      <a:pt x="201835" y="133731"/>
                    </a:cubicBezTo>
                    <a:cubicBezTo>
                      <a:pt x="119253" y="136684"/>
                      <a:pt x="63722" y="107156"/>
                      <a:pt x="0" y="79724"/>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856" name="Google Shape;856;p10"/>
            <p:cNvGrpSpPr/>
            <p:nvPr/>
          </p:nvGrpSpPr>
          <p:grpSpPr>
            <a:xfrm>
              <a:off x="8582268" y="2814463"/>
              <a:ext cx="1535608" cy="2165872"/>
              <a:chOff x="8582268" y="2814463"/>
              <a:chExt cx="1535608" cy="2165872"/>
            </a:xfrm>
          </p:grpSpPr>
          <p:grpSp>
            <p:nvGrpSpPr>
              <p:cNvPr id="857" name="Google Shape;857;p10"/>
              <p:cNvGrpSpPr/>
              <p:nvPr/>
            </p:nvGrpSpPr>
            <p:grpSpPr>
              <a:xfrm>
                <a:off x="8619191" y="4075403"/>
                <a:ext cx="1082950" cy="904932"/>
                <a:chOff x="8619191" y="4075403"/>
                <a:chExt cx="1082950" cy="904932"/>
              </a:xfrm>
            </p:grpSpPr>
            <p:sp>
              <p:nvSpPr>
                <p:cNvPr id="858" name="Google Shape;858;p10"/>
                <p:cNvSpPr/>
                <p:nvPr/>
              </p:nvSpPr>
              <p:spPr>
                <a:xfrm>
                  <a:off x="8657453" y="4113792"/>
                  <a:ext cx="1006781" cy="827870"/>
                </a:xfrm>
                <a:custGeom>
                  <a:avLst/>
                  <a:gdLst/>
                  <a:ahLst/>
                  <a:cxnLst/>
                  <a:rect l="l" t="t" r="r" b="b"/>
                  <a:pathLst>
                    <a:path w="1006781" h="827870" extrusionOk="0">
                      <a:moveTo>
                        <a:pt x="5534" y="344955"/>
                      </a:moveTo>
                      <a:cubicBezTo>
                        <a:pt x="121072" y="578032"/>
                        <a:pt x="315668" y="925218"/>
                        <a:pt x="580178" y="802251"/>
                      </a:cubicBezTo>
                      <a:cubicBezTo>
                        <a:pt x="878024" y="663852"/>
                        <a:pt x="1062809" y="386294"/>
                        <a:pt x="991467" y="214272"/>
                      </a:cubicBezTo>
                      <a:cubicBezTo>
                        <a:pt x="952224" y="119784"/>
                        <a:pt x="828208" y="108164"/>
                        <a:pt x="580463" y="53776"/>
                      </a:cubicBezTo>
                      <a:cubicBezTo>
                        <a:pt x="323479" y="-2612"/>
                        <a:pt x="193177" y="-29282"/>
                        <a:pt x="99832" y="47775"/>
                      </a:cubicBezTo>
                      <a:cubicBezTo>
                        <a:pt x="-13897" y="141692"/>
                        <a:pt x="-4372" y="324858"/>
                        <a:pt x="5534" y="34495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59" name="Google Shape;859;p10"/>
                <p:cNvSpPr/>
                <p:nvPr/>
              </p:nvSpPr>
              <p:spPr>
                <a:xfrm>
                  <a:off x="8619191" y="4075403"/>
                  <a:ext cx="1082950" cy="904932"/>
                </a:xfrm>
                <a:custGeom>
                  <a:avLst/>
                  <a:gdLst/>
                  <a:ahLst/>
                  <a:cxnLst/>
                  <a:rect l="l" t="t" r="r" b="b"/>
                  <a:pathLst>
                    <a:path w="1082950" h="904932" extrusionOk="0">
                      <a:moveTo>
                        <a:pt x="507473" y="904933"/>
                      </a:moveTo>
                      <a:cubicBezTo>
                        <a:pt x="260014" y="904933"/>
                        <a:pt x="89040" y="560223"/>
                        <a:pt x="9696" y="400203"/>
                      </a:cubicBezTo>
                      <a:lnTo>
                        <a:pt x="9696" y="400203"/>
                      </a:lnTo>
                      <a:cubicBezTo>
                        <a:pt x="-7639" y="365342"/>
                        <a:pt x="-16021" y="163983"/>
                        <a:pt x="113805" y="56827"/>
                      </a:cubicBezTo>
                      <a:cubicBezTo>
                        <a:pt x="223342" y="-33661"/>
                        <a:pt x="366694" y="-2133"/>
                        <a:pt x="626916" y="54922"/>
                      </a:cubicBezTo>
                      <a:cubicBezTo>
                        <a:pt x="662254" y="62732"/>
                        <a:pt x="695116" y="69590"/>
                        <a:pt x="725596" y="75972"/>
                      </a:cubicBezTo>
                      <a:cubicBezTo>
                        <a:pt x="917810" y="116263"/>
                        <a:pt x="1023728" y="138456"/>
                        <a:pt x="1064972" y="237992"/>
                      </a:cubicBezTo>
                      <a:cubicBezTo>
                        <a:pt x="1145934" y="433255"/>
                        <a:pt x="944861" y="731006"/>
                        <a:pt x="634537" y="875119"/>
                      </a:cubicBezTo>
                      <a:cubicBezTo>
                        <a:pt x="590245" y="895789"/>
                        <a:pt x="547859" y="904933"/>
                        <a:pt x="507473" y="904933"/>
                      </a:cubicBezTo>
                      <a:close/>
                      <a:moveTo>
                        <a:pt x="78943" y="368199"/>
                      </a:moveTo>
                      <a:cubicBezTo>
                        <a:pt x="207150" y="626231"/>
                        <a:pt x="382314" y="908362"/>
                        <a:pt x="602532" y="806063"/>
                      </a:cubicBezTo>
                      <a:cubicBezTo>
                        <a:pt x="897903" y="668808"/>
                        <a:pt x="1053160" y="408394"/>
                        <a:pt x="994677" y="267234"/>
                      </a:cubicBezTo>
                      <a:cubicBezTo>
                        <a:pt x="969816" y="207227"/>
                        <a:pt x="894093" y="189129"/>
                        <a:pt x="709975" y="150553"/>
                      </a:cubicBezTo>
                      <a:cubicBezTo>
                        <a:pt x="679304" y="144171"/>
                        <a:pt x="646252" y="137218"/>
                        <a:pt x="610629" y="129407"/>
                      </a:cubicBezTo>
                      <a:cubicBezTo>
                        <a:pt x="355931" y="73495"/>
                        <a:pt x="240011" y="51493"/>
                        <a:pt x="162382" y="115596"/>
                      </a:cubicBezTo>
                      <a:cubicBezTo>
                        <a:pt x="71514" y="190558"/>
                        <a:pt x="71800" y="340005"/>
                        <a:pt x="78943" y="368199"/>
                      </a:cubicBezTo>
                      <a:close/>
                      <a:moveTo>
                        <a:pt x="77991" y="366389"/>
                      </a:moveTo>
                      <a:cubicBezTo>
                        <a:pt x="78086" y="366580"/>
                        <a:pt x="78181" y="366675"/>
                        <a:pt x="78181" y="366770"/>
                      </a:cubicBezTo>
                      <a:cubicBezTo>
                        <a:pt x="78086" y="366675"/>
                        <a:pt x="78086" y="366485"/>
                        <a:pt x="77991" y="366389"/>
                      </a:cubicBezTo>
                      <a:lnTo>
                        <a:pt x="77991" y="36638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860" name="Google Shape;860;p10"/>
              <p:cNvGrpSpPr/>
              <p:nvPr/>
            </p:nvGrpSpPr>
            <p:grpSpPr>
              <a:xfrm>
                <a:off x="8582268" y="2814463"/>
                <a:ext cx="1535608" cy="1410826"/>
                <a:chOff x="8582268" y="2814463"/>
                <a:chExt cx="1535608" cy="1410826"/>
              </a:xfrm>
            </p:grpSpPr>
            <p:sp>
              <p:nvSpPr>
                <p:cNvPr id="861" name="Google Shape;861;p10"/>
                <p:cNvSpPr/>
                <p:nvPr/>
              </p:nvSpPr>
              <p:spPr>
                <a:xfrm>
                  <a:off x="8620517" y="2852753"/>
                  <a:ext cx="1460283" cy="1334492"/>
                </a:xfrm>
                <a:custGeom>
                  <a:avLst/>
                  <a:gdLst/>
                  <a:ahLst/>
                  <a:cxnLst/>
                  <a:rect l="l" t="t" r="r" b="b"/>
                  <a:pathLst>
                    <a:path w="1460283" h="1334492" extrusionOk="0">
                      <a:moveTo>
                        <a:pt x="174106" y="1308910"/>
                      </a:moveTo>
                      <a:cubicBezTo>
                        <a:pt x="215635" y="1307005"/>
                        <a:pt x="257164" y="1311006"/>
                        <a:pt x="298693" y="1312815"/>
                      </a:cubicBezTo>
                      <a:cubicBezTo>
                        <a:pt x="403849" y="1317387"/>
                        <a:pt x="508624" y="1326722"/>
                        <a:pt x="613780" y="1331389"/>
                      </a:cubicBezTo>
                      <a:cubicBezTo>
                        <a:pt x="816948" y="1340343"/>
                        <a:pt x="1038119" y="1336533"/>
                        <a:pt x="1217379" y="1227757"/>
                      </a:cubicBezTo>
                      <a:cubicBezTo>
                        <a:pt x="1266147" y="1198134"/>
                        <a:pt x="1310248" y="1161273"/>
                        <a:pt x="1348062" y="1118505"/>
                      </a:cubicBezTo>
                      <a:cubicBezTo>
                        <a:pt x="1543039" y="898001"/>
                        <a:pt x="1448456" y="583962"/>
                        <a:pt x="1331298" y="350409"/>
                      </a:cubicBezTo>
                      <a:cubicBezTo>
                        <a:pt x="1272529" y="233252"/>
                        <a:pt x="1206997" y="93615"/>
                        <a:pt x="1083744" y="32560"/>
                      </a:cubicBezTo>
                      <a:cubicBezTo>
                        <a:pt x="892577" y="-62118"/>
                        <a:pt x="706077" y="69136"/>
                        <a:pt x="555677" y="178102"/>
                      </a:cubicBezTo>
                      <a:cubicBezTo>
                        <a:pt x="514053" y="208296"/>
                        <a:pt x="474715" y="242396"/>
                        <a:pt x="436424" y="276590"/>
                      </a:cubicBezTo>
                      <a:cubicBezTo>
                        <a:pt x="404706" y="304975"/>
                        <a:pt x="373940" y="334407"/>
                        <a:pt x="344222" y="364792"/>
                      </a:cubicBezTo>
                      <a:cubicBezTo>
                        <a:pt x="174011" y="538623"/>
                        <a:pt x="54853" y="745221"/>
                        <a:pt x="1989" y="983155"/>
                      </a:cubicBezTo>
                      <a:cubicBezTo>
                        <a:pt x="-19633" y="1079834"/>
                        <a:pt x="141435" y="1310434"/>
                        <a:pt x="174106" y="130891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62" name="Google Shape;862;p10"/>
                <p:cNvSpPr/>
                <p:nvPr/>
              </p:nvSpPr>
              <p:spPr>
                <a:xfrm>
                  <a:off x="8582268" y="2814463"/>
                  <a:ext cx="1535608" cy="1410826"/>
                </a:xfrm>
                <a:custGeom>
                  <a:avLst/>
                  <a:gdLst/>
                  <a:ahLst/>
                  <a:cxnLst/>
                  <a:rect l="l" t="t" r="r" b="b"/>
                  <a:pathLst>
                    <a:path w="1535608" h="1410826" extrusionOk="0">
                      <a:moveTo>
                        <a:pt x="775568" y="1410827"/>
                      </a:moveTo>
                      <a:cubicBezTo>
                        <a:pt x="733658" y="1410827"/>
                        <a:pt x="691843" y="1409589"/>
                        <a:pt x="650219" y="1407779"/>
                      </a:cubicBezTo>
                      <a:cubicBezTo>
                        <a:pt x="597641" y="1405493"/>
                        <a:pt x="544587" y="1401969"/>
                        <a:pt x="493152" y="1398539"/>
                      </a:cubicBezTo>
                      <a:cubicBezTo>
                        <a:pt x="441336" y="1395111"/>
                        <a:pt x="387710" y="1391586"/>
                        <a:pt x="335132" y="1389205"/>
                      </a:cubicBezTo>
                      <a:cubicBezTo>
                        <a:pt x="323702" y="1388729"/>
                        <a:pt x="312367" y="1388062"/>
                        <a:pt x="300937" y="1387395"/>
                      </a:cubicBezTo>
                      <a:cubicBezTo>
                        <a:pt x="270743" y="1385681"/>
                        <a:pt x="242358" y="1384062"/>
                        <a:pt x="213974" y="1385300"/>
                      </a:cubicBezTo>
                      <a:lnTo>
                        <a:pt x="213974" y="1385300"/>
                      </a:lnTo>
                      <a:cubicBezTo>
                        <a:pt x="191686" y="1386443"/>
                        <a:pt x="170445" y="1372060"/>
                        <a:pt x="138822" y="1334436"/>
                      </a:cubicBezTo>
                      <a:cubicBezTo>
                        <a:pt x="85291" y="1270809"/>
                        <a:pt x="-18341" y="1108598"/>
                        <a:pt x="2805" y="1013348"/>
                      </a:cubicBezTo>
                      <a:cubicBezTo>
                        <a:pt x="55668" y="775509"/>
                        <a:pt x="174159" y="561292"/>
                        <a:pt x="355039" y="376602"/>
                      </a:cubicBezTo>
                      <a:cubicBezTo>
                        <a:pt x="385233" y="345741"/>
                        <a:pt x="416952" y="315452"/>
                        <a:pt x="449051" y="286686"/>
                      </a:cubicBezTo>
                      <a:cubicBezTo>
                        <a:pt x="486675" y="252968"/>
                        <a:pt x="527537" y="217439"/>
                        <a:pt x="571352" y="185721"/>
                      </a:cubicBezTo>
                      <a:cubicBezTo>
                        <a:pt x="720037" y="77898"/>
                        <a:pt x="923682" y="-69644"/>
                        <a:pt x="1138661" y="36846"/>
                      </a:cubicBezTo>
                      <a:cubicBezTo>
                        <a:pt x="1267820" y="100854"/>
                        <a:pt x="1335638" y="236489"/>
                        <a:pt x="1395455" y="356028"/>
                      </a:cubicBezTo>
                      <a:lnTo>
                        <a:pt x="1403361" y="371744"/>
                      </a:lnTo>
                      <a:cubicBezTo>
                        <a:pt x="1575764" y="715311"/>
                        <a:pt x="1579669" y="995537"/>
                        <a:pt x="1414695" y="1182131"/>
                      </a:cubicBezTo>
                      <a:cubicBezTo>
                        <a:pt x="1374214" y="1227852"/>
                        <a:pt x="1327351" y="1267095"/>
                        <a:pt x="1275249" y="1298717"/>
                      </a:cubicBezTo>
                      <a:cubicBezTo>
                        <a:pt x="1126183" y="1389110"/>
                        <a:pt x="950923" y="1410827"/>
                        <a:pt x="775568" y="1410827"/>
                      </a:cubicBezTo>
                      <a:close/>
                      <a:moveTo>
                        <a:pt x="235405" y="1308623"/>
                      </a:moveTo>
                      <a:cubicBezTo>
                        <a:pt x="259218" y="1308623"/>
                        <a:pt x="282554" y="1309957"/>
                        <a:pt x="305414" y="1311290"/>
                      </a:cubicBezTo>
                      <a:cubicBezTo>
                        <a:pt x="316463" y="1311957"/>
                        <a:pt x="327512" y="1312529"/>
                        <a:pt x="338561" y="1313100"/>
                      </a:cubicBezTo>
                      <a:cubicBezTo>
                        <a:pt x="391996" y="1315386"/>
                        <a:pt x="446003" y="1319006"/>
                        <a:pt x="498296" y="1322435"/>
                      </a:cubicBezTo>
                      <a:cubicBezTo>
                        <a:pt x="549254" y="1325864"/>
                        <a:pt x="601927" y="1329293"/>
                        <a:pt x="653648" y="1331579"/>
                      </a:cubicBezTo>
                      <a:cubicBezTo>
                        <a:pt x="857102" y="1340628"/>
                        <a:pt x="1068462" y="1334913"/>
                        <a:pt x="1235721" y="1233471"/>
                      </a:cubicBezTo>
                      <a:cubicBezTo>
                        <a:pt x="1281250" y="1205849"/>
                        <a:pt x="1322208" y="1171559"/>
                        <a:pt x="1357545" y="1131554"/>
                      </a:cubicBezTo>
                      <a:cubicBezTo>
                        <a:pt x="1502230" y="967914"/>
                        <a:pt x="1494706" y="723693"/>
                        <a:pt x="1335257" y="405844"/>
                      </a:cubicBezTo>
                      <a:lnTo>
                        <a:pt x="1327351" y="390032"/>
                      </a:lnTo>
                      <a:cubicBezTo>
                        <a:pt x="1272868" y="281162"/>
                        <a:pt x="1211146" y="157718"/>
                        <a:pt x="1104848" y="105044"/>
                      </a:cubicBezTo>
                      <a:cubicBezTo>
                        <a:pt x="944256" y="25415"/>
                        <a:pt x="788427" y="122380"/>
                        <a:pt x="616120" y="247348"/>
                      </a:cubicBezTo>
                      <a:cubicBezTo>
                        <a:pt x="575162" y="277066"/>
                        <a:pt x="536110" y="311070"/>
                        <a:pt x="499915" y="343455"/>
                      </a:cubicBezTo>
                      <a:cubicBezTo>
                        <a:pt x="468958" y="371173"/>
                        <a:pt x="438574" y="400224"/>
                        <a:pt x="409522" y="429942"/>
                      </a:cubicBezTo>
                      <a:cubicBezTo>
                        <a:pt x="238739" y="604345"/>
                        <a:pt x="127011" y="806180"/>
                        <a:pt x="77290" y="1029922"/>
                      </a:cubicBezTo>
                      <a:cubicBezTo>
                        <a:pt x="62431" y="1096597"/>
                        <a:pt x="180827" y="1278715"/>
                        <a:pt x="219308" y="1308909"/>
                      </a:cubicBezTo>
                      <a:cubicBezTo>
                        <a:pt x="224642" y="1308719"/>
                        <a:pt x="230071" y="1308623"/>
                        <a:pt x="235405" y="1308623"/>
                      </a:cubicBezTo>
                      <a:close/>
                      <a:moveTo>
                        <a:pt x="210640" y="1309195"/>
                      </a:moveTo>
                      <a:cubicBezTo>
                        <a:pt x="210640" y="1309195"/>
                        <a:pt x="210545" y="1309195"/>
                        <a:pt x="210640" y="1309195"/>
                      </a:cubicBezTo>
                      <a:lnTo>
                        <a:pt x="210640" y="1309195"/>
                      </a:lnTo>
                      <a:cubicBezTo>
                        <a:pt x="210545" y="1309195"/>
                        <a:pt x="210640" y="1309195"/>
                        <a:pt x="210640" y="130919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863" name="Google Shape;863;p10"/>
            <p:cNvGrpSpPr/>
            <p:nvPr/>
          </p:nvGrpSpPr>
          <p:grpSpPr>
            <a:xfrm>
              <a:off x="8812053" y="3501675"/>
              <a:ext cx="1171620" cy="1354244"/>
              <a:chOff x="8812053" y="3501675"/>
              <a:chExt cx="1171620" cy="1354244"/>
            </a:xfrm>
          </p:grpSpPr>
          <p:sp>
            <p:nvSpPr>
              <p:cNvPr id="864" name="Google Shape;864;p10"/>
              <p:cNvSpPr/>
              <p:nvPr/>
            </p:nvSpPr>
            <p:spPr>
              <a:xfrm>
                <a:off x="9170378" y="3501675"/>
                <a:ext cx="813295" cy="592392"/>
              </a:xfrm>
              <a:custGeom>
                <a:avLst/>
                <a:gdLst/>
                <a:ahLst/>
                <a:cxnLst/>
                <a:rect l="l" t="t" r="r" b="b"/>
                <a:pathLst>
                  <a:path w="813295" h="592392" extrusionOk="0">
                    <a:moveTo>
                      <a:pt x="1529" y="592169"/>
                    </a:moveTo>
                    <a:cubicBezTo>
                      <a:pt x="36581" y="585883"/>
                      <a:pt x="473779" y="625888"/>
                      <a:pt x="702093" y="426148"/>
                    </a:cubicBezTo>
                    <a:cubicBezTo>
                      <a:pt x="899927" y="253079"/>
                      <a:pt x="773817" y="47054"/>
                      <a:pt x="772292" y="0"/>
                    </a:cubicBezTo>
                    <a:cubicBezTo>
                      <a:pt x="752671" y="126682"/>
                      <a:pt x="742003" y="219456"/>
                      <a:pt x="582269" y="339566"/>
                    </a:cubicBezTo>
                    <a:cubicBezTo>
                      <a:pt x="346335" y="516731"/>
                      <a:pt x="-26855" y="597217"/>
                      <a:pt x="1529" y="592169"/>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65" name="Google Shape;865;p10"/>
              <p:cNvSpPr/>
              <p:nvPr/>
            </p:nvSpPr>
            <p:spPr>
              <a:xfrm>
                <a:off x="8812053" y="4633150"/>
                <a:ext cx="519969" cy="222769"/>
              </a:xfrm>
              <a:custGeom>
                <a:avLst/>
                <a:gdLst/>
                <a:ahLst/>
                <a:cxnLst/>
                <a:rect l="l" t="t" r="r" b="b"/>
                <a:pathLst>
                  <a:path w="519969" h="222769" extrusionOk="0">
                    <a:moveTo>
                      <a:pt x="519969" y="79724"/>
                    </a:moveTo>
                    <a:cubicBezTo>
                      <a:pt x="502062" y="107061"/>
                      <a:pt x="445579" y="196596"/>
                      <a:pt x="350234" y="218218"/>
                    </a:cubicBezTo>
                    <a:cubicBezTo>
                      <a:pt x="222409" y="247269"/>
                      <a:pt x="108395" y="132874"/>
                      <a:pt x="0" y="0"/>
                    </a:cubicBezTo>
                    <a:cubicBezTo>
                      <a:pt x="51149" y="34861"/>
                      <a:pt x="162020" y="128302"/>
                      <a:pt x="318135" y="133731"/>
                    </a:cubicBezTo>
                    <a:cubicBezTo>
                      <a:pt x="400716" y="136684"/>
                      <a:pt x="456247" y="107156"/>
                      <a:pt x="519969" y="79724"/>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866" name="Google Shape;866;p10"/>
            <p:cNvSpPr/>
            <p:nvPr/>
          </p:nvSpPr>
          <p:spPr>
            <a:xfrm>
              <a:off x="7203361" y="2907077"/>
              <a:ext cx="1627085" cy="2083020"/>
            </a:xfrm>
            <a:custGeom>
              <a:avLst/>
              <a:gdLst/>
              <a:ahLst/>
              <a:cxnLst/>
              <a:rect l="l" t="t" r="r" b="b"/>
              <a:pathLst>
                <a:path w="1627085" h="2083020" extrusionOk="0">
                  <a:moveTo>
                    <a:pt x="793448" y="2048"/>
                  </a:moveTo>
                  <a:cubicBezTo>
                    <a:pt x="541226" y="23384"/>
                    <a:pt x="362918" y="198835"/>
                    <a:pt x="257857" y="342186"/>
                  </a:cubicBezTo>
                  <a:cubicBezTo>
                    <a:pt x="128793" y="518208"/>
                    <a:pt x="38306" y="743379"/>
                    <a:pt x="9826" y="959787"/>
                  </a:cubicBezTo>
                  <a:cubicBezTo>
                    <a:pt x="682" y="1029034"/>
                    <a:pt x="-67613" y="1644730"/>
                    <a:pt x="341010" y="1941910"/>
                  </a:cubicBezTo>
                  <a:cubicBezTo>
                    <a:pt x="474360" y="2038875"/>
                    <a:pt x="632285" y="2087547"/>
                    <a:pt x="797925" y="2082689"/>
                  </a:cubicBezTo>
                  <a:cubicBezTo>
                    <a:pt x="950705" y="2078213"/>
                    <a:pt x="1103201" y="2029254"/>
                    <a:pt x="1239027" y="1941148"/>
                  </a:cubicBezTo>
                  <a:cubicBezTo>
                    <a:pt x="1351518" y="1868186"/>
                    <a:pt x="1432480" y="1772651"/>
                    <a:pt x="1490296" y="1667685"/>
                  </a:cubicBezTo>
                  <a:cubicBezTo>
                    <a:pt x="1658318" y="1362885"/>
                    <a:pt x="1631362" y="978932"/>
                    <a:pt x="1614312" y="840344"/>
                  </a:cubicBezTo>
                  <a:cubicBezTo>
                    <a:pt x="1599548" y="720329"/>
                    <a:pt x="1554495" y="354950"/>
                    <a:pt x="1256934" y="141590"/>
                  </a:cubicBezTo>
                  <a:cubicBezTo>
                    <a:pt x="1112916" y="38624"/>
                    <a:pt x="948324" y="-11001"/>
                    <a:pt x="793448" y="204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67" name="Google Shape;867;p10"/>
            <p:cNvSpPr/>
            <p:nvPr/>
          </p:nvSpPr>
          <p:spPr>
            <a:xfrm>
              <a:off x="7221759" y="2043969"/>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68" name="Google Shape;868;p10"/>
            <p:cNvSpPr/>
            <p:nvPr/>
          </p:nvSpPr>
          <p:spPr>
            <a:xfrm>
              <a:off x="7289768" y="2857976"/>
              <a:ext cx="1482598" cy="738333"/>
            </a:xfrm>
            <a:custGeom>
              <a:avLst/>
              <a:gdLst/>
              <a:ahLst/>
              <a:cxnLst/>
              <a:rect l="l" t="t" r="r" b="b"/>
              <a:pathLst>
                <a:path w="1482598" h="738333" extrusionOk="0">
                  <a:moveTo>
                    <a:pt x="1481518" y="92012"/>
                  </a:moveTo>
                  <a:cubicBezTo>
                    <a:pt x="1459611" y="472154"/>
                    <a:pt x="1106233" y="760857"/>
                    <a:pt x="692182" y="736949"/>
                  </a:cubicBezTo>
                  <a:cubicBezTo>
                    <a:pt x="345091" y="716947"/>
                    <a:pt x="68294" y="472345"/>
                    <a:pt x="0" y="173546"/>
                  </a:cubicBezTo>
                  <a:cubicBezTo>
                    <a:pt x="124110" y="397955"/>
                    <a:pt x="368236" y="569405"/>
                    <a:pt x="660368" y="586264"/>
                  </a:cubicBezTo>
                  <a:cubicBezTo>
                    <a:pt x="1062038" y="609409"/>
                    <a:pt x="1409509" y="353377"/>
                    <a:pt x="1480185" y="0"/>
                  </a:cubicBezTo>
                  <a:cubicBezTo>
                    <a:pt x="1482852" y="30385"/>
                    <a:pt x="1483328" y="60960"/>
                    <a:pt x="1481518" y="92012"/>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69" name="Google Shape;869;p10"/>
            <p:cNvSpPr/>
            <p:nvPr/>
          </p:nvSpPr>
          <p:spPr>
            <a:xfrm>
              <a:off x="7183659" y="2005869"/>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1" y="76200"/>
                    <a:pt x="76200" y="415862"/>
                    <a:pt x="76200" y="833437"/>
                  </a:cubicBezTo>
                  <a:cubicBezTo>
                    <a:pt x="76200" y="1251013"/>
                    <a:pt x="415861"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870" name="Google Shape;870;p10"/>
            <p:cNvGrpSpPr/>
            <p:nvPr/>
          </p:nvGrpSpPr>
          <p:grpSpPr>
            <a:xfrm>
              <a:off x="7116984" y="2129694"/>
              <a:ext cx="809625" cy="809624"/>
              <a:chOff x="7116984" y="2129694"/>
              <a:chExt cx="809625" cy="809624"/>
            </a:xfrm>
          </p:grpSpPr>
          <p:sp>
            <p:nvSpPr>
              <p:cNvPr id="871" name="Google Shape;871;p10"/>
              <p:cNvSpPr/>
              <p:nvPr/>
            </p:nvSpPr>
            <p:spPr>
              <a:xfrm>
                <a:off x="7136034" y="2148744"/>
                <a:ext cx="771525" cy="771525"/>
              </a:xfrm>
              <a:custGeom>
                <a:avLst/>
                <a:gdLst/>
                <a:ahLst/>
                <a:cxnLst/>
                <a:rect l="l" t="t" r="r" b="b"/>
                <a:pathLst>
                  <a:path w="771525" h="771525" extrusionOk="0">
                    <a:moveTo>
                      <a:pt x="771525" y="385762"/>
                    </a:moveTo>
                    <a:cubicBezTo>
                      <a:pt x="771525" y="598813"/>
                      <a:pt x="598814" y="771525"/>
                      <a:pt x="385763" y="771525"/>
                    </a:cubicBezTo>
                    <a:cubicBezTo>
                      <a:pt x="172712" y="771525"/>
                      <a:pt x="0" y="598813"/>
                      <a:pt x="0" y="385762"/>
                    </a:cubicBezTo>
                    <a:cubicBezTo>
                      <a:pt x="0" y="172712"/>
                      <a:pt x="172712" y="0"/>
                      <a:pt x="385763" y="0"/>
                    </a:cubicBezTo>
                    <a:cubicBezTo>
                      <a:pt x="598814"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72" name="Google Shape;872;p10"/>
              <p:cNvSpPr/>
              <p:nvPr/>
            </p:nvSpPr>
            <p:spPr>
              <a:xfrm>
                <a:off x="7116984" y="2129694"/>
                <a:ext cx="809625" cy="809624"/>
              </a:xfrm>
              <a:custGeom>
                <a:avLst/>
                <a:gdLst/>
                <a:ahLst/>
                <a:cxnLst/>
                <a:rect l="l" t="t" r="r" b="b"/>
                <a:pathLst>
                  <a:path w="809625" h="809624" extrusionOk="0">
                    <a:moveTo>
                      <a:pt x="404813" y="809625"/>
                    </a:moveTo>
                    <a:cubicBezTo>
                      <a:pt x="181642" y="809625"/>
                      <a:pt x="0" y="627983"/>
                      <a:pt x="0" y="404812"/>
                    </a:cubicBezTo>
                    <a:cubicBezTo>
                      <a:pt x="0" y="181642"/>
                      <a:pt x="181642" y="0"/>
                      <a:pt x="404813" y="0"/>
                    </a:cubicBezTo>
                    <a:cubicBezTo>
                      <a:pt x="627983" y="0"/>
                      <a:pt x="809625" y="181642"/>
                      <a:pt x="809625" y="404812"/>
                    </a:cubicBezTo>
                    <a:cubicBezTo>
                      <a:pt x="809625" y="627983"/>
                      <a:pt x="628079" y="809625"/>
                      <a:pt x="404813" y="809625"/>
                    </a:cubicBezTo>
                    <a:close/>
                    <a:moveTo>
                      <a:pt x="404813" y="38100"/>
                    </a:moveTo>
                    <a:cubicBezTo>
                      <a:pt x="202597" y="38100"/>
                      <a:pt x="38100" y="202597"/>
                      <a:pt x="38100" y="404812"/>
                    </a:cubicBezTo>
                    <a:cubicBezTo>
                      <a:pt x="38100" y="607028"/>
                      <a:pt x="202597" y="771525"/>
                      <a:pt x="404813" y="771525"/>
                    </a:cubicBezTo>
                    <a:cubicBezTo>
                      <a:pt x="607028" y="771525"/>
                      <a:pt x="771525" y="607028"/>
                      <a:pt x="771525" y="404812"/>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873" name="Google Shape;873;p10"/>
            <p:cNvSpPr/>
            <p:nvPr/>
          </p:nvSpPr>
          <p:spPr>
            <a:xfrm>
              <a:off x="7307484" y="2282189"/>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2" y="111538"/>
                  </a:cubicBezTo>
                  <a:cubicBezTo>
                    <a:pt x="4476"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74" name="Google Shape;874;p10"/>
            <p:cNvSpPr/>
            <p:nvPr/>
          </p:nvSpPr>
          <p:spPr>
            <a:xfrm>
              <a:off x="7678996" y="3158431"/>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3" y="21490"/>
                    <a:pt x="14346" y="8345"/>
                  </a:cubicBezTo>
                  <a:cubicBezTo>
                    <a:pt x="30824" y="-4799"/>
                    <a:pt x="54732" y="-2132"/>
                    <a:pt x="67877" y="14346"/>
                  </a:cubicBezTo>
                  <a:cubicBezTo>
                    <a:pt x="78735" y="27967"/>
                    <a:pt x="178748"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75" name="Google Shape;875;p10"/>
            <p:cNvSpPr/>
            <p:nvPr/>
          </p:nvSpPr>
          <p:spPr>
            <a:xfrm>
              <a:off x="8075911" y="1590589"/>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8" y="147818"/>
                  </a:cubicBezTo>
                  <a:cubicBezTo>
                    <a:pt x="41008" y="257355"/>
                    <a:pt x="9099" y="391086"/>
                    <a:pt x="146" y="456237"/>
                  </a:cubicBezTo>
                  <a:cubicBezTo>
                    <a:pt x="-997" y="464238"/>
                    <a:pt x="4717"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7" y="141627"/>
                  </a:cubicBezTo>
                  <a:cubicBezTo>
                    <a:pt x="511828" y="146199"/>
                    <a:pt x="516781" y="150009"/>
                    <a:pt x="522115" y="153247"/>
                  </a:cubicBezTo>
                  <a:cubicBezTo>
                    <a:pt x="546214" y="167725"/>
                    <a:pt x="585266" y="166106"/>
                    <a:pt x="607840"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76" name="Google Shape;876;p10"/>
            <p:cNvSpPr/>
            <p:nvPr/>
          </p:nvSpPr>
          <p:spPr>
            <a:xfrm>
              <a:off x="7352083" y="1590589"/>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8" y="-772"/>
                    <a:pt x="136090" y="752"/>
                  </a:cubicBezTo>
                  <a:cubicBezTo>
                    <a:pt x="150759" y="2276"/>
                    <a:pt x="165237" y="4562"/>
                    <a:pt x="179619" y="7610"/>
                  </a:cubicBezTo>
                  <a:cubicBezTo>
                    <a:pt x="186954" y="9229"/>
                    <a:pt x="194574" y="9896"/>
                    <a:pt x="201908" y="11706"/>
                  </a:cubicBezTo>
                  <a:cubicBezTo>
                    <a:pt x="262773" y="22659"/>
                    <a:pt x="373454" y="54663"/>
                    <a:pt x="470418" y="147818"/>
                  </a:cubicBezTo>
                  <a:cubicBezTo>
                    <a:pt x="584527" y="257355"/>
                    <a:pt x="616436" y="391086"/>
                    <a:pt x="625390" y="456237"/>
                  </a:cubicBezTo>
                  <a:cubicBezTo>
                    <a:pt x="626533" y="464238"/>
                    <a:pt x="620818" y="471573"/>
                    <a:pt x="612722" y="472430"/>
                  </a:cubicBezTo>
                  <a:cubicBezTo>
                    <a:pt x="605102" y="473192"/>
                    <a:pt x="598148" y="467858"/>
                    <a:pt x="597100" y="460238"/>
                  </a:cubicBezTo>
                  <a:cubicBezTo>
                    <a:pt x="588718" y="398706"/>
                    <a:pt x="558620" y="272024"/>
                    <a:pt x="450606" y="168392"/>
                  </a:cubicBezTo>
                  <a:cubicBezTo>
                    <a:pt x="361737" y="83048"/>
                    <a:pt x="261344" y="34280"/>
                    <a:pt x="202194" y="40757"/>
                  </a:cubicBezTo>
                  <a:cubicBezTo>
                    <a:pt x="178572" y="43329"/>
                    <a:pt x="158570" y="64188"/>
                    <a:pt x="149045" y="84762"/>
                  </a:cubicBezTo>
                  <a:cubicBezTo>
                    <a:pt x="143615" y="96478"/>
                    <a:pt x="138377" y="108289"/>
                    <a:pt x="132376" y="119719"/>
                  </a:cubicBezTo>
                  <a:cubicBezTo>
                    <a:pt x="128280" y="127434"/>
                    <a:pt x="123803" y="135150"/>
                    <a:pt x="117898" y="141627"/>
                  </a:cubicBezTo>
                  <a:cubicBezTo>
                    <a:pt x="113707" y="146199"/>
                    <a:pt x="108753" y="150009"/>
                    <a:pt x="103419" y="153247"/>
                  </a:cubicBezTo>
                  <a:cubicBezTo>
                    <a:pt x="79322"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77" name="Google Shape;877;p10"/>
            <p:cNvSpPr/>
            <p:nvPr/>
          </p:nvSpPr>
          <p:spPr>
            <a:xfrm>
              <a:off x="7319867" y="4312062"/>
              <a:ext cx="1390459" cy="469070"/>
            </a:xfrm>
            <a:custGeom>
              <a:avLst/>
              <a:gdLst/>
              <a:ahLst/>
              <a:cxnLst/>
              <a:rect l="l" t="t" r="r" b="b"/>
              <a:pathLst>
                <a:path w="1390459" h="469070" extrusionOk="0">
                  <a:moveTo>
                    <a:pt x="148209" y="359474"/>
                  </a:moveTo>
                  <a:cubicBezTo>
                    <a:pt x="111062" y="305657"/>
                    <a:pt x="69914" y="234505"/>
                    <a:pt x="37433" y="146113"/>
                  </a:cubicBezTo>
                  <a:cubicBezTo>
                    <a:pt x="20384" y="99727"/>
                    <a:pt x="8477" y="56102"/>
                    <a:pt x="0" y="16669"/>
                  </a:cubicBezTo>
                  <a:cubicBezTo>
                    <a:pt x="31338" y="36957"/>
                    <a:pt x="67056" y="50578"/>
                    <a:pt x="102108" y="62770"/>
                  </a:cubicBezTo>
                  <a:cubicBezTo>
                    <a:pt x="148971" y="79058"/>
                    <a:pt x="197072" y="92202"/>
                    <a:pt x="245364" y="103632"/>
                  </a:cubicBezTo>
                  <a:cubicBezTo>
                    <a:pt x="348234" y="128111"/>
                    <a:pt x="452533" y="146018"/>
                    <a:pt x="557975" y="153162"/>
                  </a:cubicBezTo>
                  <a:cubicBezTo>
                    <a:pt x="662654" y="160306"/>
                    <a:pt x="767905" y="157925"/>
                    <a:pt x="872109" y="146113"/>
                  </a:cubicBezTo>
                  <a:cubicBezTo>
                    <a:pt x="954977" y="136779"/>
                    <a:pt x="1037273" y="121634"/>
                    <a:pt x="1117854" y="99917"/>
                  </a:cubicBezTo>
                  <a:cubicBezTo>
                    <a:pt x="1231582" y="69247"/>
                    <a:pt x="1323880" y="31242"/>
                    <a:pt x="1390459" y="0"/>
                  </a:cubicBezTo>
                  <a:cubicBezTo>
                    <a:pt x="1373410" y="64389"/>
                    <a:pt x="1344073" y="148685"/>
                    <a:pt x="1291304" y="238982"/>
                  </a:cubicBezTo>
                  <a:cubicBezTo>
                    <a:pt x="1249489" y="310515"/>
                    <a:pt x="1204246" y="366617"/>
                    <a:pt x="1165098" y="408718"/>
                  </a:cubicBezTo>
                  <a:cubicBezTo>
                    <a:pt x="1053560" y="439484"/>
                    <a:pt x="900970" y="459962"/>
                    <a:pt x="719328" y="467487"/>
                  </a:cubicBezTo>
                  <a:cubicBezTo>
                    <a:pt x="407670" y="480727"/>
                    <a:pt x="275082" y="407956"/>
                    <a:pt x="148209" y="359474"/>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78" name="Google Shape;878;p10"/>
            <p:cNvSpPr/>
            <p:nvPr/>
          </p:nvSpPr>
          <p:spPr>
            <a:xfrm>
              <a:off x="7285133" y="3706082"/>
              <a:ext cx="1470967" cy="472319"/>
            </a:xfrm>
            <a:custGeom>
              <a:avLst/>
              <a:gdLst/>
              <a:ahLst/>
              <a:cxnLst/>
              <a:rect l="l" t="t" r="r" b="b"/>
              <a:pathLst>
                <a:path w="1470967" h="472319" extrusionOk="0">
                  <a:moveTo>
                    <a:pt x="4159" y="322993"/>
                  </a:moveTo>
                  <a:cubicBezTo>
                    <a:pt x="-8224" y="207359"/>
                    <a:pt x="9016" y="97250"/>
                    <a:pt x="29971" y="0"/>
                  </a:cubicBezTo>
                  <a:cubicBezTo>
                    <a:pt x="156940" y="62960"/>
                    <a:pt x="395445" y="160592"/>
                    <a:pt x="709580" y="168021"/>
                  </a:cubicBezTo>
                  <a:cubicBezTo>
                    <a:pt x="1047718" y="175927"/>
                    <a:pt x="1323561" y="63246"/>
                    <a:pt x="1453768" y="1810"/>
                  </a:cubicBezTo>
                  <a:cubicBezTo>
                    <a:pt x="1460436" y="48958"/>
                    <a:pt x="1462627" y="109347"/>
                    <a:pt x="1468246" y="172879"/>
                  </a:cubicBezTo>
                  <a:cubicBezTo>
                    <a:pt x="1472913" y="226886"/>
                    <a:pt x="1471009" y="274511"/>
                    <a:pt x="1466818" y="313468"/>
                  </a:cubicBezTo>
                  <a:cubicBezTo>
                    <a:pt x="1325562" y="376809"/>
                    <a:pt x="1074102" y="467868"/>
                    <a:pt x="748537" y="472154"/>
                  </a:cubicBezTo>
                  <a:cubicBezTo>
                    <a:pt x="410019" y="476726"/>
                    <a:pt x="147795" y="385191"/>
                    <a:pt x="4159" y="322993"/>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79" name="Google Shape;879;p10"/>
            <p:cNvSpPr/>
            <p:nvPr/>
          </p:nvSpPr>
          <p:spPr>
            <a:xfrm>
              <a:off x="7926600" y="4930050"/>
              <a:ext cx="199304" cy="333375"/>
            </a:xfrm>
            <a:custGeom>
              <a:avLst/>
              <a:gdLst/>
              <a:ahLst/>
              <a:cxnLst/>
              <a:rect l="l" t="t" r="r" b="b"/>
              <a:pathLst>
                <a:path w="237267" h="333375" extrusionOk="0">
                  <a:moveTo>
                    <a:pt x="0" y="0"/>
                  </a:moveTo>
                  <a:lnTo>
                    <a:pt x="114300" y="333375"/>
                  </a:lnTo>
                  <a:lnTo>
                    <a:pt x="237268" y="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880" name="Google Shape;880;p10"/>
            <p:cNvGrpSpPr/>
            <p:nvPr/>
          </p:nvGrpSpPr>
          <p:grpSpPr>
            <a:xfrm>
              <a:off x="8164734" y="2129694"/>
              <a:ext cx="809625" cy="809624"/>
              <a:chOff x="8164734" y="2129694"/>
              <a:chExt cx="809625" cy="809624"/>
            </a:xfrm>
          </p:grpSpPr>
          <p:sp>
            <p:nvSpPr>
              <p:cNvPr id="881" name="Google Shape;881;p10"/>
              <p:cNvSpPr/>
              <p:nvPr/>
            </p:nvSpPr>
            <p:spPr>
              <a:xfrm>
                <a:off x="8183784" y="2148744"/>
                <a:ext cx="771525" cy="771525"/>
              </a:xfrm>
              <a:custGeom>
                <a:avLst/>
                <a:gdLst/>
                <a:ahLst/>
                <a:cxnLst/>
                <a:rect l="l" t="t" r="r" b="b"/>
                <a:pathLst>
                  <a:path w="771525" h="771525" extrusionOk="0">
                    <a:moveTo>
                      <a:pt x="771525" y="385762"/>
                    </a:moveTo>
                    <a:cubicBezTo>
                      <a:pt x="771525" y="598813"/>
                      <a:pt x="598814" y="771525"/>
                      <a:pt x="385763" y="771525"/>
                    </a:cubicBezTo>
                    <a:cubicBezTo>
                      <a:pt x="172712" y="771525"/>
                      <a:pt x="0" y="598813"/>
                      <a:pt x="0" y="385762"/>
                    </a:cubicBezTo>
                    <a:cubicBezTo>
                      <a:pt x="0" y="172712"/>
                      <a:pt x="172712" y="0"/>
                      <a:pt x="385763" y="0"/>
                    </a:cubicBezTo>
                    <a:cubicBezTo>
                      <a:pt x="598814"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882" name="Google Shape;882;p10"/>
              <p:cNvSpPr/>
              <p:nvPr/>
            </p:nvSpPr>
            <p:spPr>
              <a:xfrm>
                <a:off x="8164734" y="2129694"/>
                <a:ext cx="809625" cy="809624"/>
              </a:xfrm>
              <a:custGeom>
                <a:avLst/>
                <a:gdLst/>
                <a:ahLst/>
                <a:cxnLst/>
                <a:rect l="l" t="t" r="r" b="b"/>
                <a:pathLst>
                  <a:path w="809625" h="809624" extrusionOk="0">
                    <a:moveTo>
                      <a:pt x="404813" y="809625"/>
                    </a:moveTo>
                    <a:cubicBezTo>
                      <a:pt x="181642" y="809625"/>
                      <a:pt x="0" y="627983"/>
                      <a:pt x="0" y="404812"/>
                    </a:cubicBezTo>
                    <a:cubicBezTo>
                      <a:pt x="0" y="181642"/>
                      <a:pt x="181642" y="0"/>
                      <a:pt x="404813" y="0"/>
                    </a:cubicBezTo>
                    <a:cubicBezTo>
                      <a:pt x="627983" y="0"/>
                      <a:pt x="809625" y="181642"/>
                      <a:pt x="809625" y="404812"/>
                    </a:cubicBezTo>
                    <a:cubicBezTo>
                      <a:pt x="809625" y="627983"/>
                      <a:pt x="628079" y="809625"/>
                      <a:pt x="404813" y="809625"/>
                    </a:cubicBezTo>
                    <a:close/>
                    <a:moveTo>
                      <a:pt x="404813" y="38100"/>
                    </a:moveTo>
                    <a:cubicBezTo>
                      <a:pt x="202597" y="38100"/>
                      <a:pt x="38100" y="202597"/>
                      <a:pt x="38100" y="404812"/>
                    </a:cubicBezTo>
                    <a:cubicBezTo>
                      <a:pt x="38100" y="607028"/>
                      <a:pt x="202597" y="771525"/>
                      <a:pt x="404813" y="771525"/>
                    </a:cubicBezTo>
                    <a:cubicBezTo>
                      <a:pt x="607028" y="771525"/>
                      <a:pt x="771525" y="607028"/>
                      <a:pt x="771525" y="404812"/>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883" name="Google Shape;883;p10"/>
            <p:cNvSpPr/>
            <p:nvPr/>
          </p:nvSpPr>
          <p:spPr>
            <a:xfrm>
              <a:off x="8439804" y="2284316"/>
              <a:ext cx="352490" cy="352406"/>
            </a:xfrm>
            <a:custGeom>
              <a:avLst/>
              <a:gdLst/>
              <a:ahLst/>
              <a:cxnLst/>
              <a:rect l="l" t="t" r="r" b="b"/>
              <a:pathLst>
                <a:path w="352490" h="352406" extrusionOk="0">
                  <a:moveTo>
                    <a:pt x="341960" y="116269"/>
                  </a:moveTo>
                  <a:cubicBezTo>
                    <a:pt x="334340" y="121793"/>
                    <a:pt x="325863" y="126461"/>
                    <a:pt x="316528" y="129890"/>
                  </a:cubicBezTo>
                  <a:cubicBezTo>
                    <a:pt x="262141" y="149797"/>
                    <a:pt x="202038" y="121793"/>
                    <a:pt x="182130" y="67501"/>
                  </a:cubicBezTo>
                  <a:cubicBezTo>
                    <a:pt x="173844" y="44927"/>
                    <a:pt x="173939" y="21400"/>
                    <a:pt x="180701" y="64"/>
                  </a:cubicBezTo>
                  <a:cubicBezTo>
                    <a:pt x="159175" y="-508"/>
                    <a:pt x="137172" y="2731"/>
                    <a:pt x="115741" y="10637"/>
                  </a:cubicBezTo>
                  <a:cubicBezTo>
                    <a:pt x="24301" y="44069"/>
                    <a:pt x="-22657" y="145320"/>
                    <a:pt x="10776" y="236665"/>
                  </a:cubicBezTo>
                  <a:cubicBezTo>
                    <a:pt x="44209" y="328105"/>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17 Title and text right">
  <p:cSld name="CUSTOM_16">
    <p:spTree>
      <p:nvGrpSpPr>
        <p:cNvPr id="1" name="Shape 920"/>
        <p:cNvGrpSpPr/>
        <p:nvPr/>
      </p:nvGrpSpPr>
      <p:grpSpPr>
        <a:xfrm>
          <a:off x="0" y="0"/>
          <a:ext cx="0" cy="0"/>
          <a:chOff x="0" y="0"/>
          <a:chExt cx="0" cy="0"/>
        </a:xfrm>
      </p:grpSpPr>
      <p:sp>
        <p:nvSpPr>
          <p:cNvPr id="921" name="Google Shape;921;p12"/>
          <p:cNvSpPr/>
          <p:nvPr/>
        </p:nvSpPr>
        <p:spPr>
          <a:xfrm>
            <a:off x="0" y="0"/>
            <a:ext cx="12192000" cy="6858000"/>
          </a:xfrm>
          <a:custGeom>
            <a:avLst/>
            <a:gdLst/>
            <a:ahLst/>
            <a:cxnLst/>
            <a:rect l="l" t="t" r="r" b="b"/>
            <a:pathLst>
              <a:path w="12192000" h="6858000" extrusionOk="0">
                <a:moveTo>
                  <a:pt x="3822249" y="5943611"/>
                </a:moveTo>
                <a:cubicBezTo>
                  <a:pt x="3899833" y="5944273"/>
                  <a:pt x="3977417" y="5964829"/>
                  <a:pt x="4047707" y="6004615"/>
                </a:cubicBezTo>
                <a:lnTo>
                  <a:pt x="5558713" y="6858000"/>
                </a:lnTo>
                <a:lnTo>
                  <a:pt x="2067133" y="6858000"/>
                </a:lnTo>
                <a:lnTo>
                  <a:pt x="3596795" y="6001964"/>
                </a:lnTo>
                <a:cubicBezTo>
                  <a:pt x="3667083" y="5962178"/>
                  <a:pt x="3744666" y="5942948"/>
                  <a:pt x="3822249" y="5943611"/>
                </a:cubicBezTo>
                <a:close/>
                <a:moveTo>
                  <a:pt x="11975649" y="5943610"/>
                </a:moveTo>
                <a:cubicBezTo>
                  <a:pt x="12014440" y="5943942"/>
                  <a:pt x="12053232" y="5949246"/>
                  <a:pt x="12091112" y="5959442"/>
                </a:cubicBezTo>
                <a:lnTo>
                  <a:pt x="12192000" y="6000876"/>
                </a:lnTo>
                <a:lnTo>
                  <a:pt x="12192000" y="6858000"/>
                </a:lnTo>
                <a:lnTo>
                  <a:pt x="10220532" y="6858000"/>
                </a:lnTo>
                <a:lnTo>
                  <a:pt x="11750193" y="6001964"/>
                </a:lnTo>
                <a:cubicBezTo>
                  <a:pt x="11820482" y="5962178"/>
                  <a:pt x="11898065" y="5942948"/>
                  <a:pt x="11975649" y="5943610"/>
                </a:cubicBezTo>
                <a:close/>
                <a:moveTo>
                  <a:pt x="10221226" y="0"/>
                </a:moveTo>
                <a:lnTo>
                  <a:pt x="12192000" y="0"/>
                </a:lnTo>
                <a:lnTo>
                  <a:pt x="12192000" y="807630"/>
                </a:lnTo>
                <a:lnTo>
                  <a:pt x="12099334" y="858871"/>
                </a:lnTo>
                <a:cubicBezTo>
                  <a:pt x="11956103" y="938442"/>
                  <a:pt x="11778391" y="935792"/>
                  <a:pt x="11637811" y="850914"/>
                </a:cubicBezTo>
                <a:close/>
                <a:moveTo>
                  <a:pt x="6521532" y="0"/>
                </a:moveTo>
                <a:lnTo>
                  <a:pt x="9057127" y="0"/>
                </a:lnTo>
                <a:lnTo>
                  <a:pt x="11441291" y="1346526"/>
                </a:lnTo>
                <a:cubicBezTo>
                  <a:pt x="11584537" y="1428761"/>
                  <a:pt x="11674729" y="1582618"/>
                  <a:pt x="11674729" y="1749740"/>
                </a:cubicBezTo>
                <a:lnTo>
                  <a:pt x="11674729" y="5166433"/>
                </a:lnTo>
                <a:cubicBezTo>
                  <a:pt x="11674729" y="5333553"/>
                  <a:pt x="11581885" y="5487410"/>
                  <a:pt x="11435985" y="5569645"/>
                </a:cubicBezTo>
                <a:lnTo>
                  <a:pt x="9106054" y="6858000"/>
                </a:lnTo>
                <a:lnTo>
                  <a:pt x="6590918" y="6858000"/>
                </a:lnTo>
                <a:lnTo>
                  <a:pt x="4446091" y="5569645"/>
                </a:lnTo>
                <a:cubicBezTo>
                  <a:pt x="4305496" y="5487410"/>
                  <a:pt x="4220609" y="5336207"/>
                  <a:pt x="4220609" y="5174390"/>
                </a:cubicBezTo>
                <a:lnTo>
                  <a:pt x="4220609" y="1558743"/>
                </a:lnTo>
                <a:cubicBezTo>
                  <a:pt x="4220609" y="1391623"/>
                  <a:pt x="4310799" y="1237766"/>
                  <a:pt x="4456702" y="1155530"/>
                </a:cubicBezTo>
                <a:close/>
                <a:moveTo>
                  <a:pt x="2067829" y="0"/>
                </a:moveTo>
                <a:lnTo>
                  <a:pt x="5499158" y="0"/>
                </a:lnTo>
                <a:lnTo>
                  <a:pt x="3945935" y="858869"/>
                </a:lnTo>
                <a:cubicBezTo>
                  <a:pt x="3802703" y="938441"/>
                  <a:pt x="3624992" y="935790"/>
                  <a:pt x="3484412" y="850913"/>
                </a:cubicBezTo>
                <a:close/>
                <a:moveTo>
                  <a:pt x="0" y="0"/>
                </a:moveTo>
                <a:lnTo>
                  <a:pt x="868279" y="0"/>
                </a:lnTo>
                <a:lnTo>
                  <a:pt x="3252061" y="1346311"/>
                </a:lnTo>
                <a:cubicBezTo>
                  <a:pt x="3395292" y="1428537"/>
                  <a:pt x="3485475" y="1582378"/>
                  <a:pt x="3485475" y="1749482"/>
                </a:cubicBezTo>
                <a:lnTo>
                  <a:pt x="3485475" y="5165807"/>
                </a:lnTo>
                <a:cubicBezTo>
                  <a:pt x="3485475" y="5332909"/>
                  <a:pt x="3392641" y="5486750"/>
                  <a:pt x="3246756" y="5568976"/>
                </a:cubicBezTo>
                <a:lnTo>
                  <a:pt x="915617" y="6858000"/>
                </a:lnTo>
                <a:lnTo>
                  <a:pt x="0" y="6858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22" name="Google Shape;922;p12"/>
          <p:cNvSpPr/>
          <p:nvPr/>
        </p:nvSpPr>
        <p:spPr>
          <a:xfrm>
            <a:off x="4141367" y="950100"/>
            <a:ext cx="7796100" cy="4957800"/>
          </a:xfrm>
          <a:prstGeom prst="roundRect">
            <a:avLst>
              <a:gd name="adj" fmla="val 4504"/>
            </a:avLst>
          </a:prstGeom>
          <a:solidFill>
            <a:srgbClr val="FFFFFF">
              <a:alpha val="58819"/>
            </a:srgbClr>
          </a:solidFill>
          <a:ln w="762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23" name="Google Shape;923;p12"/>
          <p:cNvSpPr txBox="1">
            <a:spLocks noGrp="1"/>
          </p:cNvSpPr>
          <p:nvPr>
            <p:ph type="title"/>
          </p:nvPr>
        </p:nvSpPr>
        <p:spPr>
          <a:xfrm>
            <a:off x="5172425" y="1337100"/>
            <a:ext cx="58347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highlight>
                  <a:schemeClr val="accent1"/>
                </a:highlight>
              </a:defRPr>
            </a:lvl1pPr>
            <a:lvl2pPr lvl="1"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924" name="Google Shape;924;p12"/>
          <p:cNvSpPr txBox="1">
            <a:spLocks noGrp="1"/>
          </p:cNvSpPr>
          <p:nvPr>
            <p:ph type="body" idx="1"/>
          </p:nvPr>
        </p:nvSpPr>
        <p:spPr>
          <a:xfrm>
            <a:off x="5172525" y="2189450"/>
            <a:ext cx="5834700" cy="3331500"/>
          </a:xfrm>
          <a:prstGeom prst="rect">
            <a:avLst/>
          </a:prstGeom>
        </p:spPr>
        <p:txBody>
          <a:bodyPr spcFirstLastPara="1" wrap="square" lIns="121900" tIns="121900" rIns="121900" bIns="121900" anchor="ctr"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grpSp>
        <p:nvGrpSpPr>
          <p:cNvPr id="925" name="Google Shape;925;p12"/>
          <p:cNvGrpSpPr/>
          <p:nvPr/>
        </p:nvGrpSpPr>
        <p:grpSpPr>
          <a:xfrm>
            <a:off x="109645" y="1069031"/>
            <a:ext cx="5027813" cy="4394916"/>
            <a:chOff x="5916127" y="1590589"/>
            <a:chExt cx="4201749" cy="3672836"/>
          </a:xfrm>
        </p:grpSpPr>
        <p:grpSp>
          <p:nvGrpSpPr>
            <p:cNvPr id="926" name="Google Shape;926;p12"/>
            <p:cNvGrpSpPr/>
            <p:nvPr/>
          </p:nvGrpSpPr>
          <p:grpSpPr>
            <a:xfrm>
              <a:off x="5916127" y="2814232"/>
              <a:ext cx="1535513" cy="2166104"/>
              <a:chOff x="5916127" y="2814232"/>
              <a:chExt cx="1535513" cy="2166104"/>
            </a:xfrm>
          </p:grpSpPr>
          <p:grpSp>
            <p:nvGrpSpPr>
              <p:cNvPr id="927" name="Google Shape;927;p12"/>
              <p:cNvGrpSpPr/>
              <p:nvPr/>
            </p:nvGrpSpPr>
            <p:grpSpPr>
              <a:xfrm>
                <a:off x="6331772" y="4075467"/>
                <a:ext cx="1082944" cy="904869"/>
                <a:chOff x="6331772" y="4075467"/>
                <a:chExt cx="1082944" cy="904869"/>
              </a:xfrm>
            </p:grpSpPr>
            <p:sp>
              <p:nvSpPr>
                <p:cNvPr id="928" name="Google Shape;928;p12"/>
                <p:cNvSpPr/>
                <p:nvPr/>
              </p:nvSpPr>
              <p:spPr>
                <a:xfrm>
                  <a:off x="6369673" y="4113792"/>
                  <a:ext cx="1006839" cy="827870"/>
                </a:xfrm>
                <a:custGeom>
                  <a:avLst/>
                  <a:gdLst/>
                  <a:ahLst/>
                  <a:cxnLst/>
                  <a:rect l="l" t="t" r="r" b="b"/>
                  <a:pathLst>
                    <a:path w="1006839" h="827870" extrusionOk="0">
                      <a:moveTo>
                        <a:pt x="1001247" y="344955"/>
                      </a:moveTo>
                      <a:cubicBezTo>
                        <a:pt x="885709" y="578032"/>
                        <a:pt x="691113" y="925218"/>
                        <a:pt x="426604" y="802251"/>
                      </a:cubicBezTo>
                      <a:cubicBezTo>
                        <a:pt x="128758" y="663852"/>
                        <a:pt x="-56027" y="386294"/>
                        <a:pt x="15315" y="214272"/>
                      </a:cubicBezTo>
                      <a:cubicBezTo>
                        <a:pt x="54558" y="119784"/>
                        <a:pt x="178573" y="108164"/>
                        <a:pt x="426318" y="53776"/>
                      </a:cubicBezTo>
                      <a:cubicBezTo>
                        <a:pt x="683303" y="-2612"/>
                        <a:pt x="813605" y="-29282"/>
                        <a:pt x="906950" y="47775"/>
                      </a:cubicBezTo>
                      <a:cubicBezTo>
                        <a:pt x="1020774" y="141692"/>
                        <a:pt x="1011249" y="324858"/>
                        <a:pt x="1001247" y="34495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29" name="Google Shape;929;p12"/>
                <p:cNvSpPr/>
                <p:nvPr/>
              </p:nvSpPr>
              <p:spPr>
                <a:xfrm>
                  <a:off x="6331772" y="4075467"/>
                  <a:ext cx="1082944" cy="904869"/>
                </a:xfrm>
                <a:custGeom>
                  <a:avLst/>
                  <a:gdLst/>
                  <a:ahLst/>
                  <a:cxnLst/>
                  <a:rect l="l" t="t" r="r" b="b"/>
                  <a:pathLst>
                    <a:path w="1082944" h="904869" extrusionOk="0">
                      <a:moveTo>
                        <a:pt x="575472" y="904869"/>
                      </a:moveTo>
                      <a:cubicBezTo>
                        <a:pt x="535086" y="904869"/>
                        <a:pt x="492795" y="895726"/>
                        <a:pt x="448408" y="875151"/>
                      </a:cubicBezTo>
                      <a:cubicBezTo>
                        <a:pt x="138179" y="730943"/>
                        <a:pt x="-62989" y="433287"/>
                        <a:pt x="17974" y="238024"/>
                      </a:cubicBezTo>
                      <a:cubicBezTo>
                        <a:pt x="59217" y="138488"/>
                        <a:pt x="165135" y="116295"/>
                        <a:pt x="357349" y="76004"/>
                      </a:cubicBezTo>
                      <a:cubicBezTo>
                        <a:pt x="387734" y="69622"/>
                        <a:pt x="420595" y="62764"/>
                        <a:pt x="456028" y="54954"/>
                      </a:cubicBezTo>
                      <a:cubicBezTo>
                        <a:pt x="716251" y="-2196"/>
                        <a:pt x="859507" y="-33629"/>
                        <a:pt x="969140" y="56859"/>
                      </a:cubicBezTo>
                      <a:cubicBezTo>
                        <a:pt x="1098966" y="164015"/>
                        <a:pt x="1090584" y="365374"/>
                        <a:pt x="1073248" y="400235"/>
                      </a:cubicBezTo>
                      <a:lnTo>
                        <a:pt x="1073248" y="400235"/>
                      </a:lnTo>
                      <a:cubicBezTo>
                        <a:pt x="993905" y="560160"/>
                        <a:pt x="822931" y="904869"/>
                        <a:pt x="575472" y="904869"/>
                      </a:cubicBezTo>
                      <a:close/>
                      <a:moveTo>
                        <a:pt x="792165" y="76385"/>
                      </a:moveTo>
                      <a:cubicBezTo>
                        <a:pt x="718442" y="76385"/>
                        <a:pt x="618144" y="97245"/>
                        <a:pt x="472411" y="129249"/>
                      </a:cubicBezTo>
                      <a:cubicBezTo>
                        <a:pt x="436788" y="137059"/>
                        <a:pt x="403736" y="144012"/>
                        <a:pt x="373066" y="150394"/>
                      </a:cubicBezTo>
                      <a:cubicBezTo>
                        <a:pt x="188947" y="188970"/>
                        <a:pt x="113319" y="207068"/>
                        <a:pt x="88363" y="267075"/>
                      </a:cubicBezTo>
                      <a:cubicBezTo>
                        <a:pt x="29784" y="408236"/>
                        <a:pt x="185042" y="668650"/>
                        <a:pt x="480508" y="805905"/>
                      </a:cubicBezTo>
                      <a:cubicBezTo>
                        <a:pt x="700821" y="908299"/>
                        <a:pt x="875890" y="626168"/>
                        <a:pt x="1004097" y="368041"/>
                      </a:cubicBezTo>
                      <a:cubicBezTo>
                        <a:pt x="1011145" y="339846"/>
                        <a:pt x="1011431" y="190399"/>
                        <a:pt x="920657" y="115342"/>
                      </a:cubicBezTo>
                      <a:cubicBezTo>
                        <a:pt x="887415" y="88101"/>
                        <a:pt x="847220" y="76385"/>
                        <a:pt x="792165" y="76385"/>
                      </a:cubicBezTo>
                      <a:close/>
                      <a:moveTo>
                        <a:pt x="1005049" y="366326"/>
                      </a:moveTo>
                      <a:cubicBezTo>
                        <a:pt x="1004954" y="366421"/>
                        <a:pt x="1004954" y="366612"/>
                        <a:pt x="1004859" y="366707"/>
                      </a:cubicBezTo>
                      <a:cubicBezTo>
                        <a:pt x="1004859" y="366612"/>
                        <a:pt x="1004954" y="366421"/>
                        <a:pt x="1005049" y="366326"/>
                      </a:cubicBezTo>
                      <a:lnTo>
                        <a:pt x="1005049" y="36632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930" name="Google Shape;930;p12"/>
              <p:cNvGrpSpPr/>
              <p:nvPr/>
            </p:nvGrpSpPr>
            <p:grpSpPr>
              <a:xfrm>
                <a:off x="5916127" y="2814232"/>
                <a:ext cx="1535513" cy="1411057"/>
                <a:chOff x="5916127" y="2814232"/>
                <a:chExt cx="1535513" cy="1411057"/>
              </a:xfrm>
            </p:grpSpPr>
            <p:sp>
              <p:nvSpPr>
                <p:cNvPr id="931" name="Google Shape;931;p12"/>
                <p:cNvSpPr/>
                <p:nvPr/>
              </p:nvSpPr>
              <p:spPr>
                <a:xfrm>
                  <a:off x="5953203" y="2852753"/>
                  <a:ext cx="1460283" cy="1334492"/>
                </a:xfrm>
                <a:custGeom>
                  <a:avLst/>
                  <a:gdLst/>
                  <a:ahLst/>
                  <a:cxnLst/>
                  <a:rect l="l" t="t" r="r" b="b"/>
                  <a:pathLst>
                    <a:path w="1460283" h="1334492" extrusionOk="0">
                      <a:moveTo>
                        <a:pt x="1286178" y="1308910"/>
                      </a:moveTo>
                      <a:cubicBezTo>
                        <a:pt x="1244649" y="1307005"/>
                        <a:pt x="1203120" y="1311006"/>
                        <a:pt x="1161591" y="1312815"/>
                      </a:cubicBezTo>
                      <a:cubicBezTo>
                        <a:pt x="1056435" y="1317387"/>
                        <a:pt x="951660" y="1326722"/>
                        <a:pt x="846504" y="1331389"/>
                      </a:cubicBezTo>
                      <a:cubicBezTo>
                        <a:pt x="643336" y="1340343"/>
                        <a:pt x="422165" y="1336533"/>
                        <a:pt x="242905" y="1227757"/>
                      </a:cubicBezTo>
                      <a:cubicBezTo>
                        <a:pt x="194137" y="1198134"/>
                        <a:pt x="150036" y="1161273"/>
                        <a:pt x="112222" y="1118505"/>
                      </a:cubicBezTo>
                      <a:cubicBezTo>
                        <a:pt x="-82755" y="898001"/>
                        <a:pt x="11828" y="583962"/>
                        <a:pt x="128985" y="350409"/>
                      </a:cubicBezTo>
                      <a:cubicBezTo>
                        <a:pt x="187755" y="233252"/>
                        <a:pt x="253287" y="93615"/>
                        <a:pt x="376540" y="32560"/>
                      </a:cubicBezTo>
                      <a:cubicBezTo>
                        <a:pt x="567707" y="-62118"/>
                        <a:pt x="754207" y="69136"/>
                        <a:pt x="904606" y="178102"/>
                      </a:cubicBezTo>
                      <a:cubicBezTo>
                        <a:pt x="946231" y="208296"/>
                        <a:pt x="985569" y="242396"/>
                        <a:pt x="1023859" y="276590"/>
                      </a:cubicBezTo>
                      <a:cubicBezTo>
                        <a:pt x="1055578" y="304975"/>
                        <a:pt x="1086343" y="334407"/>
                        <a:pt x="1116061" y="364792"/>
                      </a:cubicBezTo>
                      <a:cubicBezTo>
                        <a:pt x="1286273" y="538623"/>
                        <a:pt x="1405431" y="745221"/>
                        <a:pt x="1458295" y="983155"/>
                      </a:cubicBezTo>
                      <a:cubicBezTo>
                        <a:pt x="1479916" y="1079834"/>
                        <a:pt x="1318848" y="1310434"/>
                        <a:pt x="1286178" y="130891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32" name="Google Shape;932;p12"/>
                <p:cNvSpPr/>
                <p:nvPr/>
              </p:nvSpPr>
              <p:spPr>
                <a:xfrm>
                  <a:off x="5916127" y="2814232"/>
                  <a:ext cx="1535513" cy="1411057"/>
                </a:xfrm>
                <a:custGeom>
                  <a:avLst/>
                  <a:gdLst/>
                  <a:ahLst/>
                  <a:cxnLst/>
                  <a:rect l="l" t="t" r="r" b="b"/>
                  <a:pathLst>
                    <a:path w="1535513" h="1411057" extrusionOk="0">
                      <a:moveTo>
                        <a:pt x="760041" y="1411057"/>
                      </a:moveTo>
                      <a:cubicBezTo>
                        <a:pt x="584685" y="1411057"/>
                        <a:pt x="409425" y="1389340"/>
                        <a:pt x="260359" y="1298853"/>
                      </a:cubicBezTo>
                      <a:cubicBezTo>
                        <a:pt x="208352" y="1267325"/>
                        <a:pt x="161394" y="1228082"/>
                        <a:pt x="120913" y="1182267"/>
                      </a:cubicBezTo>
                      <a:cubicBezTo>
                        <a:pt x="-44060" y="995672"/>
                        <a:pt x="-40155" y="715446"/>
                        <a:pt x="132248" y="371880"/>
                      </a:cubicBezTo>
                      <a:lnTo>
                        <a:pt x="140058" y="356163"/>
                      </a:lnTo>
                      <a:cubicBezTo>
                        <a:pt x="199875" y="236529"/>
                        <a:pt x="267693" y="100989"/>
                        <a:pt x="396852" y="36885"/>
                      </a:cubicBezTo>
                      <a:cubicBezTo>
                        <a:pt x="611832" y="-69699"/>
                        <a:pt x="815476" y="77938"/>
                        <a:pt x="964161" y="185761"/>
                      </a:cubicBezTo>
                      <a:cubicBezTo>
                        <a:pt x="1007881" y="217479"/>
                        <a:pt x="1048743" y="253008"/>
                        <a:pt x="1086462" y="286726"/>
                      </a:cubicBezTo>
                      <a:cubicBezTo>
                        <a:pt x="1118657" y="315492"/>
                        <a:pt x="1150280" y="345781"/>
                        <a:pt x="1180474" y="376642"/>
                      </a:cubicBezTo>
                      <a:cubicBezTo>
                        <a:pt x="1361354" y="561332"/>
                        <a:pt x="1479845" y="775644"/>
                        <a:pt x="1532709" y="1013388"/>
                      </a:cubicBezTo>
                      <a:cubicBezTo>
                        <a:pt x="1553854" y="1108638"/>
                        <a:pt x="1450222" y="1270849"/>
                        <a:pt x="1396692" y="1334476"/>
                      </a:cubicBezTo>
                      <a:cubicBezTo>
                        <a:pt x="1364973" y="1372100"/>
                        <a:pt x="1343828" y="1386483"/>
                        <a:pt x="1321539" y="1385340"/>
                      </a:cubicBezTo>
                      <a:cubicBezTo>
                        <a:pt x="1293250" y="1384101"/>
                        <a:pt x="1264771" y="1385721"/>
                        <a:pt x="1234576" y="1387435"/>
                      </a:cubicBezTo>
                      <a:cubicBezTo>
                        <a:pt x="1223146" y="1388102"/>
                        <a:pt x="1211716" y="1388769"/>
                        <a:pt x="1200381" y="1389245"/>
                      </a:cubicBezTo>
                      <a:cubicBezTo>
                        <a:pt x="1147803" y="1391531"/>
                        <a:pt x="1094178" y="1395055"/>
                        <a:pt x="1042361" y="1398579"/>
                      </a:cubicBezTo>
                      <a:cubicBezTo>
                        <a:pt x="991022" y="1402008"/>
                        <a:pt x="937872" y="1405533"/>
                        <a:pt x="885294" y="1407819"/>
                      </a:cubicBezTo>
                      <a:cubicBezTo>
                        <a:pt x="843765" y="1409819"/>
                        <a:pt x="801855" y="1411057"/>
                        <a:pt x="760041" y="1411057"/>
                      </a:cubicBezTo>
                      <a:close/>
                      <a:moveTo>
                        <a:pt x="551634" y="76319"/>
                      </a:moveTo>
                      <a:cubicBezTo>
                        <a:pt x="511343" y="76319"/>
                        <a:pt x="471243" y="85177"/>
                        <a:pt x="430666" y="105275"/>
                      </a:cubicBezTo>
                      <a:cubicBezTo>
                        <a:pt x="324367" y="157948"/>
                        <a:pt x="262645" y="281392"/>
                        <a:pt x="208162" y="390358"/>
                      </a:cubicBezTo>
                      <a:lnTo>
                        <a:pt x="200256" y="406170"/>
                      </a:lnTo>
                      <a:cubicBezTo>
                        <a:pt x="40713" y="724019"/>
                        <a:pt x="33283" y="968240"/>
                        <a:pt x="177968" y="1131879"/>
                      </a:cubicBezTo>
                      <a:cubicBezTo>
                        <a:pt x="213306" y="1171884"/>
                        <a:pt x="254358" y="1206174"/>
                        <a:pt x="299793" y="1233797"/>
                      </a:cubicBezTo>
                      <a:cubicBezTo>
                        <a:pt x="467147" y="1335333"/>
                        <a:pt x="678411" y="1340953"/>
                        <a:pt x="881865" y="1331904"/>
                      </a:cubicBezTo>
                      <a:cubicBezTo>
                        <a:pt x="933586" y="1329618"/>
                        <a:pt x="986259" y="1326094"/>
                        <a:pt x="1037218" y="1322760"/>
                      </a:cubicBezTo>
                      <a:cubicBezTo>
                        <a:pt x="1089510" y="1319331"/>
                        <a:pt x="1143517" y="1315712"/>
                        <a:pt x="1196953" y="1313426"/>
                      </a:cubicBezTo>
                      <a:cubicBezTo>
                        <a:pt x="1208001" y="1312950"/>
                        <a:pt x="1219050" y="1312283"/>
                        <a:pt x="1230099" y="1311616"/>
                      </a:cubicBezTo>
                      <a:cubicBezTo>
                        <a:pt x="1258103" y="1309997"/>
                        <a:pt x="1286868" y="1308378"/>
                        <a:pt x="1316205" y="1309140"/>
                      </a:cubicBezTo>
                      <a:cubicBezTo>
                        <a:pt x="1354687" y="1278945"/>
                        <a:pt x="1473082" y="1096827"/>
                        <a:pt x="1458223" y="1030152"/>
                      </a:cubicBezTo>
                      <a:cubicBezTo>
                        <a:pt x="1408503" y="806410"/>
                        <a:pt x="1296679" y="604575"/>
                        <a:pt x="1125991" y="430173"/>
                      </a:cubicBezTo>
                      <a:cubicBezTo>
                        <a:pt x="1096940" y="400455"/>
                        <a:pt x="1066460" y="371403"/>
                        <a:pt x="1035599" y="343686"/>
                      </a:cubicBezTo>
                      <a:cubicBezTo>
                        <a:pt x="999499" y="311301"/>
                        <a:pt x="960351" y="277296"/>
                        <a:pt x="919394" y="247578"/>
                      </a:cubicBezTo>
                      <a:cubicBezTo>
                        <a:pt x="790616" y="154138"/>
                        <a:pt x="670982" y="76319"/>
                        <a:pt x="551634" y="76319"/>
                      </a:cubicBezTo>
                      <a:close/>
                      <a:moveTo>
                        <a:pt x="1324968" y="1309425"/>
                      </a:moveTo>
                      <a:cubicBezTo>
                        <a:pt x="1324968" y="1309425"/>
                        <a:pt x="1324968" y="1309425"/>
                        <a:pt x="1324968" y="1309425"/>
                      </a:cubicBezTo>
                      <a:lnTo>
                        <a:pt x="1324968" y="1309425"/>
                      </a:lnTo>
                      <a:cubicBezTo>
                        <a:pt x="1324968" y="1309425"/>
                        <a:pt x="1324968" y="1309425"/>
                        <a:pt x="1324968" y="130942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933" name="Google Shape;933;p12"/>
            <p:cNvGrpSpPr/>
            <p:nvPr/>
          </p:nvGrpSpPr>
          <p:grpSpPr>
            <a:xfrm>
              <a:off x="6040232" y="3501675"/>
              <a:ext cx="1171621" cy="1354244"/>
              <a:chOff x="6040232" y="3501675"/>
              <a:chExt cx="1171621" cy="1354244"/>
            </a:xfrm>
          </p:grpSpPr>
          <p:sp>
            <p:nvSpPr>
              <p:cNvPr id="934" name="Google Shape;934;p12"/>
              <p:cNvSpPr/>
              <p:nvPr/>
            </p:nvSpPr>
            <p:spPr>
              <a:xfrm>
                <a:off x="6040232" y="3501675"/>
                <a:ext cx="813295" cy="592392"/>
              </a:xfrm>
              <a:custGeom>
                <a:avLst/>
                <a:gdLst/>
                <a:ahLst/>
                <a:cxnLst/>
                <a:rect l="l" t="t" r="r" b="b"/>
                <a:pathLst>
                  <a:path w="813295" h="592392" extrusionOk="0">
                    <a:moveTo>
                      <a:pt x="811766" y="592169"/>
                    </a:moveTo>
                    <a:cubicBezTo>
                      <a:pt x="776714" y="585883"/>
                      <a:pt x="339517" y="625888"/>
                      <a:pt x="111203" y="426148"/>
                    </a:cubicBezTo>
                    <a:cubicBezTo>
                      <a:pt x="-86632" y="253079"/>
                      <a:pt x="39479" y="47054"/>
                      <a:pt x="41003" y="0"/>
                    </a:cubicBezTo>
                    <a:cubicBezTo>
                      <a:pt x="60625" y="126682"/>
                      <a:pt x="71293" y="219456"/>
                      <a:pt x="231027" y="339566"/>
                    </a:cubicBezTo>
                    <a:cubicBezTo>
                      <a:pt x="466961" y="516731"/>
                      <a:pt x="840151" y="597217"/>
                      <a:pt x="811766" y="592169"/>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35" name="Google Shape;935;p12"/>
              <p:cNvSpPr/>
              <p:nvPr/>
            </p:nvSpPr>
            <p:spPr>
              <a:xfrm>
                <a:off x="6691883" y="4633150"/>
                <a:ext cx="519970" cy="222769"/>
              </a:xfrm>
              <a:custGeom>
                <a:avLst/>
                <a:gdLst/>
                <a:ahLst/>
                <a:cxnLst/>
                <a:rect l="l" t="t" r="r" b="b"/>
                <a:pathLst>
                  <a:path w="519970" h="222769" extrusionOk="0">
                    <a:moveTo>
                      <a:pt x="0" y="79724"/>
                    </a:moveTo>
                    <a:cubicBezTo>
                      <a:pt x="17907" y="107061"/>
                      <a:pt x="74390" y="196596"/>
                      <a:pt x="169736" y="218218"/>
                    </a:cubicBezTo>
                    <a:cubicBezTo>
                      <a:pt x="297561" y="247269"/>
                      <a:pt x="411575" y="132874"/>
                      <a:pt x="519970" y="0"/>
                    </a:cubicBezTo>
                    <a:cubicBezTo>
                      <a:pt x="468821" y="34861"/>
                      <a:pt x="357950" y="128302"/>
                      <a:pt x="201835" y="133731"/>
                    </a:cubicBezTo>
                    <a:cubicBezTo>
                      <a:pt x="119253" y="136684"/>
                      <a:pt x="63722" y="107156"/>
                      <a:pt x="0" y="79724"/>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936" name="Google Shape;936;p12"/>
            <p:cNvGrpSpPr/>
            <p:nvPr/>
          </p:nvGrpSpPr>
          <p:grpSpPr>
            <a:xfrm>
              <a:off x="8582268" y="2814463"/>
              <a:ext cx="1535608" cy="2165872"/>
              <a:chOff x="8582268" y="2814463"/>
              <a:chExt cx="1535608" cy="2165872"/>
            </a:xfrm>
          </p:grpSpPr>
          <p:grpSp>
            <p:nvGrpSpPr>
              <p:cNvPr id="937" name="Google Shape;937;p12"/>
              <p:cNvGrpSpPr/>
              <p:nvPr/>
            </p:nvGrpSpPr>
            <p:grpSpPr>
              <a:xfrm>
                <a:off x="8619191" y="4075403"/>
                <a:ext cx="1082950" cy="904932"/>
                <a:chOff x="8619191" y="4075403"/>
                <a:chExt cx="1082950" cy="904932"/>
              </a:xfrm>
            </p:grpSpPr>
            <p:sp>
              <p:nvSpPr>
                <p:cNvPr id="938" name="Google Shape;938;p12"/>
                <p:cNvSpPr/>
                <p:nvPr/>
              </p:nvSpPr>
              <p:spPr>
                <a:xfrm>
                  <a:off x="8657453" y="4113792"/>
                  <a:ext cx="1006781" cy="827870"/>
                </a:xfrm>
                <a:custGeom>
                  <a:avLst/>
                  <a:gdLst/>
                  <a:ahLst/>
                  <a:cxnLst/>
                  <a:rect l="l" t="t" r="r" b="b"/>
                  <a:pathLst>
                    <a:path w="1006781" h="827870" extrusionOk="0">
                      <a:moveTo>
                        <a:pt x="5534" y="344955"/>
                      </a:moveTo>
                      <a:cubicBezTo>
                        <a:pt x="121072" y="578032"/>
                        <a:pt x="315668" y="925218"/>
                        <a:pt x="580178" y="802251"/>
                      </a:cubicBezTo>
                      <a:cubicBezTo>
                        <a:pt x="878024" y="663852"/>
                        <a:pt x="1062809" y="386294"/>
                        <a:pt x="991467" y="214272"/>
                      </a:cubicBezTo>
                      <a:cubicBezTo>
                        <a:pt x="952224" y="119784"/>
                        <a:pt x="828208" y="108164"/>
                        <a:pt x="580463" y="53776"/>
                      </a:cubicBezTo>
                      <a:cubicBezTo>
                        <a:pt x="323479" y="-2612"/>
                        <a:pt x="193177" y="-29282"/>
                        <a:pt x="99832" y="47775"/>
                      </a:cubicBezTo>
                      <a:cubicBezTo>
                        <a:pt x="-13897" y="141692"/>
                        <a:pt x="-4372" y="324858"/>
                        <a:pt x="5534" y="34495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39" name="Google Shape;939;p12"/>
                <p:cNvSpPr/>
                <p:nvPr/>
              </p:nvSpPr>
              <p:spPr>
                <a:xfrm>
                  <a:off x="8619191" y="4075403"/>
                  <a:ext cx="1082950" cy="904932"/>
                </a:xfrm>
                <a:custGeom>
                  <a:avLst/>
                  <a:gdLst/>
                  <a:ahLst/>
                  <a:cxnLst/>
                  <a:rect l="l" t="t" r="r" b="b"/>
                  <a:pathLst>
                    <a:path w="1082950" h="904932" extrusionOk="0">
                      <a:moveTo>
                        <a:pt x="507473" y="904933"/>
                      </a:moveTo>
                      <a:cubicBezTo>
                        <a:pt x="260014" y="904933"/>
                        <a:pt x="89040" y="560223"/>
                        <a:pt x="9696" y="400203"/>
                      </a:cubicBezTo>
                      <a:lnTo>
                        <a:pt x="9696" y="400203"/>
                      </a:lnTo>
                      <a:cubicBezTo>
                        <a:pt x="-7639" y="365342"/>
                        <a:pt x="-16021" y="163983"/>
                        <a:pt x="113805" y="56827"/>
                      </a:cubicBezTo>
                      <a:cubicBezTo>
                        <a:pt x="223342" y="-33661"/>
                        <a:pt x="366694" y="-2133"/>
                        <a:pt x="626916" y="54922"/>
                      </a:cubicBezTo>
                      <a:cubicBezTo>
                        <a:pt x="662254" y="62732"/>
                        <a:pt x="695116" y="69590"/>
                        <a:pt x="725596" y="75972"/>
                      </a:cubicBezTo>
                      <a:cubicBezTo>
                        <a:pt x="917810" y="116263"/>
                        <a:pt x="1023728" y="138456"/>
                        <a:pt x="1064972" y="237992"/>
                      </a:cubicBezTo>
                      <a:cubicBezTo>
                        <a:pt x="1145934" y="433255"/>
                        <a:pt x="944861" y="731006"/>
                        <a:pt x="634537" y="875119"/>
                      </a:cubicBezTo>
                      <a:cubicBezTo>
                        <a:pt x="590245" y="895789"/>
                        <a:pt x="547859" y="904933"/>
                        <a:pt x="507473" y="904933"/>
                      </a:cubicBezTo>
                      <a:close/>
                      <a:moveTo>
                        <a:pt x="78943" y="368199"/>
                      </a:moveTo>
                      <a:cubicBezTo>
                        <a:pt x="207150" y="626231"/>
                        <a:pt x="382314" y="908362"/>
                        <a:pt x="602532" y="806063"/>
                      </a:cubicBezTo>
                      <a:cubicBezTo>
                        <a:pt x="897903" y="668808"/>
                        <a:pt x="1053160" y="408394"/>
                        <a:pt x="994677" y="267234"/>
                      </a:cubicBezTo>
                      <a:cubicBezTo>
                        <a:pt x="969816" y="207227"/>
                        <a:pt x="894093" y="189129"/>
                        <a:pt x="709975" y="150553"/>
                      </a:cubicBezTo>
                      <a:cubicBezTo>
                        <a:pt x="679304" y="144171"/>
                        <a:pt x="646252" y="137218"/>
                        <a:pt x="610629" y="129407"/>
                      </a:cubicBezTo>
                      <a:cubicBezTo>
                        <a:pt x="355931" y="73495"/>
                        <a:pt x="240011" y="51493"/>
                        <a:pt x="162382" y="115596"/>
                      </a:cubicBezTo>
                      <a:cubicBezTo>
                        <a:pt x="71514" y="190558"/>
                        <a:pt x="71800" y="340005"/>
                        <a:pt x="78943" y="368199"/>
                      </a:cubicBezTo>
                      <a:close/>
                      <a:moveTo>
                        <a:pt x="77991" y="366389"/>
                      </a:moveTo>
                      <a:cubicBezTo>
                        <a:pt x="78086" y="366580"/>
                        <a:pt x="78181" y="366675"/>
                        <a:pt x="78181" y="366770"/>
                      </a:cubicBezTo>
                      <a:cubicBezTo>
                        <a:pt x="78086" y="366675"/>
                        <a:pt x="78086" y="366485"/>
                        <a:pt x="77991" y="366389"/>
                      </a:cubicBezTo>
                      <a:lnTo>
                        <a:pt x="77991" y="36638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940" name="Google Shape;940;p12"/>
              <p:cNvGrpSpPr/>
              <p:nvPr/>
            </p:nvGrpSpPr>
            <p:grpSpPr>
              <a:xfrm>
                <a:off x="8582268" y="2814463"/>
                <a:ext cx="1535608" cy="1410826"/>
                <a:chOff x="8582268" y="2814463"/>
                <a:chExt cx="1535608" cy="1410826"/>
              </a:xfrm>
            </p:grpSpPr>
            <p:sp>
              <p:nvSpPr>
                <p:cNvPr id="941" name="Google Shape;941;p12"/>
                <p:cNvSpPr/>
                <p:nvPr/>
              </p:nvSpPr>
              <p:spPr>
                <a:xfrm>
                  <a:off x="8620517" y="2852753"/>
                  <a:ext cx="1460283" cy="1334492"/>
                </a:xfrm>
                <a:custGeom>
                  <a:avLst/>
                  <a:gdLst/>
                  <a:ahLst/>
                  <a:cxnLst/>
                  <a:rect l="l" t="t" r="r" b="b"/>
                  <a:pathLst>
                    <a:path w="1460283" h="1334492" extrusionOk="0">
                      <a:moveTo>
                        <a:pt x="174106" y="1308910"/>
                      </a:moveTo>
                      <a:cubicBezTo>
                        <a:pt x="215635" y="1307005"/>
                        <a:pt x="257164" y="1311006"/>
                        <a:pt x="298693" y="1312815"/>
                      </a:cubicBezTo>
                      <a:cubicBezTo>
                        <a:pt x="403849" y="1317387"/>
                        <a:pt x="508624" y="1326722"/>
                        <a:pt x="613780" y="1331389"/>
                      </a:cubicBezTo>
                      <a:cubicBezTo>
                        <a:pt x="816948" y="1340343"/>
                        <a:pt x="1038119" y="1336533"/>
                        <a:pt x="1217379" y="1227757"/>
                      </a:cubicBezTo>
                      <a:cubicBezTo>
                        <a:pt x="1266147" y="1198134"/>
                        <a:pt x="1310248" y="1161273"/>
                        <a:pt x="1348062" y="1118505"/>
                      </a:cubicBezTo>
                      <a:cubicBezTo>
                        <a:pt x="1543039" y="898001"/>
                        <a:pt x="1448456" y="583962"/>
                        <a:pt x="1331298" y="350409"/>
                      </a:cubicBezTo>
                      <a:cubicBezTo>
                        <a:pt x="1272529" y="233252"/>
                        <a:pt x="1206997" y="93615"/>
                        <a:pt x="1083744" y="32560"/>
                      </a:cubicBezTo>
                      <a:cubicBezTo>
                        <a:pt x="892577" y="-62118"/>
                        <a:pt x="706077" y="69136"/>
                        <a:pt x="555677" y="178102"/>
                      </a:cubicBezTo>
                      <a:cubicBezTo>
                        <a:pt x="514053" y="208296"/>
                        <a:pt x="474715" y="242396"/>
                        <a:pt x="436424" y="276590"/>
                      </a:cubicBezTo>
                      <a:cubicBezTo>
                        <a:pt x="404706" y="304975"/>
                        <a:pt x="373940" y="334407"/>
                        <a:pt x="344222" y="364792"/>
                      </a:cubicBezTo>
                      <a:cubicBezTo>
                        <a:pt x="174011" y="538623"/>
                        <a:pt x="54853" y="745221"/>
                        <a:pt x="1989" y="983155"/>
                      </a:cubicBezTo>
                      <a:cubicBezTo>
                        <a:pt x="-19633" y="1079834"/>
                        <a:pt x="141435" y="1310434"/>
                        <a:pt x="174106" y="130891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42" name="Google Shape;942;p12"/>
                <p:cNvSpPr/>
                <p:nvPr/>
              </p:nvSpPr>
              <p:spPr>
                <a:xfrm>
                  <a:off x="8582268" y="2814463"/>
                  <a:ext cx="1535608" cy="1410826"/>
                </a:xfrm>
                <a:custGeom>
                  <a:avLst/>
                  <a:gdLst/>
                  <a:ahLst/>
                  <a:cxnLst/>
                  <a:rect l="l" t="t" r="r" b="b"/>
                  <a:pathLst>
                    <a:path w="1535608" h="1410826" extrusionOk="0">
                      <a:moveTo>
                        <a:pt x="775568" y="1410827"/>
                      </a:moveTo>
                      <a:cubicBezTo>
                        <a:pt x="733658" y="1410827"/>
                        <a:pt x="691843" y="1409589"/>
                        <a:pt x="650219" y="1407779"/>
                      </a:cubicBezTo>
                      <a:cubicBezTo>
                        <a:pt x="597641" y="1405493"/>
                        <a:pt x="544587" y="1401969"/>
                        <a:pt x="493152" y="1398539"/>
                      </a:cubicBezTo>
                      <a:cubicBezTo>
                        <a:pt x="441336" y="1395111"/>
                        <a:pt x="387710" y="1391586"/>
                        <a:pt x="335132" y="1389205"/>
                      </a:cubicBezTo>
                      <a:cubicBezTo>
                        <a:pt x="323702" y="1388729"/>
                        <a:pt x="312367" y="1388062"/>
                        <a:pt x="300937" y="1387395"/>
                      </a:cubicBezTo>
                      <a:cubicBezTo>
                        <a:pt x="270743" y="1385681"/>
                        <a:pt x="242358" y="1384062"/>
                        <a:pt x="213974" y="1385300"/>
                      </a:cubicBezTo>
                      <a:lnTo>
                        <a:pt x="213974" y="1385300"/>
                      </a:lnTo>
                      <a:cubicBezTo>
                        <a:pt x="191686" y="1386443"/>
                        <a:pt x="170445" y="1372060"/>
                        <a:pt x="138822" y="1334436"/>
                      </a:cubicBezTo>
                      <a:cubicBezTo>
                        <a:pt x="85291" y="1270809"/>
                        <a:pt x="-18341" y="1108598"/>
                        <a:pt x="2805" y="1013348"/>
                      </a:cubicBezTo>
                      <a:cubicBezTo>
                        <a:pt x="55668" y="775509"/>
                        <a:pt x="174159" y="561292"/>
                        <a:pt x="355039" y="376602"/>
                      </a:cubicBezTo>
                      <a:cubicBezTo>
                        <a:pt x="385233" y="345741"/>
                        <a:pt x="416952" y="315452"/>
                        <a:pt x="449051" y="286686"/>
                      </a:cubicBezTo>
                      <a:cubicBezTo>
                        <a:pt x="486675" y="252968"/>
                        <a:pt x="527537" y="217439"/>
                        <a:pt x="571352" y="185721"/>
                      </a:cubicBezTo>
                      <a:cubicBezTo>
                        <a:pt x="720037" y="77898"/>
                        <a:pt x="923682" y="-69644"/>
                        <a:pt x="1138661" y="36846"/>
                      </a:cubicBezTo>
                      <a:cubicBezTo>
                        <a:pt x="1267820" y="100854"/>
                        <a:pt x="1335638" y="236489"/>
                        <a:pt x="1395455" y="356028"/>
                      </a:cubicBezTo>
                      <a:lnTo>
                        <a:pt x="1403361" y="371744"/>
                      </a:lnTo>
                      <a:cubicBezTo>
                        <a:pt x="1575764" y="715311"/>
                        <a:pt x="1579669" y="995537"/>
                        <a:pt x="1414695" y="1182131"/>
                      </a:cubicBezTo>
                      <a:cubicBezTo>
                        <a:pt x="1374214" y="1227852"/>
                        <a:pt x="1327351" y="1267095"/>
                        <a:pt x="1275249" y="1298717"/>
                      </a:cubicBezTo>
                      <a:cubicBezTo>
                        <a:pt x="1126183" y="1389110"/>
                        <a:pt x="950923" y="1410827"/>
                        <a:pt x="775568" y="1410827"/>
                      </a:cubicBezTo>
                      <a:close/>
                      <a:moveTo>
                        <a:pt x="235405" y="1308623"/>
                      </a:moveTo>
                      <a:cubicBezTo>
                        <a:pt x="259218" y="1308623"/>
                        <a:pt x="282554" y="1309957"/>
                        <a:pt x="305414" y="1311290"/>
                      </a:cubicBezTo>
                      <a:cubicBezTo>
                        <a:pt x="316463" y="1311957"/>
                        <a:pt x="327512" y="1312529"/>
                        <a:pt x="338561" y="1313100"/>
                      </a:cubicBezTo>
                      <a:cubicBezTo>
                        <a:pt x="391996" y="1315386"/>
                        <a:pt x="446003" y="1319006"/>
                        <a:pt x="498296" y="1322435"/>
                      </a:cubicBezTo>
                      <a:cubicBezTo>
                        <a:pt x="549254" y="1325864"/>
                        <a:pt x="601927" y="1329293"/>
                        <a:pt x="653648" y="1331579"/>
                      </a:cubicBezTo>
                      <a:cubicBezTo>
                        <a:pt x="857102" y="1340628"/>
                        <a:pt x="1068462" y="1334913"/>
                        <a:pt x="1235721" y="1233471"/>
                      </a:cubicBezTo>
                      <a:cubicBezTo>
                        <a:pt x="1281250" y="1205849"/>
                        <a:pt x="1322208" y="1171559"/>
                        <a:pt x="1357545" y="1131554"/>
                      </a:cubicBezTo>
                      <a:cubicBezTo>
                        <a:pt x="1502230" y="967914"/>
                        <a:pt x="1494706" y="723693"/>
                        <a:pt x="1335257" y="405844"/>
                      </a:cubicBezTo>
                      <a:lnTo>
                        <a:pt x="1327351" y="390032"/>
                      </a:lnTo>
                      <a:cubicBezTo>
                        <a:pt x="1272868" y="281162"/>
                        <a:pt x="1211146" y="157718"/>
                        <a:pt x="1104848" y="105044"/>
                      </a:cubicBezTo>
                      <a:cubicBezTo>
                        <a:pt x="944256" y="25415"/>
                        <a:pt x="788427" y="122380"/>
                        <a:pt x="616120" y="247348"/>
                      </a:cubicBezTo>
                      <a:cubicBezTo>
                        <a:pt x="575162" y="277066"/>
                        <a:pt x="536110" y="311070"/>
                        <a:pt x="499915" y="343455"/>
                      </a:cubicBezTo>
                      <a:cubicBezTo>
                        <a:pt x="468958" y="371173"/>
                        <a:pt x="438574" y="400224"/>
                        <a:pt x="409522" y="429942"/>
                      </a:cubicBezTo>
                      <a:cubicBezTo>
                        <a:pt x="238739" y="604345"/>
                        <a:pt x="127011" y="806180"/>
                        <a:pt x="77290" y="1029922"/>
                      </a:cubicBezTo>
                      <a:cubicBezTo>
                        <a:pt x="62431" y="1096597"/>
                        <a:pt x="180827" y="1278715"/>
                        <a:pt x="219308" y="1308909"/>
                      </a:cubicBezTo>
                      <a:cubicBezTo>
                        <a:pt x="224642" y="1308719"/>
                        <a:pt x="230071" y="1308623"/>
                        <a:pt x="235405" y="1308623"/>
                      </a:cubicBezTo>
                      <a:close/>
                      <a:moveTo>
                        <a:pt x="210640" y="1309195"/>
                      </a:moveTo>
                      <a:cubicBezTo>
                        <a:pt x="210640" y="1309195"/>
                        <a:pt x="210545" y="1309195"/>
                        <a:pt x="210640" y="1309195"/>
                      </a:cubicBezTo>
                      <a:lnTo>
                        <a:pt x="210640" y="1309195"/>
                      </a:lnTo>
                      <a:cubicBezTo>
                        <a:pt x="210545" y="1309195"/>
                        <a:pt x="210640" y="1309195"/>
                        <a:pt x="210640" y="130919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grpSp>
          <p:nvGrpSpPr>
            <p:cNvPr id="943" name="Google Shape;943;p12"/>
            <p:cNvGrpSpPr/>
            <p:nvPr/>
          </p:nvGrpSpPr>
          <p:grpSpPr>
            <a:xfrm>
              <a:off x="8812053" y="3501675"/>
              <a:ext cx="1171620" cy="1354244"/>
              <a:chOff x="8812053" y="3501675"/>
              <a:chExt cx="1171620" cy="1354244"/>
            </a:xfrm>
          </p:grpSpPr>
          <p:sp>
            <p:nvSpPr>
              <p:cNvPr id="944" name="Google Shape;944;p12"/>
              <p:cNvSpPr/>
              <p:nvPr/>
            </p:nvSpPr>
            <p:spPr>
              <a:xfrm>
                <a:off x="9170378" y="3501675"/>
                <a:ext cx="813295" cy="592392"/>
              </a:xfrm>
              <a:custGeom>
                <a:avLst/>
                <a:gdLst/>
                <a:ahLst/>
                <a:cxnLst/>
                <a:rect l="l" t="t" r="r" b="b"/>
                <a:pathLst>
                  <a:path w="813295" h="592392" extrusionOk="0">
                    <a:moveTo>
                      <a:pt x="1529" y="592169"/>
                    </a:moveTo>
                    <a:cubicBezTo>
                      <a:pt x="36581" y="585883"/>
                      <a:pt x="473779" y="625888"/>
                      <a:pt x="702093" y="426148"/>
                    </a:cubicBezTo>
                    <a:cubicBezTo>
                      <a:pt x="899927" y="253079"/>
                      <a:pt x="773817" y="47054"/>
                      <a:pt x="772292" y="0"/>
                    </a:cubicBezTo>
                    <a:cubicBezTo>
                      <a:pt x="752671" y="126682"/>
                      <a:pt x="742003" y="219456"/>
                      <a:pt x="582269" y="339566"/>
                    </a:cubicBezTo>
                    <a:cubicBezTo>
                      <a:pt x="346335" y="516731"/>
                      <a:pt x="-26855" y="597217"/>
                      <a:pt x="1529" y="592169"/>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45" name="Google Shape;945;p12"/>
              <p:cNvSpPr/>
              <p:nvPr/>
            </p:nvSpPr>
            <p:spPr>
              <a:xfrm>
                <a:off x="8812053" y="4633150"/>
                <a:ext cx="519969" cy="222769"/>
              </a:xfrm>
              <a:custGeom>
                <a:avLst/>
                <a:gdLst/>
                <a:ahLst/>
                <a:cxnLst/>
                <a:rect l="l" t="t" r="r" b="b"/>
                <a:pathLst>
                  <a:path w="519969" h="222769" extrusionOk="0">
                    <a:moveTo>
                      <a:pt x="519969" y="79724"/>
                    </a:moveTo>
                    <a:cubicBezTo>
                      <a:pt x="502062" y="107061"/>
                      <a:pt x="445579" y="196596"/>
                      <a:pt x="350234" y="218218"/>
                    </a:cubicBezTo>
                    <a:cubicBezTo>
                      <a:pt x="222409" y="247269"/>
                      <a:pt x="108395" y="132874"/>
                      <a:pt x="0" y="0"/>
                    </a:cubicBezTo>
                    <a:cubicBezTo>
                      <a:pt x="51149" y="34861"/>
                      <a:pt x="162020" y="128302"/>
                      <a:pt x="318135" y="133731"/>
                    </a:cubicBezTo>
                    <a:cubicBezTo>
                      <a:pt x="400716" y="136684"/>
                      <a:pt x="456247" y="107156"/>
                      <a:pt x="519969" y="79724"/>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946" name="Google Shape;946;p12"/>
            <p:cNvSpPr/>
            <p:nvPr/>
          </p:nvSpPr>
          <p:spPr>
            <a:xfrm>
              <a:off x="7203361" y="2907077"/>
              <a:ext cx="1627085" cy="2083020"/>
            </a:xfrm>
            <a:custGeom>
              <a:avLst/>
              <a:gdLst/>
              <a:ahLst/>
              <a:cxnLst/>
              <a:rect l="l" t="t" r="r" b="b"/>
              <a:pathLst>
                <a:path w="1627085" h="2083020" extrusionOk="0">
                  <a:moveTo>
                    <a:pt x="793448" y="2048"/>
                  </a:moveTo>
                  <a:cubicBezTo>
                    <a:pt x="541226" y="23384"/>
                    <a:pt x="362918" y="198835"/>
                    <a:pt x="257857" y="342186"/>
                  </a:cubicBezTo>
                  <a:cubicBezTo>
                    <a:pt x="128793" y="518208"/>
                    <a:pt x="38306" y="743379"/>
                    <a:pt x="9826" y="959787"/>
                  </a:cubicBezTo>
                  <a:cubicBezTo>
                    <a:pt x="682" y="1029034"/>
                    <a:pt x="-67613" y="1644730"/>
                    <a:pt x="341010" y="1941910"/>
                  </a:cubicBezTo>
                  <a:cubicBezTo>
                    <a:pt x="474360" y="2038875"/>
                    <a:pt x="632285" y="2087547"/>
                    <a:pt x="797925" y="2082689"/>
                  </a:cubicBezTo>
                  <a:cubicBezTo>
                    <a:pt x="950705" y="2078213"/>
                    <a:pt x="1103201" y="2029254"/>
                    <a:pt x="1239027" y="1941148"/>
                  </a:cubicBezTo>
                  <a:cubicBezTo>
                    <a:pt x="1351518" y="1868186"/>
                    <a:pt x="1432480" y="1772651"/>
                    <a:pt x="1490296" y="1667685"/>
                  </a:cubicBezTo>
                  <a:cubicBezTo>
                    <a:pt x="1658318" y="1362885"/>
                    <a:pt x="1631362" y="978932"/>
                    <a:pt x="1614312" y="840344"/>
                  </a:cubicBezTo>
                  <a:cubicBezTo>
                    <a:pt x="1599548" y="720329"/>
                    <a:pt x="1554495" y="354950"/>
                    <a:pt x="1256934" y="141590"/>
                  </a:cubicBezTo>
                  <a:cubicBezTo>
                    <a:pt x="1112916" y="38624"/>
                    <a:pt x="948324" y="-11001"/>
                    <a:pt x="793448" y="204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47" name="Google Shape;947;p12"/>
            <p:cNvSpPr/>
            <p:nvPr/>
          </p:nvSpPr>
          <p:spPr>
            <a:xfrm>
              <a:off x="7221759" y="2043969"/>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48" name="Google Shape;948;p12"/>
            <p:cNvSpPr/>
            <p:nvPr/>
          </p:nvSpPr>
          <p:spPr>
            <a:xfrm>
              <a:off x="7289768" y="2857976"/>
              <a:ext cx="1482598" cy="738333"/>
            </a:xfrm>
            <a:custGeom>
              <a:avLst/>
              <a:gdLst/>
              <a:ahLst/>
              <a:cxnLst/>
              <a:rect l="l" t="t" r="r" b="b"/>
              <a:pathLst>
                <a:path w="1482598" h="738333" extrusionOk="0">
                  <a:moveTo>
                    <a:pt x="1481518" y="92012"/>
                  </a:moveTo>
                  <a:cubicBezTo>
                    <a:pt x="1459611" y="472154"/>
                    <a:pt x="1106233" y="760857"/>
                    <a:pt x="692182" y="736949"/>
                  </a:cubicBezTo>
                  <a:cubicBezTo>
                    <a:pt x="345091" y="716947"/>
                    <a:pt x="68294" y="472345"/>
                    <a:pt x="0" y="173546"/>
                  </a:cubicBezTo>
                  <a:cubicBezTo>
                    <a:pt x="124110" y="397955"/>
                    <a:pt x="368236" y="569405"/>
                    <a:pt x="660368" y="586264"/>
                  </a:cubicBezTo>
                  <a:cubicBezTo>
                    <a:pt x="1062038" y="609409"/>
                    <a:pt x="1409509" y="353377"/>
                    <a:pt x="1480185" y="0"/>
                  </a:cubicBezTo>
                  <a:cubicBezTo>
                    <a:pt x="1482852" y="30385"/>
                    <a:pt x="1483328" y="60960"/>
                    <a:pt x="1481518" y="92012"/>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49" name="Google Shape;949;p12"/>
            <p:cNvSpPr/>
            <p:nvPr/>
          </p:nvSpPr>
          <p:spPr>
            <a:xfrm>
              <a:off x="7183659" y="2005869"/>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1" y="76200"/>
                    <a:pt x="76200" y="415862"/>
                    <a:pt x="76200" y="833437"/>
                  </a:cubicBezTo>
                  <a:cubicBezTo>
                    <a:pt x="76200" y="1251013"/>
                    <a:pt x="415861"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950" name="Google Shape;950;p12"/>
            <p:cNvGrpSpPr/>
            <p:nvPr/>
          </p:nvGrpSpPr>
          <p:grpSpPr>
            <a:xfrm>
              <a:off x="7116984" y="2129694"/>
              <a:ext cx="809625" cy="809624"/>
              <a:chOff x="7116984" y="2129694"/>
              <a:chExt cx="809625" cy="809624"/>
            </a:xfrm>
          </p:grpSpPr>
          <p:sp>
            <p:nvSpPr>
              <p:cNvPr id="951" name="Google Shape;951;p12"/>
              <p:cNvSpPr/>
              <p:nvPr/>
            </p:nvSpPr>
            <p:spPr>
              <a:xfrm>
                <a:off x="7136034" y="2148744"/>
                <a:ext cx="771525" cy="771525"/>
              </a:xfrm>
              <a:custGeom>
                <a:avLst/>
                <a:gdLst/>
                <a:ahLst/>
                <a:cxnLst/>
                <a:rect l="l" t="t" r="r" b="b"/>
                <a:pathLst>
                  <a:path w="771525" h="771525" extrusionOk="0">
                    <a:moveTo>
                      <a:pt x="771525" y="385762"/>
                    </a:moveTo>
                    <a:cubicBezTo>
                      <a:pt x="771525" y="598813"/>
                      <a:pt x="598814" y="771525"/>
                      <a:pt x="385763" y="771525"/>
                    </a:cubicBezTo>
                    <a:cubicBezTo>
                      <a:pt x="172712" y="771525"/>
                      <a:pt x="0" y="598813"/>
                      <a:pt x="0" y="385762"/>
                    </a:cubicBezTo>
                    <a:cubicBezTo>
                      <a:pt x="0" y="172712"/>
                      <a:pt x="172712" y="0"/>
                      <a:pt x="385763" y="0"/>
                    </a:cubicBezTo>
                    <a:cubicBezTo>
                      <a:pt x="598814"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52" name="Google Shape;952;p12"/>
              <p:cNvSpPr/>
              <p:nvPr/>
            </p:nvSpPr>
            <p:spPr>
              <a:xfrm>
                <a:off x="7116984" y="2129694"/>
                <a:ext cx="809625" cy="809624"/>
              </a:xfrm>
              <a:custGeom>
                <a:avLst/>
                <a:gdLst/>
                <a:ahLst/>
                <a:cxnLst/>
                <a:rect l="l" t="t" r="r" b="b"/>
                <a:pathLst>
                  <a:path w="809625" h="809624" extrusionOk="0">
                    <a:moveTo>
                      <a:pt x="404813" y="809625"/>
                    </a:moveTo>
                    <a:cubicBezTo>
                      <a:pt x="181642" y="809625"/>
                      <a:pt x="0" y="627983"/>
                      <a:pt x="0" y="404812"/>
                    </a:cubicBezTo>
                    <a:cubicBezTo>
                      <a:pt x="0" y="181642"/>
                      <a:pt x="181642" y="0"/>
                      <a:pt x="404813" y="0"/>
                    </a:cubicBezTo>
                    <a:cubicBezTo>
                      <a:pt x="627983" y="0"/>
                      <a:pt x="809625" y="181642"/>
                      <a:pt x="809625" y="404812"/>
                    </a:cubicBezTo>
                    <a:cubicBezTo>
                      <a:pt x="809625" y="627983"/>
                      <a:pt x="628079" y="809625"/>
                      <a:pt x="404813" y="809625"/>
                    </a:cubicBezTo>
                    <a:close/>
                    <a:moveTo>
                      <a:pt x="404813" y="38100"/>
                    </a:moveTo>
                    <a:cubicBezTo>
                      <a:pt x="202597" y="38100"/>
                      <a:pt x="38100" y="202597"/>
                      <a:pt x="38100" y="404812"/>
                    </a:cubicBezTo>
                    <a:cubicBezTo>
                      <a:pt x="38100" y="607028"/>
                      <a:pt x="202597" y="771525"/>
                      <a:pt x="404813" y="771525"/>
                    </a:cubicBezTo>
                    <a:cubicBezTo>
                      <a:pt x="607028" y="771525"/>
                      <a:pt x="771525" y="607028"/>
                      <a:pt x="771525" y="404812"/>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953" name="Google Shape;953;p12"/>
            <p:cNvSpPr/>
            <p:nvPr/>
          </p:nvSpPr>
          <p:spPr>
            <a:xfrm>
              <a:off x="7307484" y="2282189"/>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2" y="111538"/>
                  </a:cubicBezTo>
                  <a:cubicBezTo>
                    <a:pt x="4476"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54" name="Google Shape;954;p12"/>
            <p:cNvSpPr/>
            <p:nvPr/>
          </p:nvSpPr>
          <p:spPr>
            <a:xfrm>
              <a:off x="7678996" y="3158431"/>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3" y="21490"/>
                    <a:pt x="14346" y="8345"/>
                  </a:cubicBezTo>
                  <a:cubicBezTo>
                    <a:pt x="30824" y="-4799"/>
                    <a:pt x="54732" y="-2132"/>
                    <a:pt x="67877" y="14346"/>
                  </a:cubicBezTo>
                  <a:cubicBezTo>
                    <a:pt x="78735" y="27967"/>
                    <a:pt x="178748"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55" name="Google Shape;955;p12"/>
            <p:cNvSpPr/>
            <p:nvPr/>
          </p:nvSpPr>
          <p:spPr>
            <a:xfrm>
              <a:off x="8075911" y="1590589"/>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8" y="147818"/>
                  </a:cubicBezTo>
                  <a:cubicBezTo>
                    <a:pt x="41008" y="257355"/>
                    <a:pt x="9099" y="391086"/>
                    <a:pt x="146" y="456237"/>
                  </a:cubicBezTo>
                  <a:cubicBezTo>
                    <a:pt x="-997" y="464238"/>
                    <a:pt x="4717"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7" y="141627"/>
                  </a:cubicBezTo>
                  <a:cubicBezTo>
                    <a:pt x="511828" y="146199"/>
                    <a:pt x="516781" y="150009"/>
                    <a:pt x="522115" y="153247"/>
                  </a:cubicBezTo>
                  <a:cubicBezTo>
                    <a:pt x="546214" y="167725"/>
                    <a:pt x="585266" y="166106"/>
                    <a:pt x="607840"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56" name="Google Shape;956;p12"/>
            <p:cNvSpPr/>
            <p:nvPr/>
          </p:nvSpPr>
          <p:spPr>
            <a:xfrm>
              <a:off x="7352083" y="1590589"/>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8" y="-772"/>
                    <a:pt x="136090" y="752"/>
                  </a:cubicBezTo>
                  <a:cubicBezTo>
                    <a:pt x="150759" y="2276"/>
                    <a:pt x="165237" y="4562"/>
                    <a:pt x="179619" y="7610"/>
                  </a:cubicBezTo>
                  <a:cubicBezTo>
                    <a:pt x="186954" y="9229"/>
                    <a:pt x="194574" y="9896"/>
                    <a:pt x="201908" y="11706"/>
                  </a:cubicBezTo>
                  <a:cubicBezTo>
                    <a:pt x="262773" y="22659"/>
                    <a:pt x="373454" y="54663"/>
                    <a:pt x="470418" y="147818"/>
                  </a:cubicBezTo>
                  <a:cubicBezTo>
                    <a:pt x="584527" y="257355"/>
                    <a:pt x="616436" y="391086"/>
                    <a:pt x="625390" y="456237"/>
                  </a:cubicBezTo>
                  <a:cubicBezTo>
                    <a:pt x="626533" y="464238"/>
                    <a:pt x="620818" y="471573"/>
                    <a:pt x="612722" y="472430"/>
                  </a:cubicBezTo>
                  <a:cubicBezTo>
                    <a:pt x="605102" y="473192"/>
                    <a:pt x="598148" y="467858"/>
                    <a:pt x="597100" y="460238"/>
                  </a:cubicBezTo>
                  <a:cubicBezTo>
                    <a:pt x="588718" y="398706"/>
                    <a:pt x="558620" y="272024"/>
                    <a:pt x="450606" y="168392"/>
                  </a:cubicBezTo>
                  <a:cubicBezTo>
                    <a:pt x="361737" y="83048"/>
                    <a:pt x="261344" y="34280"/>
                    <a:pt x="202194" y="40757"/>
                  </a:cubicBezTo>
                  <a:cubicBezTo>
                    <a:pt x="178572" y="43329"/>
                    <a:pt x="158570" y="64188"/>
                    <a:pt x="149045" y="84762"/>
                  </a:cubicBezTo>
                  <a:cubicBezTo>
                    <a:pt x="143615" y="96478"/>
                    <a:pt x="138377" y="108289"/>
                    <a:pt x="132376" y="119719"/>
                  </a:cubicBezTo>
                  <a:cubicBezTo>
                    <a:pt x="128280" y="127434"/>
                    <a:pt x="123803" y="135150"/>
                    <a:pt x="117898" y="141627"/>
                  </a:cubicBezTo>
                  <a:cubicBezTo>
                    <a:pt x="113707" y="146199"/>
                    <a:pt x="108753" y="150009"/>
                    <a:pt x="103419" y="153247"/>
                  </a:cubicBezTo>
                  <a:cubicBezTo>
                    <a:pt x="79322"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57" name="Google Shape;957;p12"/>
            <p:cNvSpPr/>
            <p:nvPr/>
          </p:nvSpPr>
          <p:spPr>
            <a:xfrm>
              <a:off x="7319867" y="4312062"/>
              <a:ext cx="1390459" cy="469070"/>
            </a:xfrm>
            <a:custGeom>
              <a:avLst/>
              <a:gdLst/>
              <a:ahLst/>
              <a:cxnLst/>
              <a:rect l="l" t="t" r="r" b="b"/>
              <a:pathLst>
                <a:path w="1390459" h="469070" extrusionOk="0">
                  <a:moveTo>
                    <a:pt x="148209" y="359474"/>
                  </a:moveTo>
                  <a:cubicBezTo>
                    <a:pt x="111062" y="305657"/>
                    <a:pt x="69914" y="234505"/>
                    <a:pt x="37433" y="146113"/>
                  </a:cubicBezTo>
                  <a:cubicBezTo>
                    <a:pt x="20384" y="99727"/>
                    <a:pt x="8477" y="56102"/>
                    <a:pt x="0" y="16669"/>
                  </a:cubicBezTo>
                  <a:cubicBezTo>
                    <a:pt x="31338" y="36957"/>
                    <a:pt x="67056" y="50578"/>
                    <a:pt x="102108" y="62770"/>
                  </a:cubicBezTo>
                  <a:cubicBezTo>
                    <a:pt x="148971" y="79058"/>
                    <a:pt x="197072" y="92202"/>
                    <a:pt x="245364" y="103632"/>
                  </a:cubicBezTo>
                  <a:cubicBezTo>
                    <a:pt x="348234" y="128111"/>
                    <a:pt x="452533" y="146018"/>
                    <a:pt x="557975" y="153162"/>
                  </a:cubicBezTo>
                  <a:cubicBezTo>
                    <a:pt x="662654" y="160306"/>
                    <a:pt x="767905" y="157925"/>
                    <a:pt x="872109" y="146113"/>
                  </a:cubicBezTo>
                  <a:cubicBezTo>
                    <a:pt x="954977" y="136779"/>
                    <a:pt x="1037273" y="121634"/>
                    <a:pt x="1117854" y="99917"/>
                  </a:cubicBezTo>
                  <a:cubicBezTo>
                    <a:pt x="1231582" y="69247"/>
                    <a:pt x="1323880" y="31242"/>
                    <a:pt x="1390459" y="0"/>
                  </a:cubicBezTo>
                  <a:cubicBezTo>
                    <a:pt x="1373410" y="64389"/>
                    <a:pt x="1344073" y="148685"/>
                    <a:pt x="1291304" y="238982"/>
                  </a:cubicBezTo>
                  <a:cubicBezTo>
                    <a:pt x="1249489" y="310515"/>
                    <a:pt x="1204246" y="366617"/>
                    <a:pt x="1165098" y="408718"/>
                  </a:cubicBezTo>
                  <a:cubicBezTo>
                    <a:pt x="1053560" y="439484"/>
                    <a:pt x="900970" y="459962"/>
                    <a:pt x="719328" y="467487"/>
                  </a:cubicBezTo>
                  <a:cubicBezTo>
                    <a:pt x="407670" y="480727"/>
                    <a:pt x="275082" y="407956"/>
                    <a:pt x="148209" y="359474"/>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58" name="Google Shape;958;p12"/>
            <p:cNvSpPr/>
            <p:nvPr/>
          </p:nvSpPr>
          <p:spPr>
            <a:xfrm>
              <a:off x="7285133" y="3706082"/>
              <a:ext cx="1470967" cy="472319"/>
            </a:xfrm>
            <a:custGeom>
              <a:avLst/>
              <a:gdLst/>
              <a:ahLst/>
              <a:cxnLst/>
              <a:rect l="l" t="t" r="r" b="b"/>
              <a:pathLst>
                <a:path w="1470967" h="472319" extrusionOk="0">
                  <a:moveTo>
                    <a:pt x="4159" y="322993"/>
                  </a:moveTo>
                  <a:cubicBezTo>
                    <a:pt x="-8224" y="207359"/>
                    <a:pt x="9016" y="97250"/>
                    <a:pt x="29971" y="0"/>
                  </a:cubicBezTo>
                  <a:cubicBezTo>
                    <a:pt x="156940" y="62960"/>
                    <a:pt x="395445" y="160592"/>
                    <a:pt x="709580" y="168021"/>
                  </a:cubicBezTo>
                  <a:cubicBezTo>
                    <a:pt x="1047718" y="175927"/>
                    <a:pt x="1323561" y="63246"/>
                    <a:pt x="1453768" y="1810"/>
                  </a:cubicBezTo>
                  <a:cubicBezTo>
                    <a:pt x="1460436" y="48958"/>
                    <a:pt x="1462627" y="109347"/>
                    <a:pt x="1468246" y="172879"/>
                  </a:cubicBezTo>
                  <a:cubicBezTo>
                    <a:pt x="1472913" y="226886"/>
                    <a:pt x="1471009" y="274511"/>
                    <a:pt x="1466818" y="313468"/>
                  </a:cubicBezTo>
                  <a:cubicBezTo>
                    <a:pt x="1325562" y="376809"/>
                    <a:pt x="1074102" y="467868"/>
                    <a:pt x="748537" y="472154"/>
                  </a:cubicBezTo>
                  <a:cubicBezTo>
                    <a:pt x="410019" y="476726"/>
                    <a:pt x="147795" y="385191"/>
                    <a:pt x="4159" y="322993"/>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59" name="Google Shape;959;p12"/>
            <p:cNvSpPr/>
            <p:nvPr/>
          </p:nvSpPr>
          <p:spPr>
            <a:xfrm>
              <a:off x="7926600" y="4930050"/>
              <a:ext cx="199304" cy="333375"/>
            </a:xfrm>
            <a:custGeom>
              <a:avLst/>
              <a:gdLst/>
              <a:ahLst/>
              <a:cxnLst/>
              <a:rect l="l" t="t" r="r" b="b"/>
              <a:pathLst>
                <a:path w="237267" h="333375" extrusionOk="0">
                  <a:moveTo>
                    <a:pt x="0" y="0"/>
                  </a:moveTo>
                  <a:lnTo>
                    <a:pt x="114300" y="333375"/>
                  </a:lnTo>
                  <a:lnTo>
                    <a:pt x="237268" y="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960" name="Google Shape;960;p12"/>
            <p:cNvGrpSpPr/>
            <p:nvPr/>
          </p:nvGrpSpPr>
          <p:grpSpPr>
            <a:xfrm>
              <a:off x="8164734" y="2129694"/>
              <a:ext cx="809625" cy="809624"/>
              <a:chOff x="8164734" y="2129694"/>
              <a:chExt cx="809625" cy="809624"/>
            </a:xfrm>
          </p:grpSpPr>
          <p:sp>
            <p:nvSpPr>
              <p:cNvPr id="961" name="Google Shape;961;p12"/>
              <p:cNvSpPr/>
              <p:nvPr/>
            </p:nvSpPr>
            <p:spPr>
              <a:xfrm>
                <a:off x="8183784" y="2148744"/>
                <a:ext cx="771525" cy="771525"/>
              </a:xfrm>
              <a:custGeom>
                <a:avLst/>
                <a:gdLst/>
                <a:ahLst/>
                <a:cxnLst/>
                <a:rect l="l" t="t" r="r" b="b"/>
                <a:pathLst>
                  <a:path w="771525" h="771525" extrusionOk="0">
                    <a:moveTo>
                      <a:pt x="771525" y="385762"/>
                    </a:moveTo>
                    <a:cubicBezTo>
                      <a:pt x="771525" y="598813"/>
                      <a:pt x="598814" y="771525"/>
                      <a:pt x="385763" y="771525"/>
                    </a:cubicBezTo>
                    <a:cubicBezTo>
                      <a:pt x="172712" y="771525"/>
                      <a:pt x="0" y="598813"/>
                      <a:pt x="0" y="385762"/>
                    </a:cubicBezTo>
                    <a:cubicBezTo>
                      <a:pt x="0" y="172712"/>
                      <a:pt x="172712" y="0"/>
                      <a:pt x="385763" y="0"/>
                    </a:cubicBezTo>
                    <a:cubicBezTo>
                      <a:pt x="598814"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962" name="Google Shape;962;p12"/>
              <p:cNvSpPr/>
              <p:nvPr/>
            </p:nvSpPr>
            <p:spPr>
              <a:xfrm>
                <a:off x="8164734" y="2129694"/>
                <a:ext cx="809625" cy="809624"/>
              </a:xfrm>
              <a:custGeom>
                <a:avLst/>
                <a:gdLst/>
                <a:ahLst/>
                <a:cxnLst/>
                <a:rect l="l" t="t" r="r" b="b"/>
                <a:pathLst>
                  <a:path w="809625" h="809624" extrusionOk="0">
                    <a:moveTo>
                      <a:pt x="404813" y="809625"/>
                    </a:moveTo>
                    <a:cubicBezTo>
                      <a:pt x="181642" y="809625"/>
                      <a:pt x="0" y="627983"/>
                      <a:pt x="0" y="404812"/>
                    </a:cubicBezTo>
                    <a:cubicBezTo>
                      <a:pt x="0" y="181642"/>
                      <a:pt x="181642" y="0"/>
                      <a:pt x="404813" y="0"/>
                    </a:cubicBezTo>
                    <a:cubicBezTo>
                      <a:pt x="627983" y="0"/>
                      <a:pt x="809625" y="181642"/>
                      <a:pt x="809625" y="404812"/>
                    </a:cubicBezTo>
                    <a:cubicBezTo>
                      <a:pt x="809625" y="627983"/>
                      <a:pt x="628079" y="809625"/>
                      <a:pt x="404813" y="809625"/>
                    </a:cubicBezTo>
                    <a:close/>
                    <a:moveTo>
                      <a:pt x="404813" y="38100"/>
                    </a:moveTo>
                    <a:cubicBezTo>
                      <a:pt x="202597" y="38100"/>
                      <a:pt x="38100" y="202597"/>
                      <a:pt x="38100" y="404812"/>
                    </a:cubicBezTo>
                    <a:cubicBezTo>
                      <a:pt x="38100" y="607028"/>
                      <a:pt x="202597" y="771525"/>
                      <a:pt x="404813" y="771525"/>
                    </a:cubicBezTo>
                    <a:cubicBezTo>
                      <a:pt x="607028" y="771525"/>
                      <a:pt x="771525" y="607028"/>
                      <a:pt x="771525" y="404812"/>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963" name="Google Shape;963;p12"/>
            <p:cNvSpPr/>
            <p:nvPr/>
          </p:nvSpPr>
          <p:spPr>
            <a:xfrm>
              <a:off x="8439804" y="2284316"/>
              <a:ext cx="352490" cy="352406"/>
            </a:xfrm>
            <a:custGeom>
              <a:avLst/>
              <a:gdLst/>
              <a:ahLst/>
              <a:cxnLst/>
              <a:rect l="l" t="t" r="r" b="b"/>
              <a:pathLst>
                <a:path w="352490" h="352406" extrusionOk="0">
                  <a:moveTo>
                    <a:pt x="341960" y="116269"/>
                  </a:moveTo>
                  <a:cubicBezTo>
                    <a:pt x="334340" y="121793"/>
                    <a:pt x="325863" y="126461"/>
                    <a:pt x="316528" y="129890"/>
                  </a:cubicBezTo>
                  <a:cubicBezTo>
                    <a:pt x="262141" y="149797"/>
                    <a:pt x="202038" y="121793"/>
                    <a:pt x="182130" y="67501"/>
                  </a:cubicBezTo>
                  <a:cubicBezTo>
                    <a:pt x="173844" y="44927"/>
                    <a:pt x="173939" y="21400"/>
                    <a:pt x="180701" y="64"/>
                  </a:cubicBezTo>
                  <a:cubicBezTo>
                    <a:pt x="159175" y="-508"/>
                    <a:pt x="137172" y="2731"/>
                    <a:pt x="115741" y="10637"/>
                  </a:cubicBezTo>
                  <a:cubicBezTo>
                    <a:pt x="24301" y="44069"/>
                    <a:pt x="-22657" y="145320"/>
                    <a:pt x="10776" y="236665"/>
                  </a:cubicBezTo>
                  <a:cubicBezTo>
                    <a:pt x="44209" y="328105"/>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964" name="Google Shape;964;p12">
            <a:hlinkClick r:id="rId2" action="ppaction://hlinksldjump"/>
          </p:cNvPr>
          <p:cNvSpPr/>
          <p:nvPr/>
        </p:nvSpPr>
        <p:spPr>
          <a:xfrm>
            <a:off x="11355725" y="1072875"/>
            <a:ext cx="415975" cy="384075"/>
          </a:xfrm>
          <a:prstGeom prst="rect">
            <a:avLst/>
          </a:prstGeom>
        </p:spPr>
        <p:txBody>
          <a:bodyPr>
            <a:prstTxWarp prst="textPlain">
              <a:avLst/>
            </a:prstTxWarp>
          </a:bodyPr>
          <a:lstStyle/>
          <a:p>
            <a:pPr lvl="0" algn="ctr"/>
            <a:r>
              <a:rPr b="0" i="0">
                <a:ln>
                  <a:noFill/>
                </a:ln>
                <a:solidFill>
                  <a:schemeClr val="dk1"/>
                </a:solidFill>
                <a:latin typeface="Chelsea Market" panose="02000000000000000000"/>
              </a:rPr>
              <a:t>x</a:t>
            </a:r>
          </a:p>
        </p:txBody>
      </p:sp>
      <p:sp>
        <p:nvSpPr>
          <p:cNvPr id="965" name="Google Shape;965;p12"/>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17 Title and text right 1">
  <p:cSld name="CUSTOM_16_1">
    <p:spTree>
      <p:nvGrpSpPr>
        <p:cNvPr id="1" name="Shape 1012"/>
        <p:cNvGrpSpPr/>
        <p:nvPr/>
      </p:nvGrpSpPr>
      <p:grpSpPr>
        <a:xfrm>
          <a:off x="0" y="0"/>
          <a:ext cx="0" cy="0"/>
          <a:chOff x="0" y="0"/>
          <a:chExt cx="0" cy="0"/>
        </a:xfrm>
      </p:grpSpPr>
      <p:sp>
        <p:nvSpPr>
          <p:cNvPr id="1013" name="Google Shape;1013;p14"/>
          <p:cNvSpPr/>
          <p:nvPr/>
        </p:nvSpPr>
        <p:spPr>
          <a:xfrm>
            <a:off x="0" y="0"/>
            <a:ext cx="12192000" cy="6858000"/>
          </a:xfrm>
          <a:custGeom>
            <a:avLst/>
            <a:gdLst/>
            <a:ahLst/>
            <a:cxnLst/>
            <a:rect l="l" t="t" r="r" b="b"/>
            <a:pathLst>
              <a:path w="12192000" h="6858000" extrusionOk="0">
                <a:moveTo>
                  <a:pt x="3822249" y="5943611"/>
                </a:moveTo>
                <a:cubicBezTo>
                  <a:pt x="3899833" y="5944273"/>
                  <a:pt x="3977417" y="5964829"/>
                  <a:pt x="4047707" y="6004615"/>
                </a:cubicBezTo>
                <a:lnTo>
                  <a:pt x="5558713" y="6858000"/>
                </a:lnTo>
                <a:lnTo>
                  <a:pt x="2067133" y="6858000"/>
                </a:lnTo>
                <a:lnTo>
                  <a:pt x="3596795" y="6001964"/>
                </a:lnTo>
                <a:cubicBezTo>
                  <a:pt x="3667083" y="5962178"/>
                  <a:pt x="3744666" y="5942948"/>
                  <a:pt x="3822249" y="5943611"/>
                </a:cubicBezTo>
                <a:close/>
                <a:moveTo>
                  <a:pt x="11975649" y="5943610"/>
                </a:moveTo>
                <a:cubicBezTo>
                  <a:pt x="12014440" y="5943942"/>
                  <a:pt x="12053232" y="5949246"/>
                  <a:pt x="12091112" y="5959442"/>
                </a:cubicBezTo>
                <a:lnTo>
                  <a:pt x="12192000" y="6000876"/>
                </a:lnTo>
                <a:lnTo>
                  <a:pt x="12192000" y="6858000"/>
                </a:lnTo>
                <a:lnTo>
                  <a:pt x="10220532" y="6858000"/>
                </a:lnTo>
                <a:lnTo>
                  <a:pt x="11750193" y="6001964"/>
                </a:lnTo>
                <a:cubicBezTo>
                  <a:pt x="11820482" y="5962178"/>
                  <a:pt x="11898065" y="5942948"/>
                  <a:pt x="11975649" y="5943610"/>
                </a:cubicBezTo>
                <a:close/>
                <a:moveTo>
                  <a:pt x="10221226" y="0"/>
                </a:moveTo>
                <a:lnTo>
                  <a:pt x="12192000" y="0"/>
                </a:lnTo>
                <a:lnTo>
                  <a:pt x="12192000" y="807630"/>
                </a:lnTo>
                <a:lnTo>
                  <a:pt x="12099334" y="858871"/>
                </a:lnTo>
                <a:cubicBezTo>
                  <a:pt x="11956103" y="938442"/>
                  <a:pt x="11778391" y="935792"/>
                  <a:pt x="11637811" y="850914"/>
                </a:cubicBezTo>
                <a:close/>
                <a:moveTo>
                  <a:pt x="6521532" y="0"/>
                </a:moveTo>
                <a:lnTo>
                  <a:pt x="9057127" y="0"/>
                </a:lnTo>
                <a:lnTo>
                  <a:pt x="11441291" y="1346526"/>
                </a:lnTo>
                <a:cubicBezTo>
                  <a:pt x="11584537" y="1428761"/>
                  <a:pt x="11674729" y="1582618"/>
                  <a:pt x="11674729" y="1749740"/>
                </a:cubicBezTo>
                <a:lnTo>
                  <a:pt x="11674729" y="5166433"/>
                </a:lnTo>
                <a:cubicBezTo>
                  <a:pt x="11674729" y="5333553"/>
                  <a:pt x="11581885" y="5487410"/>
                  <a:pt x="11435985" y="5569645"/>
                </a:cubicBezTo>
                <a:lnTo>
                  <a:pt x="9106054" y="6858000"/>
                </a:lnTo>
                <a:lnTo>
                  <a:pt x="6590918" y="6858000"/>
                </a:lnTo>
                <a:lnTo>
                  <a:pt x="4446091" y="5569645"/>
                </a:lnTo>
                <a:cubicBezTo>
                  <a:pt x="4305496" y="5487410"/>
                  <a:pt x="4220609" y="5336207"/>
                  <a:pt x="4220609" y="5174390"/>
                </a:cubicBezTo>
                <a:lnTo>
                  <a:pt x="4220609" y="1558743"/>
                </a:lnTo>
                <a:cubicBezTo>
                  <a:pt x="4220609" y="1391623"/>
                  <a:pt x="4310799" y="1237766"/>
                  <a:pt x="4456702" y="1155530"/>
                </a:cubicBezTo>
                <a:close/>
                <a:moveTo>
                  <a:pt x="2067829" y="0"/>
                </a:moveTo>
                <a:lnTo>
                  <a:pt x="5499158" y="0"/>
                </a:lnTo>
                <a:lnTo>
                  <a:pt x="3945935" y="858869"/>
                </a:lnTo>
                <a:cubicBezTo>
                  <a:pt x="3802703" y="938441"/>
                  <a:pt x="3624992" y="935790"/>
                  <a:pt x="3484412" y="850913"/>
                </a:cubicBezTo>
                <a:close/>
                <a:moveTo>
                  <a:pt x="0" y="0"/>
                </a:moveTo>
                <a:lnTo>
                  <a:pt x="868279" y="0"/>
                </a:lnTo>
                <a:lnTo>
                  <a:pt x="3252061" y="1346311"/>
                </a:lnTo>
                <a:cubicBezTo>
                  <a:pt x="3395292" y="1428537"/>
                  <a:pt x="3485475" y="1582378"/>
                  <a:pt x="3485475" y="1749482"/>
                </a:cubicBezTo>
                <a:lnTo>
                  <a:pt x="3485475" y="5165807"/>
                </a:lnTo>
                <a:cubicBezTo>
                  <a:pt x="3485475" y="5332909"/>
                  <a:pt x="3392641" y="5486750"/>
                  <a:pt x="3246756" y="5568976"/>
                </a:cubicBezTo>
                <a:lnTo>
                  <a:pt x="915617" y="6858000"/>
                </a:lnTo>
                <a:lnTo>
                  <a:pt x="0" y="68580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14" name="Google Shape;1014;p14"/>
          <p:cNvSpPr/>
          <p:nvPr/>
        </p:nvSpPr>
        <p:spPr>
          <a:xfrm>
            <a:off x="4141367" y="950100"/>
            <a:ext cx="7796100" cy="4957800"/>
          </a:xfrm>
          <a:prstGeom prst="roundRect">
            <a:avLst>
              <a:gd name="adj" fmla="val 4504"/>
            </a:avLst>
          </a:prstGeom>
          <a:solidFill>
            <a:srgbClr val="FFFFFF">
              <a:alpha val="58819"/>
            </a:srgbClr>
          </a:solidFill>
          <a:ln w="762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nvGrpSpPr>
          <p:cNvPr id="1015" name="Google Shape;1015;p14"/>
          <p:cNvGrpSpPr/>
          <p:nvPr/>
        </p:nvGrpSpPr>
        <p:grpSpPr>
          <a:xfrm>
            <a:off x="158678" y="1665567"/>
            <a:ext cx="4571212" cy="3839644"/>
            <a:chOff x="2076453" y="1626619"/>
            <a:chExt cx="3249831" cy="2729734"/>
          </a:xfrm>
        </p:grpSpPr>
        <p:grpSp>
          <p:nvGrpSpPr>
            <p:cNvPr id="1016" name="Google Shape;1016;p14"/>
            <p:cNvGrpSpPr/>
            <p:nvPr/>
          </p:nvGrpSpPr>
          <p:grpSpPr>
            <a:xfrm>
              <a:off x="2076453" y="2309959"/>
              <a:ext cx="833410" cy="861198"/>
              <a:chOff x="2076453" y="2309959"/>
              <a:chExt cx="833410" cy="861198"/>
            </a:xfrm>
          </p:grpSpPr>
          <p:sp>
            <p:nvSpPr>
              <p:cNvPr id="1017" name="Google Shape;1017;p14"/>
              <p:cNvSpPr/>
              <p:nvPr/>
            </p:nvSpPr>
            <p:spPr>
              <a:xfrm>
                <a:off x="2114495" y="2348061"/>
                <a:ext cx="757273" cy="784470"/>
              </a:xfrm>
              <a:custGeom>
                <a:avLst/>
                <a:gdLst/>
                <a:ahLst/>
                <a:cxnLst/>
                <a:rect l="l" t="t" r="r" b="b"/>
                <a:pathLst>
                  <a:path w="757273" h="784470" extrusionOk="0">
                    <a:moveTo>
                      <a:pt x="573364" y="781759"/>
                    </a:moveTo>
                    <a:cubicBezTo>
                      <a:pt x="354289" y="791284"/>
                      <a:pt x="18819" y="788902"/>
                      <a:pt x="1864" y="543634"/>
                    </a:cubicBezTo>
                    <a:cubicBezTo>
                      <a:pt x="-17186" y="267409"/>
                      <a:pt x="112449" y="18044"/>
                      <a:pt x="268564" y="709"/>
                    </a:cubicBezTo>
                    <a:cubicBezTo>
                      <a:pt x="354289" y="-8816"/>
                      <a:pt x="413344" y="78052"/>
                      <a:pt x="554314" y="238834"/>
                    </a:cubicBezTo>
                    <a:cubicBezTo>
                      <a:pt x="700523" y="405616"/>
                      <a:pt x="773199" y="490960"/>
                      <a:pt x="754339" y="591259"/>
                    </a:cubicBezTo>
                    <a:cubicBezTo>
                      <a:pt x="731289" y="713464"/>
                      <a:pt x="592224" y="780997"/>
                      <a:pt x="573364" y="78175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18" name="Google Shape;1018;p14"/>
              <p:cNvSpPr/>
              <p:nvPr/>
            </p:nvSpPr>
            <p:spPr>
              <a:xfrm>
                <a:off x="2076453" y="2309959"/>
                <a:ext cx="833410" cy="861198"/>
              </a:xfrm>
              <a:custGeom>
                <a:avLst/>
                <a:gdLst/>
                <a:ahLst/>
                <a:cxnLst/>
                <a:rect l="l" t="t" r="r" b="b"/>
                <a:pathLst>
                  <a:path w="833410" h="861198" extrusionOk="0">
                    <a:moveTo>
                      <a:pt x="492534" y="861198"/>
                    </a:moveTo>
                    <a:cubicBezTo>
                      <a:pt x="294700" y="861198"/>
                      <a:pt x="18665" y="827385"/>
                      <a:pt x="1901" y="584402"/>
                    </a:cubicBezTo>
                    <a:cubicBezTo>
                      <a:pt x="-18101" y="293604"/>
                      <a:pt x="122297" y="20998"/>
                      <a:pt x="302415" y="996"/>
                    </a:cubicBezTo>
                    <a:cubicBezTo>
                      <a:pt x="395855" y="-9291"/>
                      <a:pt x="456053" y="60622"/>
                      <a:pt x="565400" y="187686"/>
                    </a:cubicBezTo>
                    <a:cubicBezTo>
                      <a:pt x="582450" y="207498"/>
                      <a:pt x="600928" y="228929"/>
                      <a:pt x="621026" y="251884"/>
                    </a:cubicBezTo>
                    <a:cubicBezTo>
                      <a:pt x="765425" y="416572"/>
                      <a:pt x="852579" y="515917"/>
                      <a:pt x="829814" y="636504"/>
                    </a:cubicBezTo>
                    <a:cubicBezTo>
                      <a:pt x="802954" y="779093"/>
                      <a:pt x="646744" y="856531"/>
                      <a:pt x="613025" y="857960"/>
                    </a:cubicBezTo>
                    <a:cubicBezTo>
                      <a:pt x="579878" y="859389"/>
                      <a:pt x="538349" y="861198"/>
                      <a:pt x="492534" y="861198"/>
                    </a:cubicBezTo>
                    <a:close/>
                    <a:moveTo>
                      <a:pt x="318893" y="76243"/>
                    </a:moveTo>
                    <a:cubicBezTo>
                      <a:pt x="316226" y="76243"/>
                      <a:pt x="313559" y="76434"/>
                      <a:pt x="310797" y="76719"/>
                    </a:cubicBezTo>
                    <a:cubicBezTo>
                      <a:pt x="185448" y="90626"/>
                      <a:pt x="59242" y="308463"/>
                      <a:pt x="77911" y="579163"/>
                    </a:cubicBezTo>
                    <a:cubicBezTo>
                      <a:pt x="91627" y="778045"/>
                      <a:pt x="367471" y="792238"/>
                      <a:pt x="607215" y="781951"/>
                    </a:cubicBezTo>
                    <a:cubicBezTo>
                      <a:pt x="631789" y="774807"/>
                      <a:pt x="737231" y="716323"/>
                      <a:pt x="754852" y="622312"/>
                    </a:cubicBezTo>
                    <a:cubicBezTo>
                      <a:pt x="770092" y="541635"/>
                      <a:pt x="707227" y="465816"/>
                      <a:pt x="563590" y="302081"/>
                    </a:cubicBezTo>
                    <a:cubicBezTo>
                      <a:pt x="543302" y="278935"/>
                      <a:pt x="524728" y="257313"/>
                      <a:pt x="507488" y="237311"/>
                    </a:cubicBezTo>
                    <a:cubicBezTo>
                      <a:pt x="411095" y="125107"/>
                      <a:pt x="366994" y="76243"/>
                      <a:pt x="318893" y="76243"/>
                    </a:cubicBezTo>
                    <a:close/>
                    <a:moveTo>
                      <a:pt x="609787" y="781855"/>
                    </a:moveTo>
                    <a:cubicBezTo>
                      <a:pt x="609596" y="781855"/>
                      <a:pt x="609406" y="781855"/>
                      <a:pt x="609120" y="781855"/>
                    </a:cubicBezTo>
                    <a:cubicBezTo>
                      <a:pt x="609310" y="781855"/>
                      <a:pt x="609596" y="781855"/>
                      <a:pt x="609787" y="781855"/>
                    </a:cubicBezTo>
                    <a:lnTo>
                      <a:pt x="609787" y="78185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grpSp>
          <p:nvGrpSpPr>
            <p:cNvPr id="1019" name="Google Shape;1019;p14"/>
            <p:cNvGrpSpPr/>
            <p:nvPr/>
          </p:nvGrpSpPr>
          <p:grpSpPr>
            <a:xfrm>
              <a:off x="2450412" y="1626619"/>
              <a:ext cx="1134652" cy="1350990"/>
              <a:chOff x="2450412" y="1626619"/>
              <a:chExt cx="1134652" cy="1350990"/>
            </a:xfrm>
          </p:grpSpPr>
          <p:sp>
            <p:nvSpPr>
              <p:cNvPr id="1020" name="Google Shape;1020;p14"/>
              <p:cNvSpPr/>
              <p:nvPr/>
            </p:nvSpPr>
            <p:spPr>
              <a:xfrm>
                <a:off x="2488545" y="1664676"/>
                <a:ext cx="1058213" cy="1274864"/>
              </a:xfrm>
              <a:custGeom>
                <a:avLst/>
                <a:gdLst/>
                <a:ahLst/>
                <a:cxnLst/>
                <a:rect l="l" t="t" r="r" b="b"/>
                <a:pathLst>
                  <a:path w="1058213" h="1274864" extrusionOk="0">
                    <a:moveTo>
                      <a:pt x="365049" y="1247212"/>
                    </a:moveTo>
                    <a:cubicBezTo>
                      <a:pt x="349524" y="1215779"/>
                      <a:pt x="329712" y="1186728"/>
                      <a:pt x="311519" y="1156819"/>
                    </a:cubicBezTo>
                    <a:cubicBezTo>
                      <a:pt x="265323" y="1081096"/>
                      <a:pt x="215793" y="1007467"/>
                      <a:pt x="169597" y="931744"/>
                    </a:cubicBezTo>
                    <a:cubicBezTo>
                      <a:pt x="80252" y="785440"/>
                      <a:pt x="-6902" y="620562"/>
                      <a:pt x="433" y="443968"/>
                    </a:cubicBezTo>
                    <a:cubicBezTo>
                      <a:pt x="2433" y="395962"/>
                      <a:pt x="11767" y="348337"/>
                      <a:pt x="27864" y="303094"/>
                    </a:cubicBezTo>
                    <a:cubicBezTo>
                      <a:pt x="111304" y="69445"/>
                      <a:pt x="381623" y="11438"/>
                      <a:pt x="601746" y="2866"/>
                    </a:cubicBezTo>
                    <a:cubicBezTo>
                      <a:pt x="712141" y="-1421"/>
                      <a:pt x="841966" y="-9898"/>
                      <a:pt x="937216" y="56206"/>
                    </a:cubicBezTo>
                    <a:cubicBezTo>
                      <a:pt x="1084949" y="158790"/>
                      <a:pt x="1063899" y="349861"/>
                      <a:pt x="1044658" y="505309"/>
                    </a:cubicBezTo>
                    <a:cubicBezTo>
                      <a:pt x="1039324" y="548267"/>
                      <a:pt x="1030180" y="591225"/>
                      <a:pt x="1020465" y="633421"/>
                    </a:cubicBezTo>
                    <a:cubicBezTo>
                      <a:pt x="1012369" y="668377"/>
                      <a:pt x="1003225" y="703048"/>
                      <a:pt x="992842" y="737434"/>
                    </a:cubicBezTo>
                    <a:cubicBezTo>
                      <a:pt x="933787" y="933839"/>
                      <a:pt x="829774" y="1105861"/>
                      <a:pt x="675565" y="1241782"/>
                    </a:cubicBezTo>
                    <a:cubicBezTo>
                      <a:pt x="613081" y="1296932"/>
                      <a:pt x="377242" y="1271881"/>
                      <a:pt x="365049" y="124721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21" name="Google Shape;1021;p14"/>
              <p:cNvSpPr/>
              <p:nvPr/>
            </p:nvSpPr>
            <p:spPr>
              <a:xfrm>
                <a:off x="2450412" y="1626619"/>
                <a:ext cx="1134652" cy="1350990"/>
              </a:xfrm>
              <a:custGeom>
                <a:avLst/>
                <a:gdLst/>
                <a:ahLst/>
                <a:cxnLst/>
                <a:rect l="l" t="t" r="r" b="b"/>
                <a:pathLst>
                  <a:path w="1134652" h="1350990" extrusionOk="0">
                    <a:moveTo>
                      <a:pt x="564060" y="1350991"/>
                    </a:moveTo>
                    <a:cubicBezTo>
                      <a:pt x="516149" y="1350991"/>
                      <a:pt x="470525" y="1345847"/>
                      <a:pt x="441378" y="1340037"/>
                    </a:cubicBezTo>
                    <a:cubicBezTo>
                      <a:pt x="398611" y="1331560"/>
                      <a:pt x="378323" y="1320892"/>
                      <a:pt x="368988" y="1302032"/>
                    </a:cubicBezTo>
                    <a:lnTo>
                      <a:pt x="368988" y="1302032"/>
                    </a:lnTo>
                    <a:cubicBezTo>
                      <a:pt x="358606" y="1280887"/>
                      <a:pt x="345842" y="1260694"/>
                      <a:pt x="332412" y="1239263"/>
                    </a:cubicBezTo>
                    <a:cubicBezTo>
                      <a:pt x="327269" y="1231071"/>
                      <a:pt x="322125" y="1222879"/>
                      <a:pt x="317077" y="1214688"/>
                    </a:cubicBezTo>
                    <a:cubicBezTo>
                      <a:pt x="294026" y="1176874"/>
                      <a:pt x="269642" y="1138774"/>
                      <a:pt x="246020" y="1102007"/>
                    </a:cubicBezTo>
                    <a:cubicBezTo>
                      <a:pt x="222589" y="1065431"/>
                      <a:pt x="198300" y="1027617"/>
                      <a:pt x="175154" y="989707"/>
                    </a:cubicBezTo>
                    <a:cubicBezTo>
                      <a:pt x="79904" y="833688"/>
                      <a:pt x="-7154" y="664048"/>
                      <a:pt x="466" y="480501"/>
                    </a:cubicBezTo>
                    <a:cubicBezTo>
                      <a:pt x="2657" y="428590"/>
                      <a:pt x="12563" y="377440"/>
                      <a:pt x="30088" y="328387"/>
                    </a:cubicBezTo>
                    <a:cubicBezTo>
                      <a:pt x="101621" y="128171"/>
                      <a:pt x="311933" y="15586"/>
                      <a:pt x="638355" y="2917"/>
                    </a:cubicBezTo>
                    <a:lnTo>
                      <a:pt x="653119" y="2346"/>
                    </a:lnTo>
                    <a:cubicBezTo>
                      <a:pt x="766752" y="-2226"/>
                      <a:pt x="895530" y="-7370"/>
                      <a:pt x="996971" y="63115"/>
                    </a:cubicBezTo>
                    <a:cubicBezTo>
                      <a:pt x="1166135" y="180559"/>
                      <a:pt x="1139751" y="393061"/>
                      <a:pt x="1120511" y="548128"/>
                    </a:cubicBezTo>
                    <a:cubicBezTo>
                      <a:pt x="1114891" y="593658"/>
                      <a:pt x="1105175" y="638425"/>
                      <a:pt x="1095650" y="680145"/>
                    </a:cubicBezTo>
                    <a:cubicBezTo>
                      <a:pt x="1087459" y="715768"/>
                      <a:pt x="1077934" y="751582"/>
                      <a:pt x="1067456" y="786539"/>
                    </a:cubicBezTo>
                    <a:cubicBezTo>
                      <a:pt x="1004401" y="996280"/>
                      <a:pt x="893816" y="1171921"/>
                      <a:pt x="738939" y="1308509"/>
                    </a:cubicBezTo>
                    <a:cubicBezTo>
                      <a:pt x="701982" y="1340989"/>
                      <a:pt x="630830" y="1350991"/>
                      <a:pt x="564060" y="1350991"/>
                    </a:cubicBezTo>
                    <a:close/>
                    <a:moveTo>
                      <a:pt x="432996" y="1259646"/>
                    </a:moveTo>
                    <a:cubicBezTo>
                      <a:pt x="474906" y="1275648"/>
                      <a:pt x="648261" y="1286792"/>
                      <a:pt x="688552" y="1251264"/>
                    </a:cubicBezTo>
                    <a:cubicBezTo>
                      <a:pt x="832665" y="1124296"/>
                      <a:pt x="935535" y="960466"/>
                      <a:pt x="994495" y="764536"/>
                    </a:cubicBezTo>
                    <a:cubicBezTo>
                      <a:pt x="1004496" y="731199"/>
                      <a:pt x="1013640" y="697004"/>
                      <a:pt x="1021451" y="663000"/>
                    </a:cubicBezTo>
                    <a:cubicBezTo>
                      <a:pt x="1030595" y="623281"/>
                      <a:pt x="1039739" y="580799"/>
                      <a:pt x="1044977" y="538794"/>
                    </a:cubicBezTo>
                    <a:cubicBezTo>
                      <a:pt x="1066790" y="362677"/>
                      <a:pt x="1074981" y="209991"/>
                      <a:pt x="953633" y="125695"/>
                    </a:cubicBezTo>
                    <a:cubicBezTo>
                      <a:pt x="873146" y="69783"/>
                      <a:pt x="757894" y="74450"/>
                      <a:pt x="656262" y="78546"/>
                    </a:cubicBezTo>
                    <a:lnTo>
                      <a:pt x="641403" y="79117"/>
                    </a:lnTo>
                    <a:cubicBezTo>
                      <a:pt x="344509" y="90643"/>
                      <a:pt x="162962" y="183130"/>
                      <a:pt x="101907" y="354009"/>
                    </a:cubicBezTo>
                    <a:cubicBezTo>
                      <a:pt x="86953" y="395824"/>
                      <a:pt x="78476" y="439448"/>
                      <a:pt x="76666" y="483644"/>
                    </a:cubicBezTo>
                    <a:cubicBezTo>
                      <a:pt x="69903" y="646903"/>
                      <a:pt x="151246" y="804256"/>
                      <a:pt x="240305" y="949988"/>
                    </a:cubicBezTo>
                    <a:cubicBezTo>
                      <a:pt x="262975" y="987136"/>
                      <a:pt x="287073" y="1024664"/>
                      <a:pt x="310219" y="1060859"/>
                    </a:cubicBezTo>
                    <a:cubicBezTo>
                      <a:pt x="334031" y="1098007"/>
                      <a:pt x="358701" y="1136488"/>
                      <a:pt x="382228" y="1175064"/>
                    </a:cubicBezTo>
                    <a:cubicBezTo>
                      <a:pt x="387086" y="1182970"/>
                      <a:pt x="392038" y="1190875"/>
                      <a:pt x="396992" y="1198781"/>
                    </a:cubicBezTo>
                    <a:cubicBezTo>
                      <a:pt x="409184" y="1218212"/>
                      <a:pt x="421757" y="1238310"/>
                      <a:pt x="432996" y="1259646"/>
                    </a:cubicBezTo>
                    <a:close/>
                    <a:moveTo>
                      <a:pt x="428138" y="1257550"/>
                    </a:moveTo>
                    <a:lnTo>
                      <a:pt x="428138" y="125755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022" name="Google Shape;1022;p14"/>
            <p:cNvSpPr/>
            <p:nvPr/>
          </p:nvSpPr>
          <p:spPr>
            <a:xfrm>
              <a:off x="2573302" y="1796319"/>
              <a:ext cx="315384" cy="972875"/>
            </a:xfrm>
            <a:custGeom>
              <a:avLst/>
              <a:gdLst/>
              <a:ahLst/>
              <a:cxnLst/>
              <a:rect l="l" t="t" r="r" b="b"/>
              <a:pathLst>
                <a:path w="315384" h="972875" extrusionOk="0">
                  <a:moveTo>
                    <a:pt x="314582" y="971550"/>
                  </a:moveTo>
                  <a:cubicBezTo>
                    <a:pt x="297247" y="940403"/>
                    <a:pt x="-10125" y="627031"/>
                    <a:pt x="257" y="323850"/>
                  </a:cubicBezTo>
                  <a:cubicBezTo>
                    <a:pt x="9306" y="61151"/>
                    <a:pt x="248574" y="28480"/>
                    <a:pt x="286007" y="0"/>
                  </a:cubicBezTo>
                  <a:cubicBezTo>
                    <a:pt x="200282" y="95250"/>
                    <a:pt x="135131" y="162211"/>
                    <a:pt x="143132" y="361950"/>
                  </a:cubicBezTo>
                  <a:cubicBezTo>
                    <a:pt x="154943" y="656844"/>
                    <a:pt x="328584" y="996791"/>
                    <a:pt x="314582" y="97155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23" name="Google Shape;1023;p14"/>
            <p:cNvSpPr/>
            <p:nvPr/>
          </p:nvSpPr>
          <p:spPr>
            <a:xfrm>
              <a:off x="2477570" y="2626797"/>
              <a:ext cx="2030383" cy="1729556"/>
            </a:xfrm>
            <a:custGeom>
              <a:avLst/>
              <a:gdLst/>
              <a:ahLst/>
              <a:cxnLst/>
              <a:rect l="l" t="t" r="r" b="b"/>
              <a:pathLst>
                <a:path w="2030383" h="1729556" extrusionOk="0">
                  <a:moveTo>
                    <a:pt x="1923170" y="315189"/>
                  </a:moveTo>
                  <a:cubicBezTo>
                    <a:pt x="1782771" y="104591"/>
                    <a:pt x="1543027" y="33154"/>
                    <a:pt x="1366719" y="10389"/>
                  </a:cubicBezTo>
                  <a:cubicBezTo>
                    <a:pt x="1150216" y="-17710"/>
                    <a:pt x="909424" y="11818"/>
                    <a:pt x="706065" y="91351"/>
                  </a:cubicBezTo>
                  <a:cubicBezTo>
                    <a:pt x="641010" y="116783"/>
                    <a:pt x="68843" y="354241"/>
                    <a:pt x="5883" y="855542"/>
                  </a:cubicBezTo>
                  <a:cubicBezTo>
                    <a:pt x="-14691" y="1019087"/>
                    <a:pt x="18932" y="1181012"/>
                    <a:pt x="103133" y="1323601"/>
                  </a:cubicBezTo>
                  <a:cubicBezTo>
                    <a:pt x="180857" y="1455236"/>
                    <a:pt x="297348" y="1565155"/>
                    <a:pt x="440032" y="1641545"/>
                  </a:cubicBezTo>
                  <a:cubicBezTo>
                    <a:pt x="558237" y="1704791"/>
                    <a:pt x="681015" y="1729556"/>
                    <a:pt x="800839" y="1729556"/>
                  </a:cubicBezTo>
                  <a:cubicBezTo>
                    <a:pt x="1148883" y="1729556"/>
                    <a:pt x="1472161" y="1520578"/>
                    <a:pt x="1585223" y="1438758"/>
                  </a:cubicBezTo>
                  <a:cubicBezTo>
                    <a:pt x="1683235" y="1367797"/>
                    <a:pt x="1981368" y="1152055"/>
                    <a:pt x="2024611" y="788486"/>
                  </a:cubicBezTo>
                  <a:cubicBezTo>
                    <a:pt x="2045471" y="612655"/>
                    <a:pt x="2009371" y="444538"/>
                    <a:pt x="1923170" y="31518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24" name="Google Shape;1024;p14"/>
            <p:cNvSpPr/>
            <p:nvPr/>
          </p:nvSpPr>
          <p:spPr>
            <a:xfrm>
              <a:off x="3573684" y="2205894"/>
              <a:ext cx="1590675" cy="1590675"/>
            </a:xfrm>
            <a:custGeom>
              <a:avLst/>
              <a:gdLst/>
              <a:ahLst/>
              <a:cxnLst/>
              <a:rect l="l" t="t" r="r" b="b"/>
              <a:pathLst>
                <a:path w="1590675" h="1590675" extrusionOk="0">
                  <a:moveTo>
                    <a:pt x="1590675" y="795337"/>
                  </a:moveTo>
                  <a:cubicBezTo>
                    <a:pt x="1590675" y="1234590"/>
                    <a:pt x="1234590" y="1590675"/>
                    <a:pt x="795338" y="1590675"/>
                  </a:cubicBezTo>
                  <a:cubicBezTo>
                    <a:pt x="356085" y="1590675"/>
                    <a:pt x="0" y="1234590"/>
                    <a:pt x="0" y="795337"/>
                  </a:cubicBezTo>
                  <a:cubicBezTo>
                    <a:pt x="0" y="356085"/>
                    <a:pt x="356085" y="0"/>
                    <a:pt x="795338" y="0"/>
                  </a:cubicBezTo>
                  <a:cubicBezTo>
                    <a:pt x="1234590" y="0"/>
                    <a:pt x="1590675" y="356085"/>
                    <a:pt x="1590675" y="795337"/>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25" name="Google Shape;1025;p14"/>
            <p:cNvSpPr/>
            <p:nvPr/>
          </p:nvSpPr>
          <p:spPr>
            <a:xfrm>
              <a:off x="3697509" y="2871120"/>
              <a:ext cx="1439498" cy="893864"/>
            </a:xfrm>
            <a:custGeom>
              <a:avLst/>
              <a:gdLst/>
              <a:ahLst/>
              <a:cxnLst/>
              <a:rect l="l" t="t" r="r" b="b"/>
              <a:pathLst>
                <a:path w="1439498" h="893864" extrusionOk="0">
                  <a:moveTo>
                    <a:pt x="1432084" y="89630"/>
                  </a:moveTo>
                  <a:cubicBezTo>
                    <a:pt x="1489805" y="465963"/>
                    <a:pt x="1204246" y="821912"/>
                    <a:pt x="794290" y="884777"/>
                  </a:cubicBezTo>
                  <a:cubicBezTo>
                    <a:pt x="450628" y="937451"/>
                    <a:pt x="128968" y="755809"/>
                    <a:pt x="0" y="477774"/>
                  </a:cubicBezTo>
                  <a:cubicBezTo>
                    <a:pt x="168116" y="671417"/>
                    <a:pt x="442627" y="788289"/>
                    <a:pt x="731806" y="743998"/>
                  </a:cubicBezTo>
                  <a:cubicBezTo>
                    <a:pt x="1129474" y="683038"/>
                    <a:pt x="1416082" y="360236"/>
                    <a:pt x="1411605" y="0"/>
                  </a:cubicBezTo>
                  <a:cubicBezTo>
                    <a:pt x="1420558" y="29051"/>
                    <a:pt x="1427416" y="58865"/>
                    <a:pt x="1432084" y="89630"/>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26" name="Google Shape;1026;p14"/>
            <p:cNvSpPr/>
            <p:nvPr/>
          </p:nvSpPr>
          <p:spPr>
            <a:xfrm>
              <a:off x="3535584" y="2167794"/>
              <a:ext cx="1666875" cy="1666874"/>
            </a:xfrm>
            <a:custGeom>
              <a:avLst/>
              <a:gdLst/>
              <a:ahLst/>
              <a:cxnLst/>
              <a:rect l="l" t="t" r="r" b="b"/>
              <a:pathLst>
                <a:path w="1666875" h="1666874" extrusionOk="0">
                  <a:moveTo>
                    <a:pt x="833438" y="1666875"/>
                  </a:moveTo>
                  <a:cubicBezTo>
                    <a:pt x="373856" y="1666875"/>
                    <a:pt x="0" y="1293019"/>
                    <a:pt x="0" y="833437"/>
                  </a:cubicBezTo>
                  <a:cubicBezTo>
                    <a:pt x="0" y="373856"/>
                    <a:pt x="373856" y="0"/>
                    <a:pt x="833438" y="0"/>
                  </a:cubicBezTo>
                  <a:cubicBezTo>
                    <a:pt x="1293019" y="0"/>
                    <a:pt x="1666875" y="373856"/>
                    <a:pt x="1666875" y="833437"/>
                  </a:cubicBezTo>
                  <a:cubicBezTo>
                    <a:pt x="1666875" y="1293019"/>
                    <a:pt x="1293019" y="1666875"/>
                    <a:pt x="833438" y="1666875"/>
                  </a:cubicBezTo>
                  <a:close/>
                  <a:moveTo>
                    <a:pt x="833438" y="76200"/>
                  </a:moveTo>
                  <a:cubicBezTo>
                    <a:pt x="415862" y="76200"/>
                    <a:pt x="76200" y="415862"/>
                    <a:pt x="76200" y="833437"/>
                  </a:cubicBezTo>
                  <a:cubicBezTo>
                    <a:pt x="76200" y="1251013"/>
                    <a:pt x="415862" y="1590675"/>
                    <a:pt x="833438" y="1590675"/>
                  </a:cubicBezTo>
                  <a:cubicBezTo>
                    <a:pt x="1251014" y="1590675"/>
                    <a:pt x="1590675" y="1251013"/>
                    <a:pt x="1590675" y="833437"/>
                  </a:cubicBezTo>
                  <a:cubicBezTo>
                    <a:pt x="1590675" y="415862"/>
                    <a:pt x="1251014" y="76200"/>
                    <a:pt x="833438" y="762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27" name="Google Shape;1027;p14"/>
            <p:cNvSpPr/>
            <p:nvPr/>
          </p:nvSpPr>
          <p:spPr>
            <a:xfrm>
              <a:off x="2246090" y="3884009"/>
              <a:ext cx="375284" cy="111857"/>
            </a:xfrm>
            <a:custGeom>
              <a:avLst/>
              <a:gdLst/>
              <a:ahLst/>
              <a:cxnLst/>
              <a:rect l="l" t="t" r="r" b="b"/>
              <a:pathLst>
                <a:path w="375284" h="111857" extrusionOk="0">
                  <a:moveTo>
                    <a:pt x="332899" y="0"/>
                  </a:moveTo>
                  <a:cubicBezTo>
                    <a:pt x="334804" y="4763"/>
                    <a:pt x="285464" y="22003"/>
                    <a:pt x="280321" y="23717"/>
                  </a:cubicBezTo>
                  <a:cubicBezTo>
                    <a:pt x="256508" y="31528"/>
                    <a:pt x="231648" y="35814"/>
                    <a:pt x="206788" y="38005"/>
                  </a:cubicBezTo>
                  <a:cubicBezTo>
                    <a:pt x="138303" y="43910"/>
                    <a:pt x="68580" y="37909"/>
                    <a:pt x="0" y="35909"/>
                  </a:cubicBezTo>
                  <a:cubicBezTo>
                    <a:pt x="5048" y="36100"/>
                    <a:pt x="14192" y="43434"/>
                    <a:pt x="18669" y="45625"/>
                  </a:cubicBezTo>
                  <a:cubicBezTo>
                    <a:pt x="34576" y="53721"/>
                    <a:pt x="50768" y="61341"/>
                    <a:pt x="67151" y="68580"/>
                  </a:cubicBezTo>
                  <a:cubicBezTo>
                    <a:pt x="100203" y="83153"/>
                    <a:pt x="135065" y="96393"/>
                    <a:pt x="170783" y="104299"/>
                  </a:cubicBezTo>
                  <a:cubicBezTo>
                    <a:pt x="208407" y="112681"/>
                    <a:pt x="245174" y="112585"/>
                    <a:pt x="283464" y="111061"/>
                  </a:cubicBezTo>
                  <a:cubicBezTo>
                    <a:pt x="314135" y="109823"/>
                    <a:pt x="344805" y="107537"/>
                    <a:pt x="375285" y="104108"/>
                  </a:cubicBezTo>
                  <a:cubicBezTo>
                    <a:pt x="375095" y="104108"/>
                    <a:pt x="332899" y="95"/>
                    <a:pt x="332899"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028" name="Google Shape;1028;p14"/>
            <p:cNvGrpSpPr/>
            <p:nvPr/>
          </p:nvGrpSpPr>
          <p:grpSpPr>
            <a:xfrm>
              <a:off x="3468909" y="2291619"/>
              <a:ext cx="809625" cy="809625"/>
              <a:chOff x="3468909" y="2291619"/>
              <a:chExt cx="809625" cy="809625"/>
            </a:xfrm>
          </p:grpSpPr>
          <p:sp>
            <p:nvSpPr>
              <p:cNvPr id="1029" name="Google Shape;1029;p14"/>
              <p:cNvSpPr/>
              <p:nvPr/>
            </p:nvSpPr>
            <p:spPr>
              <a:xfrm>
                <a:off x="348795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30" name="Google Shape;1030;p14"/>
              <p:cNvSpPr/>
              <p:nvPr/>
            </p:nvSpPr>
            <p:spPr>
              <a:xfrm>
                <a:off x="346890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031" name="Google Shape;1031;p14"/>
            <p:cNvSpPr/>
            <p:nvPr/>
          </p:nvSpPr>
          <p:spPr>
            <a:xfrm>
              <a:off x="3659409" y="2444114"/>
              <a:ext cx="352425" cy="352425"/>
            </a:xfrm>
            <a:custGeom>
              <a:avLst/>
              <a:gdLst/>
              <a:ahLst/>
              <a:cxnLst/>
              <a:rect l="l" t="t" r="r" b="b"/>
              <a:pathLst>
                <a:path w="352425" h="352425" extrusionOk="0">
                  <a:moveTo>
                    <a:pt x="176975" y="0"/>
                  </a:moveTo>
                  <a:cubicBezTo>
                    <a:pt x="179546" y="9049"/>
                    <a:pt x="180975" y="18669"/>
                    <a:pt x="180975" y="28575"/>
                  </a:cubicBezTo>
                  <a:cubicBezTo>
                    <a:pt x="180975" y="86487"/>
                    <a:pt x="134112" y="133350"/>
                    <a:pt x="76200" y="133350"/>
                  </a:cubicBezTo>
                  <a:cubicBezTo>
                    <a:pt x="52197" y="133350"/>
                    <a:pt x="30099" y="125158"/>
                    <a:pt x="12383" y="111538"/>
                  </a:cubicBezTo>
                  <a:cubicBezTo>
                    <a:pt x="4477" y="131540"/>
                    <a:pt x="0" y="153352"/>
                    <a:pt x="0" y="176213"/>
                  </a:cubicBezTo>
                  <a:cubicBezTo>
                    <a:pt x="0" y="273558"/>
                    <a:pt x="78867" y="352425"/>
                    <a:pt x="176213" y="352425"/>
                  </a:cubicBezTo>
                  <a:cubicBezTo>
                    <a:pt x="273558" y="352425"/>
                    <a:pt x="352425" y="273558"/>
                    <a:pt x="352425" y="176213"/>
                  </a:cubicBezTo>
                  <a:cubicBezTo>
                    <a:pt x="352425" y="79058"/>
                    <a:pt x="273939" y="381"/>
                    <a:pt x="176975" y="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32" name="Google Shape;1032;p14"/>
            <p:cNvSpPr/>
            <p:nvPr/>
          </p:nvSpPr>
          <p:spPr>
            <a:xfrm>
              <a:off x="4030921" y="3320356"/>
              <a:ext cx="657225" cy="219228"/>
            </a:xfrm>
            <a:custGeom>
              <a:avLst/>
              <a:gdLst/>
              <a:ahLst/>
              <a:cxnLst/>
              <a:rect l="l" t="t" r="r" b="b"/>
              <a:pathLst>
                <a:path w="657225" h="219228" extrusionOk="0">
                  <a:moveTo>
                    <a:pt x="332671" y="219229"/>
                  </a:moveTo>
                  <a:cubicBezTo>
                    <a:pt x="143886" y="219229"/>
                    <a:pt x="29681" y="88546"/>
                    <a:pt x="8345" y="61876"/>
                  </a:cubicBezTo>
                  <a:cubicBezTo>
                    <a:pt x="-4799" y="45397"/>
                    <a:pt x="-2132" y="21490"/>
                    <a:pt x="14346" y="8345"/>
                  </a:cubicBezTo>
                  <a:cubicBezTo>
                    <a:pt x="30824" y="-4799"/>
                    <a:pt x="54732" y="-2132"/>
                    <a:pt x="67876" y="14346"/>
                  </a:cubicBezTo>
                  <a:cubicBezTo>
                    <a:pt x="78735" y="27967"/>
                    <a:pt x="178747" y="147315"/>
                    <a:pt x="341911" y="142933"/>
                  </a:cubicBezTo>
                  <a:cubicBezTo>
                    <a:pt x="480785" y="139123"/>
                    <a:pt x="566986" y="50160"/>
                    <a:pt x="590132" y="23014"/>
                  </a:cubicBezTo>
                  <a:cubicBezTo>
                    <a:pt x="603753" y="7012"/>
                    <a:pt x="627851" y="5107"/>
                    <a:pt x="643853" y="18727"/>
                  </a:cubicBezTo>
                  <a:cubicBezTo>
                    <a:pt x="659855" y="32348"/>
                    <a:pt x="661760" y="56446"/>
                    <a:pt x="648139" y="72448"/>
                  </a:cubicBezTo>
                  <a:cubicBezTo>
                    <a:pt x="619850" y="105691"/>
                    <a:pt x="514313" y="214561"/>
                    <a:pt x="343911" y="219229"/>
                  </a:cubicBezTo>
                  <a:cubicBezTo>
                    <a:pt x="340101" y="219133"/>
                    <a:pt x="336386" y="219229"/>
                    <a:pt x="332671" y="21922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33" name="Google Shape;1033;p14"/>
            <p:cNvSpPr/>
            <p:nvPr/>
          </p:nvSpPr>
          <p:spPr>
            <a:xfrm>
              <a:off x="4427836" y="1752514"/>
              <a:ext cx="625535" cy="472502"/>
            </a:xfrm>
            <a:custGeom>
              <a:avLst/>
              <a:gdLst/>
              <a:ahLst/>
              <a:cxnLst/>
              <a:rect l="l" t="t" r="r" b="b"/>
              <a:pathLst>
                <a:path w="625535" h="472502" extrusionOk="0">
                  <a:moveTo>
                    <a:pt x="598411" y="29517"/>
                  </a:moveTo>
                  <a:cubicBezTo>
                    <a:pt x="580885" y="11039"/>
                    <a:pt x="556596" y="5610"/>
                    <a:pt x="532307" y="2181"/>
                  </a:cubicBezTo>
                  <a:cubicBezTo>
                    <a:pt x="518020" y="180"/>
                    <a:pt x="503828" y="-772"/>
                    <a:pt x="489445" y="752"/>
                  </a:cubicBezTo>
                  <a:cubicBezTo>
                    <a:pt x="474776" y="2276"/>
                    <a:pt x="460298" y="4562"/>
                    <a:pt x="445915" y="7610"/>
                  </a:cubicBezTo>
                  <a:cubicBezTo>
                    <a:pt x="438581" y="9229"/>
                    <a:pt x="430961" y="9896"/>
                    <a:pt x="423627" y="11706"/>
                  </a:cubicBezTo>
                  <a:cubicBezTo>
                    <a:pt x="362762" y="22659"/>
                    <a:pt x="252082" y="54663"/>
                    <a:pt x="155117" y="147818"/>
                  </a:cubicBezTo>
                  <a:cubicBezTo>
                    <a:pt x="41008" y="257355"/>
                    <a:pt x="9099" y="391086"/>
                    <a:pt x="146" y="456237"/>
                  </a:cubicBezTo>
                  <a:cubicBezTo>
                    <a:pt x="-997" y="464238"/>
                    <a:pt x="4718" y="471573"/>
                    <a:pt x="12814" y="472430"/>
                  </a:cubicBezTo>
                  <a:cubicBezTo>
                    <a:pt x="20434" y="473192"/>
                    <a:pt x="27387" y="467858"/>
                    <a:pt x="28435" y="460238"/>
                  </a:cubicBezTo>
                  <a:cubicBezTo>
                    <a:pt x="36817" y="398706"/>
                    <a:pt x="66916" y="272024"/>
                    <a:pt x="174929" y="168392"/>
                  </a:cubicBezTo>
                  <a:cubicBezTo>
                    <a:pt x="263798" y="83048"/>
                    <a:pt x="364191" y="34280"/>
                    <a:pt x="423341" y="40757"/>
                  </a:cubicBezTo>
                  <a:cubicBezTo>
                    <a:pt x="446963" y="43329"/>
                    <a:pt x="466966" y="64188"/>
                    <a:pt x="476491" y="84762"/>
                  </a:cubicBezTo>
                  <a:cubicBezTo>
                    <a:pt x="481920" y="96478"/>
                    <a:pt x="487159" y="108289"/>
                    <a:pt x="493160" y="119719"/>
                  </a:cubicBezTo>
                  <a:cubicBezTo>
                    <a:pt x="497255" y="127434"/>
                    <a:pt x="501732" y="135150"/>
                    <a:pt x="507638" y="141627"/>
                  </a:cubicBezTo>
                  <a:cubicBezTo>
                    <a:pt x="511829" y="146199"/>
                    <a:pt x="516782" y="150009"/>
                    <a:pt x="522115" y="153247"/>
                  </a:cubicBezTo>
                  <a:cubicBezTo>
                    <a:pt x="546214" y="167725"/>
                    <a:pt x="585266" y="166106"/>
                    <a:pt x="607841" y="143722"/>
                  </a:cubicBezTo>
                  <a:cubicBezTo>
                    <a:pt x="638892" y="113147"/>
                    <a:pt x="624795" y="57235"/>
                    <a:pt x="598411"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34" name="Google Shape;1034;p14"/>
            <p:cNvSpPr/>
            <p:nvPr/>
          </p:nvSpPr>
          <p:spPr>
            <a:xfrm>
              <a:off x="3704008" y="1752514"/>
              <a:ext cx="625535" cy="472502"/>
            </a:xfrm>
            <a:custGeom>
              <a:avLst/>
              <a:gdLst/>
              <a:ahLst/>
              <a:cxnLst/>
              <a:rect l="l" t="t" r="r" b="b"/>
              <a:pathLst>
                <a:path w="625535" h="472502" extrusionOk="0">
                  <a:moveTo>
                    <a:pt x="27124" y="29517"/>
                  </a:moveTo>
                  <a:cubicBezTo>
                    <a:pt x="44650" y="11039"/>
                    <a:pt x="68939" y="5610"/>
                    <a:pt x="93228" y="2181"/>
                  </a:cubicBezTo>
                  <a:cubicBezTo>
                    <a:pt x="107515" y="180"/>
                    <a:pt x="121707" y="-772"/>
                    <a:pt x="136090" y="752"/>
                  </a:cubicBezTo>
                  <a:cubicBezTo>
                    <a:pt x="150759" y="2276"/>
                    <a:pt x="165237" y="4562"/>
                    <a:pt x="179619" y="7610"/>
                  </a:cubicBezTo>
                  <a:cubicBezTo>
                    <a:pt x="186954" y="9229"/>
                    <a:pt x="194574" y="9896"/>
                    <a:pt x="201908" y="11706"/>
                  </a:cubicBezTo>
                  <a:cubicBezTo>
                    <a:pt x="262773" y="22659"/>
                    <a:pt x="373453" y="54663"/>
                    <a:pt x="470418" y="147818"/>
                  </a:cubicBezTo>
                  <a:cubicBezTo>
                    <a:pt x="584527" y="257355"/>
                    <a:pt x="616436" y="391086"/>
                    <a:pt x="625390" y="456237"/>
                  </a:cubicBezTo>
                  <a:cubicBezTo>
                    <a:pt x="626532" y="464238"/>
                    <a:pt x="620818" y="471573"/>
                    <a:pt x="612721" y="472430"/>
                  </a:cubicBezTo>
                  <a:cubicBezTo>
                    <a:pt x="605101" y="473192"/>
                    <a:pt x="598148" y="467858"/>
                    <a:pt x="597100" y="460238"/>
                  </a:cubicBezTo>
                  <a:cubicBezTo>
                    <a:pt x="588718" y="398706"/>
                    <a:pt x="558619" y="272024"/>
                    <a:pt x="450606" y="168392"/>
                  </a:cubicBezTo>
                  <a:cubicBezTo>
                    <a:pt x="361738" y="83048"/>
                    <a:pt x="261344" y="34280"/>
                    <a:pt x="202194" y="40757"/>
                  </a:cubicBezTo>
                  <a:cubicBezTo>
                    <a:pt x="178572" y="43329"/>
                    <a:pt x="158569" y="64188"/>
                    <a:pt x="149044" y="84762"/>
                  </a:cubicBezTo>
                  <a:cubicBezTo>
                    <a:pt x="143615" y="96478"/>
                    <a:pt x="138376" y="108289"/>
                    <a:pt x="132376" y="119719"/>
                  </a:cubicBezTo>
                  <a:cubicBezTo>
                    <a:pt x="128280" y="127434"/>
                    <a:pt x="123803" y="135150"/>
                    <a:pt x="117898" y="141627"/>
                  </a:cubicBezTo>
                  <a:cubicBezTo>
                    <a:pt x="113706" y="146199"/>
                    <a:pt x="108753" y="150009"/>
                    <a:pt x="103419" y="153247"/>
                  </a:cubicBezTo>
                  <a:cubicBezTo>
                    <a:pt x="79321" y="167725"/>
                    <a:pt x="40269" y="166106"/>
                    <a:pt x="17694" y="143722"/>
                  </a:cubicBezTo>
                  <a:cubicBezTo>
                    <a:pt x="-13357" y="113147"/>
                    <a:pt x="740" y="57235"/>
                    <a:pt x="27124" y="295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35" name="Google Shape;1035;p14"/>
            <p:cNvSpPr/>
            <p:nvPr/>
          </p:nvSpPr>
          <p:spPr>
            <a:xfrm>
              <a:off x="2602134" y="3034569"/>
              <a:ext cx="914400" cy="1238539"/>
            </a:xfrm>
            <a:custGeom>
              <a:avLst/>
              <a:gdLst/>
              <a:ahLst/>
              <a:cxnLst/>
              <a:rect l="l" t="t" r="r" b="b"/>
              <a:pathLst>
                <a:path w="914400" h="1238539" extrusionOk="0">
                  <a:moveTo>
                    <a:pt x="0" y="295275"/>
                  </a:moveTo>
                  <a:cubicBezTo>
                    <a:pt x="29147" y="236792"/>
                    <a:pt x="71628" y="166402"/>
                    <a:pt x="133350" y="95250"/>
                  </a:cubicBezTo>
                  <a:cubicBezTo>
                    <a:pt x="165735" y="57912"/>
                    <a:pt x="198120" y="26384"/>
                    <a:pt x="228600" y="0"/>
                  </a:cubicBezTo>
                  <a:cubicBezTo>
                    <a:pt x="225933" y="37243"/>
                    <a:pt x="231267" y="75152"/>
                    <a:pt x="237553" y="111728"/>
                  </a:cubicBezTo>
                  <a:cubicBezTo>
                    <a:pt x="245936" y="160687"/>
                    <a:pt x="257651" y="209074"/>
                    <a:pt x="270891" y="256889"/>
                  </a:cubicBezTo>
                  <a:cubicBezTo>
                    <a:pt x="299180" y="358712"/>
                    <a:pt x="333851" y="458724"/>
                    <a:pt x="378428" y="554546"/>
                  </a:cubicBezTo>
                  <a:cubicBezTo>
                    <a:pt x="422720" y="649605"/>
                    <a:pt x="475583" y="740664"/>
                    <a:pt x="536258" y="826294"/>
                  </a:cubicBezTo>
                  <a:cubicBezTo>
                    <a:pt x="584454" y="894398"/>
                    <a:pt x="637413" y="959168"/>
                    <a:pt x="695325" y="1019175"/>
                  </a:cubicBezTo>
                  <a:cubicBezTo>
                    <a:pt x="777145" y="1103948"/>
                    <a:pt x="854869" y="1166431"/>
                    <a:pt x="914400" y="1209675"/>
                  </a:cubicBezTo>
                  <a:cubicBezTo>
                    <a:pt x="849821" y="1225868"/>
                    <a:pt x="761714" y="1240822"/>
                    <a:pt x="657225" y="1238250"/>
                  </a:cubicBezTo>
                  <a:cubicBezTo>
                    <a:pt x="574453" y="1236155"/>
                    <a:pt x="503396" y="1223677"/>
                    <a:pt x="447675" y="1209675"/>
                  </a:cubicBezTo>
                  <a:cubicBezTo>
                    <a:pt x="366903" y="1126903"/>
                    <a:pt x="275272" y="1003078"/>
                    <a:pt x="180975" y="847725"/>
                  </a:cubicBezTo>
                  <a:cubicBezTo>
                    <a:pt x="19050" y="581025"/>
                    <a:pt x="18764" y="429768"/>
                    <a:pt x="0" y="295275"/>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36" name="Google Shape;1036;p14"/>
            <p:cNvSpPr/>
            <p:nvPr/>
          </p:nvSpPr>
          <p:spPr>
            <a:xfrm>
              <a:off x="3078384" y="2729769"/>
              <a:ext cx="981075" cy="1409700"/>
            </a:xfrm>
            <a:custGeom>
              <a:avLst/>
              <a:gdLst/>
              <a:ahLst/>
              <a:cxnLst/>
              <a:rect l="l" t="t" r="r" b="b"/>
              <a:pathLst>
                <a:path w="981075" h="1409700" extrusionOk="0">
                  <a:moveTo>
                    <a:pt x="0" y="133350"/>
                  </a:moveTo>
                  <a:cubicBezTo>
                    <a:pt x="95250" y="66675"/>
                    <a:pt x="200025" y="28575"/>
                    <a:pt x="295275" y="0"/>
                  </a:cubicBezTo>
                  <a:cubicBezTo>
                    <a:pt x="301371" y="141637"/>
                    <a:pt x="331089" y="397669"/>
                    <a:pt x="476250" y="676275"/>
                  </a:cubicBezTo>
                  <a:cubicBezTo>
                    <a:pt x="632555" y="976313"/>
                    <a:pt x="864394" y="1163384"/>
                    <a:pt x="981075" y="1247775"/>
                  </a:cubicBezTo>
                  <a:cubicBezTo>
                    <a:pt x="942975" y="1276350"/>
                    <a:pt x="891159" y="1307497"/>
                    <a:pt x="838200" y="1343025"/>
                  </a:cubicBezTo>
                  <a:cubicBezTo>
                    <a:pt x="793147" y="1373219"/>
                    <a:pt x="750475" y="1394555"/>
                    <a:pt x="714375" y="1409700"/>
                  </a:cubicBezTo>
                  <a:cubicBezTo>
                    <a:pt x="590741" y="1316546"/>
                    <a:pt x="389477" y="1140333"/>
                    <a:pt x="228600" y="857250"/>
                  </a:cubicBezTo>
                  <a:cubicBezTo>
                    <a:pt x="61341" y="563023"/>
                    <a:pt x="14859" y="289274"/>
                    <a:pt x="0" y="133350"/>
                  </a:cubicBezTo>
                  <a:close/>
                </a:path>
              </a:pathLst>
            </a:custGeom>
            <a:solidFill>
              <a:srgbClr val="FCCC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37" name="Google Shape;1037;p14"/>
            <p:cNvSpPr/>
            <p:nvPr/>
          </p:nvSpPr>
          <p:spPr>
            <a:xfrm>
              <a:off x="2958179" y="4137945"/>
              <a:ext cx="558355" cy="135163"/>
            </a:xfrm>
            <a:custGeom>
              <a:avLst/>
              <a:gdLst/>
              <a:ahLst/>
              <a:cxnLst/>
              <a:rect l="l" t="t" r="r" b="b"/>
              <a:pathLst>
                <a:path w="558355" h="135163" extrusionOk="0">
                  <a:moveTo>
                    <a:pt x="558356" y="106299"/>
                  </a:moveTo>
                  <a:cubicBezTo>
                    <a:pt x="493776" y="122492"/>
                    <a:pt x="405670" y="137446"/>
                    <a:pt x="301181" y="134874"/>
                  </a:cubicBezTo>
                  <a:cubicBezTo>
                    <a:pt x="218408" y="132779"/>
                    <a:pt x="147352" y="120301"/>
                    <a:pt x="91631" y="106299"/>
                  </a:cubicBezTo>
                  <a:cubicBezTo>
                    <a:pt x="62389" y="76391"/>
                    <a:pt x="31718" y="40958"/>
                    <a:pt x="0" y="667"/>
                  </a:cubicBezTo>
                  <a:cubicBezTo>
                    <a:pt x="129826" y="14097"/>
                    <a:pt x="278987" y="16954"/>
                    <a:pt x="426625" y="0"/>
                  </a:cubicBezTo>
                  <a:cubicBezTo>
                    <a:pt x="475488" y="43625"/>
                    <a:pt x="520541" y="78867"/>
                    <a:pt x="558356" y="1062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38" name="Google Shape;1038;p14"/>
            <p:cNvSpPr/>
            <p:nvPr/>
          </p:nvSpPr>
          <p:spPr>
            <a:xfrm>
              <a:off x="3699986" y="3907345"/>
              <a:ext cx="359473" cy="232124"/>
            </a:xfrm>
            <a:custGeom>
              <a:avLst/>
              <a:gdLst/>
              <a:ahLst/>
              <a:cxnLst/>
              <a:rect l="l" t="t" r="r" b="b"/>
              <a:pathLst>
                <a:path w="359473" h="232124" extrusionOk="0">
                  <a:moveTo>
                    <a:pt x="359474" y="70199"/>
                  </a:moveTo>
                  <a:cubicBezTo>
                    <a:pt x="321374" y="98774"/>
                    <a:pt x="269558" y="129921"/>
                    <a:pt x="216599" y="165449"/>
                  </a:cubicBezTo>
                  <a:cubicBezTo>
                    <a:pt x="171545" y="195644"/>
                    <a:pt x="128873" y="216979"/>
                    <a:pt x="92774" y="232124"/>
                  </a:cubicBezTo>
                  <a:cubicBezTo>
                    <a:pt x="65246" y="211360"/>
                    <a:pt x="33909" y="186595"/>
                    <a:pt x="0" y="157258"/>
                  </a:cubicBezTo>
                  <a:cubicBezTo>
                    <a:pt x="114776" y="113633"/>
                    <a:pt x="199739" y="57626"/>
                    <a:pt x="268415" y="0"/>
                  </a:cubicBezTo>
                  <a:cubicBezTo>
                    <a:pt x="302990" y="28384"/>
                    <a:pt x="333946" y="51721"/>
                    <a:pt x="359474" y="70199"/>
                  </a:cubicBezTo>
                  <a:close/>
                </a:path>
              </a:pathLst>
            </a:custGeom>
            <a:solidFill>
              <a:srgbClr val="FF943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nvGrpSpPr>
            <p:cNvPr id="1039" name="Google Shape;1039;p14"/>
            <p:cNvGrpSpPr/>
            <p:nvPr/>
          </p:nvGrpSpPr>
          <p:grpSpPr>
            <a:xfrm>
              <a:off x="4516659" y="2291619"/>
              <a:ext cx="809625" cy="809625"/>
              <a:chOff x="4516659" y="2291619"/>
              <a:chExt cx="809625" cy="809625"/>
            </a:xfrm>
          </p:grpSpPr>
          <p:sp>
            <p:nvSpPr>
              <p:cNvPr id="1040" name="Google Shape;1040;p14"/>
              <p:cNvSpPr/>
              <p:nvPr/>
            </p:nvSpPr>
            <p:spPr>
              <a:xfrm>
                <a:off x="4535709" y="2310669"/>
                <a:ext cx="771525" cy="771525"/>
              </a:xfrm>
              <a:custGeom>
                <a:avLst/>
                <a:gdLst/>
                <a:ahLst/>
                <a:cxnLst/>
                <a:rect l="l" t="t" r="r" b="b"/>
                <a:pathLst>
                  <a:path w="771525" h="771525" extrusionOk="0">
                    <a:moveTo>
                      <a:pt x="771525" y="385762"/>
                    </a:moveTo>
                    <a:cubicBezTo>
                      <a:pt x="771525" y="598813"/>
                      <a:pt x="598813" y="771525"/>
                      <a:pt x="385763" y="771525"/>
                    </a:cubicBezTo>
                    <a:cubicBezTo>
                      <a:pt x="172712" y="771525"/>
                      <a:pt x="0" y="598813"/>
                      <a:pt x="0" y="385762"/>
                    </a:cubicBezTo>
                    <a:cubicBezTo>
                      <a:pt x="0" y="172712"/>
                      <a:pt x="172712" y="0"/>
                      <a:pt x="385763" y="0"/>
                    </a:cubicBezTo>
                    <a:cubicBezTo>
                      <a:pt x="598813" y="0"/>
                      <a:pt x="771525" y="172712"/>
                      <a:pt x="771525" y="38576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41" name="Google Shape;1041;p14"/>
              <p:cNvSpPr/>
              <p:nvPr/>
            </p:nvSpPr>
            <p:spPr>
              <a:xfrm>
                <a:off x="4516659" y="2291619"/>
                <a:ext cx="809625" cy="809625"/>
              </a:xfrm>
              <a:custGeom>
                <a:avLst/>
                <a:gdLst/>
                <a:ahLst/>
                <a:cxnLst/>
                <a:rect l="l" t="t" r="r" b="b"/>
                <a:pathLst>
                  <a:path w="809625" h="809625" extrusionOk="0">
                    <a:moveTo>
                      <a:pt x="404813" y="809625"/>
                    </a:moveTo>
                    <a:cubicBezTo>
                      <a:pt x="181642" y="809625"/>
                      <a:pt x="0" y="627983"/>
                      <a:pt x="0" y="404813"/>
                    </a:cubicBezTo>
                    <a:cubicBezTo>
                      <a:pt x="0" y="181642"/>
                      <a:pt x="181642" y="0"/>
                      <a:pt x="404813" y="0"/>
                    </a:cubicBezTo>
                    <a:cubicBezTo>
                      <a:pt x="627983" y="0"/>
                      <a:pt x="809625" y="181642"/>
                      <a:pt x="809625" y="404813"/>
                    </a:cubicBezTo>
                    <a:cubicBezTo>
                      <a:pt x="809625" y="627983"/>
                      <a:pt x="628079" y="809625"/>
                      <a:pt x="404813" y="809625"/>
                    </a:cubicBezTo>
                    <a:close/>
                    <a:moveTo>
                      <a:pt x="404813" y="38100"/>
                    </a:moveTo>
                    <a:cubicBezTo>
                      <a:pt x="202597" y="38100"/>
                      <a:pt x="38100" y="202597"/>
                      <a:pt x="38100" y="404813"/>
                    </a:cubicBezTo>
                    <a:cubicBezTo>
                      <a:pt x="38100" y="607028"/>
                      <a:pt x="202597" y="771525"/>
                      <a:pt x="404813" y="771525"/>
                    </a:cubicBezTo>
                    <a:cubicBezTo>
                      <a:pt x="607028" y="771525"/>
                      <a:pt x="771525" y="607028"/>
                      <a:pt x="771525" y="404813"/>
                    </a:cubicBezTo>
                    <a:cubicBezTo>
                      <a:pt x="771525" y="202597"/>
                      <a:pt x="607028" y="38100"/>
                      <a:pt x="404813" y="3810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042" name="Google Shape;1042;p14"/>
            <p:cNvSpPr/>
            <p:nvPr/>
          </p:nvSpPr>
          <p:spPr>
            <a:xfrm>
              <a:off x="4791729" y="2446241"/>
              <a:ext cx="352490" cy="352395"/>
            </a:xfrm>
            <a:custGeom>
              <a:avLst/>
              <a:gdLst/>
              <a:ahLst/>
              <a:cxnLst/>
              <a:rect l="l" t="t" r="r" b="b"/>
              <a:pathLst>
                <a:path w="352490" h="352395" extrusionOk="0">
                  <a:moveTo>
                    <a:pt x="341960" y="116269"/>
                  </a:moveTo>
                  <a:cubicBezTo>
                    <a:pt x="334340" y="121793"/>
                    <a:pt x="325863" y="126461"/>
                    <a:pt x="316528" y="129890"/>
                  </a:cubicBezTo>
                  <a:cubicBezTo>
                    <a:pt x="262140" y="149797"/>
                    <a:pt x="202038" y="121793"/>
                    <a:pt x="182130" y="67501"/>
                  </a:cubicBezTo>
                  <a:cubicBezTo>
                    <a:pt x="173844" y="44927"/>
                    <a:pt x="173939" y="21400"/>
                    <a:pt x="180702" y="64"/>
                  </a:cubicBezTo>
                  <a:cubicBezTo>
                    <a:pt x="159175" y="-508"/>
                    <a:pt x="137172" y="2731"/>
                    <a:pt x="115741" y="10637"/>
                  </a:cubicBezTo>
                  <a:cubicBezTo>
                    <a:pt x="24301" y="44069"/>
                    <a:pt x="-22657" y="145320"/>
                    <a:pt x="10776" y="236665"/>
                  </a:cubicBezTo>
                  <a:cubicBezTo>
                    <a:pt x="44208" y="328010"/>
                    <a:pt x="145459" y="375063"/>
                    <a:pt x="236804" y="341630"/>
                  </a:cubicBezTo>
                  <a:cubicBezTo>
                    <a:pt x="327958" y="308293"/>
                    <a:pt x="374916" y="207518"/>
                    <a:pt x="341960" y="11626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043" name="Google Shape;1043;p14"/>
            <p:cNvSpPr/>
            <p:nvPr/>
          </p:nvSpPr>
          <p:spPr>
            <a:xfrm>
              <a:off x="2180343" y="2701194"/>
              <a:ext cx="412266" cy="352425"/>
            </a:xfrm>
            <a:custGeom>
              <a:avLst/>
              <a:gdLst/>
              <a:ahLst/>
              <a:cxnLst/>
              <a:rect l="l" t="t" r="r" b="b"/>
              <a:pathLst>
                <a:path w="412266" h="352425" extrusionOk="0">
                  <a:moveTo>
                    <a:pt x="21741" y="0"/>
                  </a:moveTo>
                  <a:cubicBezTo>
                    <a:pt x="11835" y="31147"/>
                    <a:pt x="-21788" y="131540"/>
                    <a:pt x="21741" y="219075"/>
                  </a:cubicBezTo>
                  <a:cubicBezTo>
                    <a:pt x="80130" y="336423"/>
                    <a:pt x="240816" y="352425"/>
                    <a:pt x="412266" y="352425"/>
                  </a:cubicBezTo>
                  <a:cubicBezTo>
                    <a:pt x="352926" y="334804"/>
                    <a:pt x="210432" y="308038"/>
                    <a:pt x="107466" y="190500"/>
                  </a:cubicBezTo>
                  <a:cubicBezTo>
                    <a:pt x="53079" y="128397"/>
                    <a:pt x="40791" y="66675"/>
                    <a:pt x="21741" y="0"/>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grpSp>
      <p:sp>
        <p:nvSpPr>
          <p:cNvPr id="1044" name="Google Shape;1044;p14"/>
          <p:cNvSpPr txBox="1">
            <a:spLocks noGrp="1"/>
          </p:cNvSpPr>
          <p:nvPr>
            <p:ph type="title"/>
          </p:nvPr>
        </p:nvSpPr>
        <p:spPr>
          <a:xfrm>
            <a:off x="5172425" y="1337100"/>
            <a:ext cx="58347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highlight>
                  <a:schemeClr val="accent1"/>
                </a:highlight>
              </a:defRPr>
            </a:lvl1pPr>
            <a:lvl2pPr lvl="1"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lvl="2"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lvl="3"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lvl="4"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lvl="5"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lvl="6"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lvl="7"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lvl="8" algn="ctr" rtl="0">
              <a:spcBef>
                <a:spcPts val="0"/>
              </a:spcBef>
              <a:spcAft>
                <a:spcPts val="0"/>
              </a:spcAft>
              <a:buClr>
                <a:schemeClr val="dk1"/>
              </a:buClr>
              <a:buSzPts val="4000"/>
              <a:buFont typeface="Abril Fatface" panose="02000503000000020003"/>
              <a:buNone/>
              <a:defRPr sz="4000">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endParaRPr/>
          </a:p>
        </p:txBody>
      </p:sp>
      <p:sp>
        <p:nvSpPr>
          <p:cNvPr id="1045" name="Google Shape;1045;p14"/>
          <p:cNvSpPr txBox="1">
            <a:spLocks noGrp="1"/>
          </p:cNvSpPr>
          <p:nvPr>
            <p:ph type="body" idx="1"/>
          </p:nvPr>
        </p:nvSpPr>
        <p:spPr>
          <a:xfrm>
            <a:off x="5172525" y="2189450"/>
            <a:ext cx="5834700" cy="3331500"/>
          </a:xfrm>
          <a:prstGeom prst="rect">
            <a:avLst/>
          </a:prstGeom>
        </p:spPr>
        <p:txBody>
          <a:bodyPr spcFirstLastPara="1" wrap="square" lIns="121900" tIns="121900" rIns="121900" bIns="121900" anchor="ctr" anchorCtr="0">
            <a:noAutofit/>
          </a:bodyPr>
          <a:lstStyle>
            <a:lvl1pPr marL="457200" lvl="0" indent="-349250" algn="ctr" rtl="0">
              <a:spcBef>
                <a:spcPts val="0"/>
              </a:spcBef>
              <a:spcAft>
                <a:spcPts val="0"/>
              </a:spcAft>
              <a:buSzPts val="1900"/>
              <a:buChar char="●"/>
              <a:defRPr/>
            </a:lvl1pPr>
            <a:lvl2pPr marL="914400" lvl="1" indent="-349250" algn="ctr" rtl="0">
              <a:spcBef>
                <a:spcPts val="2100"/>
              </a:spcBef>
              <a:spcAft>
                <a:spcPts val="0"/>
              </a:spcAft>
              <a:buSzPts val="1900"/>
              <a:buChar char="○"/>
              <a:defRPr/>
            </a:lvl2pPr>
            <a:lvl3pPr marL="1371600" lvl="2" indent="-349250" algn="ctr" rtl="0">
              <a:spcBef>
                <a:spcPts val="2100"/>
              </a:spcBef>
              <a:spcAft>
                <a:spcPts val="0"/>
              </a:spcAft>
              <a:buSzPts val="1900"/>
              <a:buChar char="■"/>
              <a:defRPr/>
            </a:lvl3pPr>
            <a:lvl4pPr marL="1828800" lvl="3" indent="-349250" algn="ctr" rtl="0">
              <a:spcBef>
                <a:spcPts val="2100"/>
              </a:spcBef>
              <a:spcAft>
                <a:spcPts val="0"/>
              </a:spcAft>
              <a:buSzPts val="1900"/>
              <a:buChar char="●"/>
              <a:defRPr/>
            </a:lvl4pPr>
            <a:lvl5pPr marL="2286000" lvl="4" indent="-349250" algn="ctr" rtl="0">
              <a:spcBef>
                <a:spcPts val="2100"/>
              </a:spcBef>
              <a:spcAft>
                <a:spcPts val="0"/>
              </a:spcAft>
              <a:buSzPts val="1900"/>
              <a:buChar char="○"/>
              <a:defRPr/>
            </a:lvl5pPr>
            <a:lvl6pPr marL="2743200" lvl="5" indent="-349250" algn="ctr" rtl="0">
              <a:spcBef>
                <a:spcPts val="2100"/>
              </a:spcBef>
              <a:spcAft>
                <a:spcPts val="0"/>
              </a:spcAft>
              <a:buSzPts val="1900"/>
              <a:buChar char="■"/>
              <a:defRPr/>
            </a:lvl6pPr>
            <a:lvl7pPr marL="3200400" lvl="6" indent="-349250" algn="ctr" rtl="0">
              <a:spcBef>
                <a:spcPts val="2100"/>
              </a:spcBef>
              <a:spcAft>
                <a:spcPts val="0"/>
              </a:spcAft>
              <a:buSzPts val="1900"/>
              <a:buChar char="●"/>
              <a:defRPr/>
            </a:lvl7pPr>
            <a:lvl8pPr marL="3657600" lvl="7" indent="-349250" algn="ctr" rtl="0">
              <a:spcBef>
                <a:spcPts val="2100"/>
              </a:spcBef>
              <a:spcAft>
                <a:spcPts val="0"/>
              </a:spcAft>
              <a:buSzPts val="1900"/>
              <a:buChar char="○"/>
              <a:defRPr/>
            </a:lvl8pPr>
            <a:lvl9pPr marL="4114800" lvl="8" indent="-349250" algn="ctr" rtl="0">
              <a:spcBef>
                <a:spcPts val="2100"/>
              </a:spcBef>
              <a:spcAft>
                <a:spcPts val="2100"/>
              </a:spcAft>
              <a:buSzPts val="1900"/>
              <a:buChar char="■"/>
              <a:defRPr/>
            </a:lvl9pPr>
          </a:lstStyle>
          <a:p>
            <a:endParaRPr/>
          </a:p>
        </p:txBody>
      </p:sp>
      <p:sp>
        <p:nvSpPr>
          <p:cNvPr id="1046" name="Google Shape;1046;p14">
            <a:hlinkClick r:id="rId2" action="ppaction://hlinksldjump"/>
          </p:cNvPr>
          <p:cNvSpPr/>
          <p:nvPr/>
        </p:nvSpPr>
        <p:spPr>
          <a:xfrm>
            <a:off x="11355725" y="1072875"/>
            <a:ext cx="415975" cy="384075"/>
          </a:xfrm>
          <a:prstGeom prst="rect">
            <a:avLst/>
          </a:prstGeom>
        </p:spPr>
        <p:txBody>
          <a:bodyPr>
            <a:prstTxWarp prst="textPlain">
              <a:avLst/>
            </a:prstTxWarp>
          </a:bodyPr>
          <a:lstStyle/>
          <a:p>
            <a:pPr lvl="0" algn="ctr"/>
            <a:r>
              <a:rPr b="0" i="0">
                <a:ln>
                  <a:noFill/>
                </a:ln>
                <a:solidFill>
                  <a:schemeClr val="dk1"/>
                </a:solidFill>
                <a:latin typeface="Chelsea Market" panose="02000000000000000000"/>
              </a:rPr>
              <a:t>x</a:t>
            </a:r>
          </a:p>
        </p:txBody>
      </p:sp>
      <p:sp>
        <p:nvSpPr>
          <p:cNvPr id="1047" name="Google Shape;1047;p14"/>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Chelsea Market" panose="02000000000000000000"/>
              <a:buNone/>
              <a:defRPr sz="4000" b="1">
                <a:solidFill>
                  <a:schemeClr val="dk1"/>
                </a:solidFill>
                <a:latin typeface="Chelsea Market" panose="02000000000000000000"/>
                <a:ea typeface="Chelsea Market" panose="02000000000000000000"/>
                <a:cs typeface="Chelsea Market" panose="02000000000000000000"/>
                <a:sym typeface="Chelsea Market" panose="02000000000000000000"/>
              </a:defRPr>
            </a:lvl1pPr>
            <a:lvl2pPr lvl="1">
              <a:spcBef>
                <a:spcPts val="0"/>
              </a:spcBef>
              <a:spcAft>
                <a:spcPts val="0"/>
              </a:spcAft>
              <a:buClr>
                <a:schemeClr val="dk1"/>
              </a:buClr>
              <a:buSzPts val="4000"/>
              <a:buFont typeface="Chelsea Market" panose="02000000000000000000"/>
              <a:buNone/>
              <a:defRPr sz="4000" b="1">
                <a:solidFill>
                  <a:schemeClr val="dk1"/>
                </a:solidFill>
                <a:latin typeface="Chelsea Market" panose="02000000000000000000"/>
                <a:ea typeface="Chelsea Market" panose="02000000000000000000"/>
                <a:cs typeface="Chelsea Market" panose="02000000000000000000"/>
                <a:sym typeface="Chelsea Market" panose="02000000000000000000"/>
              </a:defRPr>
            </a:lvl2pPr>
            <a:lvl3pPr lvl="2">
              <a:spcBef>
                <a:spcPts val="0"/>
              </a:spcBef>
              <a:spcAft>
                <a:spcPts val="0"/>
              </a:spcAft>
              <a:buClr>
                <a:schemeClr val="dk1"/>
              </a:buClr>
              <a:buSzPts val="4000"/>
              <a:buFont typeface="Chelsea Market" panose="02000000000000000000"/>
              <a:buNone/>
              <a:defRPr sz="4000" b="1">
                <a:solidFill>
                  <a:schemeClr val="dk1"/>
                </a:solidFill>
                <a:latin typeface="Chelsea Market" panose="02000000000000000000"/>
                <a:ea typeface="Chelsea Market" panose="02000000000000000000"/>
                <a:cs typeface="Chelsea Market" panose="02000000000000000000"/>
                <a:sym typeface="Chelsea Market" panose="02000000000000000000"/>
              </a:defRPr>
            </a:lvl3pPr>
            <a:lvl4pPr lvl="3">
              <a:spcBef>
                <a:spcPts val="0"/>
              </a:spcBef>
              <a:spcAft>
                <a:spcPts val="0"/>
              </a:spcAft>
              <a:buClr>
                <a:schemeClr val="dk1"/>
              </a:buClr>
              <a:buSzPts val="4000"/>
              <a:buFont typeface="Chelsea Market" panose="02000000000000000000"/>
              <a:buNone/>
              <a:defRPr sz="4000" b="1">
                <a:solidFill>
                  <a:schemeClr val="dk1"/>
                </a:solidFill>
                <a:latin typeface="Chelsea Market" panose="02000000000000000000"/>
                <a:ea typeface="Chelsea Market" panose="02000000000000000000"/>
                <a:cs typeface="Chelsea Market" panose="02000000000000000000"/>
                <a:sym typeface="Chelsea Market" panose="02000000000000000000"/>
              </a:defRPr>
            </a:lvl4pPr>
            <a:lvl5pPr lvl="4">
              <a:spcBef>
                <a:spcPts val="0"/>
              </a:spcBef>
              <a:spcAft>
                <a:spcPts val="0"/>
              </a:spcAft>
              <a:buClr>
                <a:schemeClr val="dk1"/>
              </a:buClr>
              <a:buSzPts val="4000"/>
              <a:buFont typeface="Chelsea Market" panose="02000000000000000000"/>
              <a:buNone/>
              <a:defRPr sz="4000" b="1">
                <a:solidFill>
                  <a:schemeClr val="dk1"/>
                </a:solidFill>
                <a:latin typeface="Chelsea Market" panose="02000000000000000000"/>
                <a:ea typeface="Chelsea Market" panose="02000000000000000000"/>
                <a:cs typeface="Chelsea Market" panose="02000000000000000000"/>
                <a:sym typeface="Chelsea Market" panose="02000000000000000000"/>
              </a:defRPr>
            </a:lvl5pPr>
            <a:lvl6pPr lvl="5">
              <a:spcBef>
                <a:spcPts val="0"/>
              </a:spcBef>
              <a:spcAft>
                <a:spcPts val="0"/>
              </a:spcAft>
              <a:buClr>
                <a:schemeClr val="dk1"/>
              </a:buClr>
              <a:buSzPts val="4000"/>
              <a:buFont typeface="Chelsea Market" panose="02000000000000000000"/>
              <a:buNone/>
              <a:defRPr sz="4000" b="1">
                <a:solidFill>
                  <a:schemeClr val="dk1"/>
                </a:solidFill>
                <a:latin typeface="Chelsea Market" panose="02000000000000000000"/>
                <a:ea typeface="Chelsea Market" panose="02000000000000000000"/>
                <a:cs typeface="Chelsea Market" panose="02000000000000000000"/>
                <a:sym typeface="Chelsea Market" panose="02000000000000000000"/>
              </a:defRPr>
            </a:lvl6pPr>
            <a:lvl7pPr lvl="6">
              <a:spcBef>
                <a:spcPts val="0"/>
              </a:spcBef>
              <a:spcAft>
                <a:spcPts val="0"/>
              </a:spcAft>
              <a:buClr>
                <a:schemeClr val="dk1"/>
              </a:buClr>
              <a:buSzPts val="4000"/>
              <a:buFont typeface="Chelsea Market" panose="02000000000000000000"/>
              <a:buNone/>
              <a:defRPr sz="4000" b="1">
                <a:solidFill>
                  <a:schemeClr val="dk1"/>
                </a:solidFill>
                <a:latin typeface="Chelsea Market" panose="02000000000000000000"/>
                <a:ea typeface="Chelsea Market" panose="02000000000000000000"/>
                <a:cs typeface="Chelsea Market" panose="02000000000000000000"/>
                <a:sym typeface="Chelsea Market" panose="02000000000000000000"/>
              </a:defRPr>
            </a:lvl7pPr>
            <a:lvl8pPr lvl="7">
              <a:spcBef>
                <a:spcPts val="0"/>
              </a:spcBef>
              <a:spcAft>
                <a:spcPts val="0"/>
              </a:spcAft>
              <a:buClr>
                <a:schemeClr val="dk1"/>
              </a:buClr>
              <a:buSzPts val="4000"/>
              <a:buFont typeface="Chelsea Market" panose="02000000000000000000"/>
              <a:buNone/>
              <a:defRPr sz="4000" b="1">
                <a:solidFill>
                  <a:schemeClr val="dk1"/>
                </a:solidFill>
                <a:latin typeface="Chelsea Market" panose="02000000000000000000"/>
                <a:ea typeface="Chelsea Market" panose="02000000000000000000"/>
                <a:cs typeface="Chelsea Market" panose="02000000000000000000"/>
                <a:sym typeface="Chelsea Market" panose="02000000000000000000"/>
              </a:defRPr>
            </a:lvl8pPr>
            <a:lvl9pPr lvl="8">
              <a:spcBef>
                <a:spcPts val="0"/>
              </a:spcBef>
              <a:spcAft>
                <a:spcPts val="0"/>
              </a:spcAft>
              <a:buClr>
                <a:schemeClr val="dk1"/>
              </a:buClr>
              <a:buSzPts val="4000"/>
              <a:buFont typeface="Chelsea Market" panose="02000000000000000000"/>
              <a:buNone/>
              <a:defRPr sz="4000" b="1">
                <a:solidFill>
                  <a:schemeClr val="dk1"/>
                </a:solidFill>
                <a:latin typeface="Chelsea Market" panose="02000000000000000000"/>
                <a:ea typeface="Chelsea Market" panose="02000000000000000000"/>
                <a:cs typeface="Chelsea Market" panose="02000000000000000000"/>
                <a:sym typeface="Chelsea Market" panose="02000000000000000000"/>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Baloo 2"/>
              <a:buChar char="●"/>
              <a:defRPr sz="1900">
                <a:solidFill>
                  <a:schemeClr val="dk2"/>
                </a:solidFill>
                <a:latin typeface="Baloo 2"/>
                <a:ea typeface="Baloo 2"/>
                <a:cs typeface="Baloo 2"/>
                <a:sym typeface="Baloo 2"/>
              </a:defRPr>
            </a:lvl1pPr>
            <a:lvl2pPr marL="914400" lvl="1" indent="-349250">
              <a:lnSpc>
                <a:spcPct val="115000"/>
              </a:lnSpc>
              <a:spcBef>
                <a:spcPts val="2100"/>
              </a:spcBef>
              <a:spcAft>
                <a:spcPts val="0"/>
              </a:spcAft>
              <a:buClr>
                <a:schemeClr val="dk2"/>
              </a:buClr>
              <a:buSzPts val="1900"/>
              <a:buFont typeface="Baloo 2"/>
              <a:buChar char="○"/>
              <a:defRPr sz="1900">
                <a:solidFill>
                  <a:schemeClr val="dk2"/>
                </a:solidFill>
                <a:latin typeface="Baloo 2"/>
                <a:ea typeface="Baloo 2"/>
                <a:cs typeface="Baloo 2"/>
                <a:sym typeface="Baloo 2"/>
              </a:defRPr>
            </a:lvl2pPr>
            <a:lvl3pPr marL="1371600" lvl="2" indent="-349250">
              <a:lnSpc>
                <a:spcPct val="115000"/>
              </a:lnSpc>
              <a:spcBef>
                <a:spcPts val="2100"/>
              </a:spcBef>
              <a:spcAft>
                <a:spcPts val="0"/>
              </a:spcAft>
              <a:buClr>
                <a:schemeClr val="dk2"/>
              </a:buClr>
              <a:buSzPts val="1900"/>
              <a:buFont typeface="Baloo 2"/>
              <a:buChar char="■"/>
              <a:defRPr sz="1900">
                <a:solidFill>
                  <a:schemeClr val="dk2"/>
                </a:solidFill>
                <a:latin typeface="Baloo 2"/>
                <a:ea typeface="Baloo 2"/>
                <a:cs typeface="Baloo 2"/>
                <a:sym typeface="Baloo 2"/>
              </a:defRPr>
            </a:lvl3pPr>
            <a:lvl4pPr marL="1828800" lvl="3" indent="-349250">
              <a:lnSpc>
                <a:spcPct val="115000"/>
              </a:lnSpc>
              <a:spcBef>
                <a:spcPts val="2100"/>
              </a:spcBef>
              <a:spcAft>
                <a:spcPts val="0"/>
              </a:spcAft>
              <a:buClr>
                <a:schemeClr val="dk2"/>
              </a:buClr>
              <a:buSzPts val="1900"/>
              <a:buFont typeface="Baloo 2"/>
              <a:buChar char="●"/>
              <a:defRPr sz="1900">
                <a:solidFill>
                  <a:schemeClr val="dk2"/>
                </a:solidFill>
                <a:latin typeface="Baloo 2"/>
                <a:ea typeface="Baloo 2"/>
                <a:cs typeface="Baloo 2"/>
                <a:sym typeface="Baloo 2"/>
              </a:defRPr>
            </a:lvl4pPr>
            <a:lvl5pPr marL="2286000" lvl="4" indent="-349250">
              <a:lnSpc>
                <a:spcPct val="115000"/>
              </a:lnSpc>
              <a:spcBef>
                <a:spcPts val="2100"/>
              </a:spcBef>
              <a:spcAft>
                <a:spcPts val="0"/>
              </a:spcAft>
              <a:buClr>
                <a:schemeClr val="dk2"/>
              </a:buClr>
              <a:buSzPts val="1900"/>
              <a:buFont typeface="Baloo 2"/>
              <a:buChar char="○"/>
              <a:defRPr sz="1900">
                <a:solidFill>
                  <a:schemeClr val="dk2"/>
                </a:solidFill>
                <a:latin typeface="Baloo 2"/>
                <a:ea typeface="Baloo 2"/>
                <a:cs typeface="Baloo 2"/>
                <a:sym typeface="Baloo 2"/>
              </a:defRPr>
            </a:lvl5pPr>
            <a:lvl6pPr marL="2743200" lvl="5" indent="-349250">
              <a:lnSpc>
                <a:spcPct val="115000"/>
              </a:lnSpc>
              <a:spcBef>
                <a:spcPts val="2100"/>
              </a:spcBef>
              <a:spcAft>
                <a:spcPts val="0"/>
              </a:spcAft>
              <a:buClr>
                <a:schemeClr val="dk2"/>
              </a:buClr>
              <a:buSzPts val="1900"/>
              <a:buFont typeface="Baloo 2"/>
              <a:buChar char="■"/>
              <a:defRPr sz="1900">
                <a:solidFill>
                  <a:schemeClr val="dk2"/>
                </a:solidFill>
                <a:latin typeface="Baloo 2"/>
                <a:ea typeface="Baloo 2"/>
                <a:cs typeface="Baloo 2"/>
                <a:sym typeface="Baloo 2"/>
              </a:defRPr>
            </a:lvl6pPr>
            <a:lvl7pPr marL="3200400" lvl="6" indent="-349250">
              <a:lnSpc>
                <a:spcPct val="115000"/>
              </a:lnSpc>
              <a:spcBef>
                <a:spcPts val="2100"/>
              </a:spcBef>
              <a:spcAft>
                <a:spcPts val="0"/>
              </a:spcAft>
              <a:buClr>
                <a:schemeClr val="dk2"/>
              </a:buClr>
              <a:buSzPts val="1900"/>
              <a:buFont typeface="Baloo 2"/>
              <a:buChar char="●"/>
              <a:defRPr sz="1900">
                <a:solidFill>
                  <a:schemeClr val="dk2"/>
                </a:solidFill>
                <a:latin typeface="Baloo 2"/>
                <a:ea typeface="Baloo 2"/>
                <a:cs typeface="Baloo 2"/>
                <a:sym typeface="Baloo 2"/>
              </a:defRPr>
            </a:lvl7pPr>
            <a:lvl8pPr marL="3657600" lvl="7" indent="-349250">
              <a:lnSpc>
                <a:spcPct val="115000"/>
              </a:lnSpc>
              <a:spcBef>
                <a:spcPts val="2100"/>
              </a:spcBef>
              <a:spcAft>
                <a:spcPts val="0"/>
              </a:spcAft>
              <a:buClr>
                <a:schemeClr val="dk2"/>
              </a:buClr>
              <a:buSzPts val="1900"/>
              <a:buFont typeface="Baloo 2"/>
              <a:buChar char="○"/>
              <a:defRPr sz="1900">
                <a:solidFill>
                  <a:schemeClr val="dk2"/>
                </a:solidFill>
                <a:latin typeface="Baloo 2"/>
                <a:ea typeface="Baloo 2"/>
                <a:cs typeface="Baloo 2"/>
                <a:sym typeface="Baloo 2"/>
              </a:defRPr>
            </a:lvl8pPr>
            <a:lvl9pPr marL="4114800" lvl="8" indent="-349250">
              <a:lnSpc>
                <a:spcPct val="115000"/>
              </a:lnSpc>
              <a:spcBef>
                <a:spcPts val="2100"/>
              </a:spcBef>
              <a:spcAft>
                <a:spcPts val="2100"/>
              </a:spcAft>
              <a:buClr>
                <a:schemeClr val="dk2"/>
              </a:buClr>
              <a:buSzPts val="1900"/>
              <a:buFont typeface="Baloo 2"/>
              <a:buChar char="■"/>
              <a:defRPr sz="1900">
                <a:solidFill>
                  <a:schemeClr val="dk2"/>
                </a:solidFill>
                <a:latin typeface="Baloo 2"/>
                <a:ea typeface="Baloo 2"/>
                <a:cs typeface="Baloo 2"/>
                <a:sym typeface="Baloo 2"/>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GB"/>
              <a:t>‹#›</a:t>
            </a:fld>
            <a:endParaRPr lang="en-GB"/>
          </a:p>
        </p:txBody>
      </p:sp>
      <p:sp>
        <p:nvSpPr>
          <p:cNvPr id="9" name="Google Shape;9;p1"/>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7" r:id="rId7"/>
    <p:sldLayoutId id="2147483659" r:id="rId8"/>
    <p:sldLayoutId id="2147483661" r:id="rId9"/>
    <p:sldLayoutId id="2147483662" r:id="rId10"/>
    <p:sldLayoutId id="2147483663" r:id="rId11"/>
    <p:sldLayoutId id="2147483664" r:id="rId12"/>
    <p:sldLayoutId id="214748366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0" y="187036"/>
            <a:ext cx="12192000" cy="173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0" tIns="34286" rIns="68570" bIns="34286">
            <a:spAutoFit/>
          </a:bodyPr>
          <a:lstStyle>
            <a:lvl1pPr defTabSz="6858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zh-CN" sz="3600" b="1" dirty="0">
              <a:solidFill>
                <a:srgbClr val="FF0000"/>
              </a:solidFill>
              <a:latin typeface="Times New Roman" panose="02020603050405020304" pitchFamily="18" charset="0"/>
              <a:ea typeface="SimSun" panose="02010600030101010101" pitchFamily="2" charset="-122"/>
            </a:endParaRPr>
          </a:p>
          <a:p>
            <a:pPr algn="ctr" eaLnBrk="1" hangingPunct="1">
              <a:spcBef>
                <a:spcPct val="0"/>
              </a:spcBef>
              <a:buFontTx/>
              <a:buNone/>
            </a:pPr>
            <a:r>
              <a:rPr lang="en-US" altLang="zh-CN" sz="3600" b="1" u="sng" dirty="0" err="1">
                <a:solidFill>
                  <a:srgbClr val="FF0000"/>
                </a:solidFill>
                <a:latin typeface="Times New Roman" panose="02020603050405020304" pitchFamily="18" charset="0"/>
                <a:ea typeface="SimSun" panose="02010600030101010101" pitchFamily="2" charset="-122"/>
              </a:rPr>
              <a:t>Toán</a:t>
            </a:r>
            <a:endParaRPr lang="en-US" altLang="zh-CN" sz="3600" b="1" u="sng" dirty="0">
              <a:solidFill>
                <a:srgbClr val="FF0000"/>
              </a:solidFill>
              <a:latin typeface="Times New Roman" panose="02020603050405020304" pitchFamily="18" charset="0"/>
              <a:ea typeface="SimSun" panose="02010600030101010101" pitchFamily="2" charset="-122"/>
            </a:endParaRPr>
          </a:p>
          <a:p>
            <a:pPr algn="ctr" eaLnBrk="1" hangingPunct="1">
              <a:spcBef>
                <a:spcPct val="0"/>
              </a:spcBef>
              <a:buFontTx/>
              <a:buNone/>
            </a:pPr>
            <a:r>
              <a:rPr lang="en-US" altLang="zh-CN" sz="3600" b="1" dirty="0">
                <a:solidFill>
                  <a:srgbClr val="FF0000"/>
                </a:solidFill>
                <a:latin typeface="Times New Roman" panose="02020603050405020304" pitchFamily="18" charset="0"/>
                <a:ea typeface="SimSun" panose="02010600030101010101" pitchFamily="2" charset="-122"/>
              </a:rPr>
              <a:t>  </a:t>
            </a:r>
            <a:r>
              <a:rPr lang="en-US" altLang="zh-CN" sz="3600" b="1" dirty="0" err="1">
                <a:solidFill>
                  <a:srgbClr val="FF0000"/>
                </a:solidFill>
                <a:latin typeface="Times New Roman" panose="02020603050405020304" pitchFamily="18" charset="0"/>
                <a:ea typeface="SimSun" panose="02010600030101010101" pitchFamily="2" charset="-122"/>
              </a:rPr>
              <a:t>Tiết</a:t>
            </a:r>
            <a:r>
              <a:rPr lang="en-US" altLang="zh-CN" sz="3600" b="1" dirty="0">
                <a:solidFill>
                  <a:srgbClr val="FF0000"/>
                </a:solidFill>
                <a:latin typeface="Times New Roman" panose="02020603050405020304" pitchFamily="18" charset="0"/>
                <a:ea typeface="SimSun" panose="02010600030101010101" pitchFamily="2" charset="-122"/>
              </a:rPr>
              <a:t> 100:   </a:t>
            </a:r>
            <a:r>
              <a:rPr lang="en-US" altLang="zh-CN" sz="3600" b="1" dirty="0" err="1">
                <a:solidFill>
                  <a:srgbClr val="FF0000"/>
                </a:solidFill>
                <a:latin typeface="Times New Roman" panose="02020603050405020304" pitchFamily="18" charset="0"/>
                <a:ea typeface="SimSun" panose="02010600030101010101" pitchFamily="2" charset="-122"/>
              </a:rPr>
              <a:t>Giới</a:t>
            </a:r>
            <a:r>
              <a:rPr lang="en-US" altLang="zh-CN" sz="3600" b="1" dirty="0">
                <a:solidFill>
                  <a:srgbClr val="FF0000"/>
                </a:solidFill>
                <a:latin typeface="Times New Roman" panose="02020603050405020304" pitchFamily="18" charset="0"/>
                <a:ea typeface="SimSun" panose="02010600030101010101" pitchFamily="2" charset="-122"/>
              </a:rPr>
              <a:t> </a:t>
            </a:r>
            <a:r>
              <a:rPr lang="en-US" altLang="zh-CN" sz="3600" b="1" dirty="0" err="1">
                <a:solidFill>
                  <a:srgbClr val="FF0000"/>
                </a:solidFill>
                <a:latin typeface="Times New Roman" panose="02020603050405020304" pitchFamily="18" charset="0"/>
                <a:ea typeface="SimSun" panose="02010600030101010101" pitchFamily="2" charset="-122"/>
              </a:rPr>
              <a:t>thiệu</a:t>
            </a:r>
            <a:r>
              <a:rPr lang="en-US" altLang="zh-CN" sz="3600" b="1" dirty="0">
                <a:solidFill>
                  <a:srgbClr val="FF0000"/>
                </a:solidFill>
                <a:latin typeface="Times New Roman" panose="02020603050405020304" pitchFamily="18" charset="0"/>
                <a:ea typeface="SimSun" panose="02010600030101010101" pitchFamily="2" charset="-122"/>
              </a:rPr>
              <a:t> </a:t>
            </a:r>
            <a:r>
              <a:rPr lang="en-US" altLang="zh-CN" sz="3600" b="1" dirty="0" err="1">
                <a:solidFill>
                  <a:srgbClr val="FF0000"/>
                </a:solidFill>
                <a:latin typeface="Times New Roman" panose="02020603050405020304" pitchFamily="18" charset="0"/>
                <a:ea typeface="SimSun" panose="02010600030101010101" pitchFamily="2" charset="-122"/>
              </a:rPr>
              <a:t>biểu</a:t>
            </a:r>
            <a:r>
              <a:rPr lang="en-US" altLang="zh-CN" sz="3600" b="1" dirty="0">
                <a:solidFill>
                  <a:srgbClr val="FF0000"/>
                </a:solidFill>
                <a:latin typeface="Times New Roman" panose="02020603050405020304" pitchFamily="18" charset="0"/>
                <a:ea typeface="SimSun" panose="02010600030101010101" pitchFamily="2" charset="-122"/>
              </a:rPr>
              <a:t> </a:t>
            </a:r>
            <a:r>
              <a:rPr lang="en-US" altLang="zh-CN" sz="3600" b="1" dirty="0" err="1">
                <a:solidFill>
                  <a:srgbClr val="FF0000"/>
                </a:solidFill>
                <a:latin typeface="Times New Roman" panose="02020603050405020304" pitchFamily="18" charset="0"/>
                <a:ea typeface="SimSun" panose="02010600030101010101" pitchFamily="2" charset="-122"/>
              </a:rPr>
              <a:t>đồ</a:t>
            </a:r>
            <a:r>
              <a:rPr lang="en-US" altLang="zh-CN" sz="3600" b="1" dirty="0">
                <a:solidFill>
                  <a:srgbClr val="FF0000"/>
                </a:solidFill>
                <a:latin typeface="Times New Roman" panose="02020603050405020304" pitchFamily="18" charset="0"/>
                <a:ea typeface="SimSun" panose="02010600030101010101" pitchFamily="2" charset="-122"/>
              </a:rPr>
              <a:t> </a:t>
            </a:r>
            <a:r>
              <a:rPr lang="en-US" altLang="zh-CN" sz="3600" b="1" dirty="0" err="1">
                <a:solidFill>
                  <a:srgbClr val="FF0000"/>
                </a:solidFill>
                <a:latin typeface="Times New Roman" panose="02020603050405020304" pitchFamily="18" charset="0"/>
                <a:ea typeface="SimSun" panose="02010600030101010101" pitchFamily="2" charset="-122"/>
              </a:rPr>
              <a:t>hình</a:t>
            </a:r>
            <a:r>
              <a:rPr lang="en-US" altLang="zh-CN" sz="3600" b="1" dirty="0">
                <a:solidFill>
                  <a:srgbClr val="FF0000"/>
                </a:solidFill>
                <a:latin typeface="Times New Roman" panose="02020603050405020304" pitchFamily="18" charset="0"/>
                <a:ea typeface="SimSun" panose="02010600030101010101" pitchFamily="2" charset="-122"/>
              </a:rPr>
              <a:t> </a:t>
            </a:r>
            <a:r>
              <a:rPr lang="en-US" altLang="zh-CN" sz="3600" b="1" dirty="0" err="1">
                <a:solidFill>
                  <a:srgbClr val="FF0000"/>
                </a:solidFill>
                <a:latin typeface="Times New Roman" panose="02020603050405020304" pitchFamily="18" charset="0"/>
                <a:ea typeface="SimSun" panose="02010600030101010101" pitchFamily="2" charset="-122"/>
              </a:rPr>
              <a:t>quạt</a:t>
            </a:r>
            <a:r>
              <a:rPr lang="en-US" altLang="zh-CN" sz="3600" b="1" dirty="0">
                <a:solidFill>
                  <a:srgbClr val="FF0000"/>
                </a:solidFill>
                <a:latin typeface="Times New Roman" panose="02020603050405020304" pitchFamily="18" charset="0"/>
                <a:ea typeface="SimSun" panose="02010600030101010101" pitchFamily="2" charset="-122"/>
              </a:rPr>
              <a:t> </a:t>
            </a:r>
          </a:p>
        </p:txBody>
      </p:sp>
    </p:spTree>
    <p:extLst>
      <p:ext uri="{BB962C8B-B14F-4D97-AF65-F5344CB8AC3E}">
        <p14:creationId xmlns:p14="http://schemas.microsoft.com/office/powerpoint/2010/main" val="1159170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560563600"/>
              </p:ext>
            </p:extLst>
          </p:nvPr>
        </p:nvGraphicFramePr>
        <p:xfrm>
          <a:off x="2921000" y="1079292"/>
          <a:ext cx="6350000" cy="473095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5"/>
          <p:cNvSpPr txBox="1"/>
          <p:nvPr/>
        </p:nvSpPr>
        <p:spPr>
          <a:xfrm>
            <a:off x="4019550" y="166079"/>
            <a:ext cx="4152900" cy="645160"/>
          </a:xfrm>
          <a:prstGeom prst="rect">
            <a:avLst/>
          </a:prstGeom>
          <a:noFill/>
        </p:spPr>
        <p:txBody>
          <a:bodyPr wrap="square" rtlCol="0">
            <a:spAutoFit/>
          </a:bodyPr>
          <a:lstStyle/>
          <a:p>
            <a:pPr algn="ctr"/>
            <a:r>
              <a:rPr lang="vi-VN" altLang="en-US" sz="3600" dirty="0">
                <a:latin typeface="Cambria Math" panose="02040503050406030204" pitchFamily="18" charset="0"/>
                <a:ea typeface="Cambria Math" panose="02040503050406030204" pitchFamily="18" charset="0"/>
                <a:cs typeface="Baloo 2" charset="0"/>
              </a:rPr>
              <a:t>BIỂU ĐỒ HÌNH CỘT</a:t>
            </a:r>
          </a:p>
        </p:txBody>
      </p:sp>
    </p:spTree>
    <p:extLst>
      <p:ext uri="{BB962C8B-B14F-4D97-AF65-F5344CB8AC3E}">
        <p14:creationId xmlns:p14="http://schemas.microsoft.com/office/powerpoint/2010/main" val="2417812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p:nvPr>
            <p:extLst>
              <p:ext uri="{D42A27DB-BD31-4B8C-83A1-F6EECF244321}">
                <p14:modId xmlns:p14="http://schemas.microsoft.com/office/powerpoint/2010/main" val="255533786"/>
              </p:ext>
            </p:extLst>
          </p:nvPr>
        </p:nvGraphicFramePr>
        <p:xfrm>
          <a:off x="2446020" y="1409700"/>
          <a:ext cx="7289799" cy="3037205"/>
        </p:xfrm>
        <a:graphic>
          <a:graphicData uri="http://schemas.openxmlformats.org/drawingml/2006/table">
            <a:tbl>
              <a:tblPr firstRow="1" bandRow="1">
                <a:tableStyleId>{5C22544A-7EE6-4342-B048-85BDC9FD1C3A}</a:tableStyleId>
              </a:tblPr>
              <a:tblGrid>
                <a:gridCol w="1838112">
                  <a:extLst>
                    <a:ext uri="{9D8B030D-6E8A-4147-A177-3AD203B41FA5}">
                      <a16:colId xmlns:a16="http://schemas.microsoft.com/office/drawing/2014/main" val="20000"/>
                    </a:ext>
                  </a:extLst>
                </a:gridCol>
                <a:gridCol w="1850383">
                  <a:extLst>
                    <a:ext uri="{9D8B030D-6E8A-4147-A177-3AD203B41FA5}">
                      <a16:colId xmlns:a16="http://schemas.microsoft.com/office/drawing/2014/main" val="20001"/>
                    </a:ext>
                  </a:extLst>
                </a:gridCol>
                <a:gridCol w="1764484">
                  <a:extLst>
                    <a:ext uri="{9D8B030D-6E8A-4147-A177-3AD203B41FA5}">
                      <a16:colId xmlns:a16="http://schemas.microsoft.com/office/drawing/2014/main" val="20002"/>
                    </a:ext>
                  </a:extLst>
                </a:gridCol>
                <a:gridCol w="1836820">
                  <a:extLst>
                    <a:ext uri="{9D8B030D-6E8A-4147-A177-3AD203B41FA5}">
                      <a16:colId xmlns:a16="http://schemas.microsoft.com/office/drawing/2014/main" val="20003"/>
                    </a:ext>
                  </a:extLst>
                </a:gridCol>
              </a:tblGrid>
              <a:tr h="640080">
                <a:tc>
                  <a:txBody>
                    <a:bodyPr/>
                    <a:lstStyle/>
                    <a:p>
                      <a:pPr algn="ctr">
                        <a:buNone/>
                      </a:pPr>
                      <a:r>
                        <a:rPr lang="vi-VN" altLang="en-US" sz="3600" b="1" dirty="0">
                          <a:solidFill>
                            <a:schemeClr val="tx1"/>
                          </a:solidFill>
                          <a:latin typeface="Cambria Math" panose="02040503050406030204" pitchFamily="18" charset="0"/>
                          <a:ea typeface="Cambria Math" panose="02040503050406030204" pitchFamily="18" charset="0"/>
                          <a:cs typeface="Baloo 2" charset="0"/>
                        </a:rPr>
                        <a:t>Lớp 5A</a:t>
                      </a:r>
                      <a:r>
                        <a:rPr lang="en-US" altLang="en-US" sz="3600" b="1" baseline="-25000" dirty="0">
                          <a:solidFill>
                            <a:schemeClr val="tx1"/>
                          </a:solidFill>
                          <a:latin typeface="Cambria Math" panose="02040503050406030204" pitchFamily="18" charset="0"/>
                          <a:ea typeface="Cambria Math" panose="02040503050406030204" pitchFamily="18" charset="0"/>
                          <a:cs typeface="Baloo 2" charset="0"/>
                        </a:rPr>
                        <a:t>1</a:t>
                      </a:r>
                      <a:endParaRPr lang="vi-VN" altLang="en-US" sz="3600" b="1" dirty="0">
                        <a:solidFill>
                          <a:schemeClr val="tx1"/>
                        </a:solidFill>
                        <a:latin typeface="Cambria Math" panose="02040503050406030204" pitchFamily="18" charset="0"/>
                        <a:ea typeface="Cambria Math" panose="02040503050406030204" pitchFamily="18" charset="0"/>
                        <a:cs typeface="Baloo 2" charset="0"/>
                      </a:endParaRPr>
                    </a:p>
                  </a:txBody>
                  <a:tcPr/>
                </a:tc>
                <a:tc>
                  <a:txBody>
                    <a:bodyPr/>
                    <a:lstStyle/>
                    <a:p>
                      <a:pPr algn="ctr">
                        <a:buNone/>
                      </a:pPr>
                      <a:r>
                        <a:rPr lang="vi-VN" altLang="en-US" sz="3600" b="1" dirty="0">
                          <a:solidFill>
                            <a:schemeClr val="tx1"/>
                          </a:solidFill>
                          <a:latin typeface="Cambria Math" panose="02040503050406030204" pitchFamily="18" charset="0"/>
                          <a:ea typeface="Cambria Math" panose="02040503050406030204" pitchFamily="18" charset="0"/>
                          <a:cs typeface="Baloo 2" charset="0"/>
                        </a:rPr>
                        <a:t>Lớp 5</a:t>
                      </a:r>
                      <a:r>
                        <a:rPr lang="en-US" altLang="en-US" sz="3600" b="1" dirty="0">
                          <a:solidFill>
                            <a:schemeClr val="tx1"/>
                          </a:solidFill>
                          <a:latin typeface="Cambria Math" panose="02040503050406030204" pitchFamily="18" charset="0"/>
                          <a:ea typeface="Cambria Math" panose="02040503050406030204" pitchFamily="18" charset="0"/>
                          <a:cs typeface="Baloo 2" charset="0"/>
                        </a:rPr>
                        <a:t>A</a:t>
                      </a:r>
                      <a:r>
                        <a:rPr lang="en-US" altLang="en-US" sz="3600" b="1" baseline="-25000" dirty="0">
                          <a:solidFill>
                            <a:schemeClr val="tx1"/>
                          </a:solidFill>
                          <a:latin typeface="Cambria Math" panose="02040503050406030204" pitchFamily="18" charset="0"/>
                          <a:ea typeface="Cambria Math" panose="02040503050406030204" pitchFamily="18" charset="0"/>
                          <a:cs typeface="Baloo 2" charset="0"/>
                        </a:rPr>
                        <a:t>2</a:t>
                      </a:r>
                      <a:endParaRPr lang="vi-VN" altLang="en-US" sz="3600" b="1" dirty="0">
                        <a:solidFill>
                          <a:schemeClr val="tx1"/>
                        </a:solidFill>
                        <a:latin typeface="Cambria Math" panose="02040503050406030204" pitchFamily="18" charset="0"/>
                        <a:ea typeface="Cambria Math" panose="02040503050406030204" pitchFamily="18" charset="0"/>
                        <a:cs typeface="Baloo 2" charset="0"/>
                      </a:endParaRPr>
                    </a:p>
                  </a:txBody>
                  <a:tcPr/>
                </a:tc>
                <a:tc>
                  <a:txBody>
                    <a:bodyPr/>
                    <a:lstStyle/>
                    <a:p>
                      <a:pPr algn="ctr">
                        <a:buNone/>
                      </a:pPr>
                      <a:r>
                        <a:rPr lang="vi-VN" altLang="en-US" sz="3600" b="1" dirty="0">
                          <a:solidFill>
                            <a:schemeClr val="tx1"/>
                          </a:solidFill>
                          <a:latin typeface="Cambria Math" panose="02040503050406030204" pitchFamily="18" charset="0"/>
                          <a:ea typeface="Cambria Math" panose="02040503050406030204" pitchFamily="18" charset="0"/>
                          <a:cs typeface="Baloo 2" charset="0"/>
                        </a:rPr>
                        <a:t>Lớp 5</a:t>
                      </a:r>
                      <a:r>
                        <a:rPr lang="en-US" altLang="en-US" sz="3600" b="1" dirty="0">
                          <a:solidFill>
                            <a:schemeClr val="tx1"/>
                          </a:solidFill>
                          <a:latin typeface="Cambria Math" panose="02040503050406030204" pitchFamily="18" charset="0"/>
                          <a:ea typeface="Cambria Math" panose="02040503050406030204" pitchFamily="18" charset="0"/>
                          <a:cs typeface="Baloo 2" charset="0"/>
                        </a:rPr>
                        <a:t>A</a:t>
                      </a:r>
                      <a:r>
                        <a:rPr lang="en-US" altLang="en-US" sz="3600" b="1" baseline="-25000" dirty="0">
                          <a:solidFill>
                            <a:schemeClr val="tx1"/>
                          </a:solidFill>
                          <a:latin typeface="Cambria Math" panose="02040503050406030204" pitchFamily="18" charset="0"/>
                          <a:ea typeface="Cambria Math" panose="02040503050406030204" pitchFamily="18" charset="0"/>
                          <a:cs typeface="Baloo 2" charset="0"/>
                        </a:rPr>
                        <a:t>3</a:t>
                      </a:r>
                      <a:endParaRPr lang="vi-VN" altLang="en-US" sz="3600" b="1" dirty="0">
                        <a:solidFill>
                          <a:schemeClr val="tx1"/>
                        </a:solidFill>
                        <a:latin typeface="Cambria Math" panose="02040503050406030204" pitchFamily="18" charset="0"/>
                        <a:ea typeface="Cambria Math" panose="02040503050406030204" pitchFamily="18" charset="0"/>
                        <a:cs typeface="Baloo 2" charset="0"/>
                      </a:endParaRPr>
                    </a:p>
                  </a:txBody>
                  <a:tcPr/>
                </a:tc>
                <a:tc>
                  <a:txBody>
                    <a:bodyPr/>
                    <a:lstStyle/>
                    <a:p>
                      <a:pPr algn="ctr">
                        <a:buNone/>
                      </a:pPr>
                      <a:r>
                        <a:rPr lang="vi-VN" altLang="en-US" sz="3600" b="1" dirty="0">
                          <a:solidFill>
                            <a:schemeClr val="tx1"/>
                          </a:solidFill>
                          <a:latin typeface="Cambria Math" panose="02040503050406030204" pitchFamily="18" charset="0"/>
                          <a:ea typeface="Cambria Math" panose="02040503050406030204" pitchFamily="18" charset="0"/>
                          <a:cs typeface="Baloo 2" charset="0"/>
                        </a:rPr>
                        <a:t>Lớp 5</a:t>
                      </a:r>
                      <a:r>
                        <a:rPr lang="en-US" altLang="en-US" sz="3600" b="1" dirty="0">
                          <a:solidFill>
                            <a:schemeClr val="tx1"/>
                          </a:solidFill>
                          <a:latin typeface="Cambria Math" panose="02040503050406030204" pitchFamily="18" charset="0"/>
                          <a:ea typeface="Cambria Math" panose="02040503050406030204" pitchFamily="18" charset="0"/>
                          <a:cs typeface="Baloo 2" charset="0"/>
                        </a:rPr>
                        <a:t>A</a:t>
                      </a:r>
                      <a:r>
                        <a:rPr lang="en-US" altLang="en-US" sz="3600" b="1" baseline="-25000" dirty="0">
                          <a:solidFill>
                            <a:schemeClr val="tx1"/>
                          </a:solidFill>
                          <a:latin typeface="Cambria Math" panose="02040503050406030204" pitchFamily="18" charset="0"/>
                          <a:ea typeface="Cambria Math" panose="02040503050406030204" pitchFamily="18" charset="0"/>
                          <a:cs typeface="Baloo 2" charset="0"/>
                        </a:rPr>
                        <a:t>4</a:t>
                      </a:r>
                      <a:endParaRPr lang="vi-VN" altLang="en-US" sz="3600" b="1" dirty="0">
                        <a:solidFill>
                          <a:schemeClr val="tx1"/>
                        </a:solidFill>
                        <a:latin typeface="Cambria Math" panose="02040503050406030204" pitchFamily="18" charset="0"/>
                        <a:ea typeface="Cambria Math" panose="02040503050406030204" pitchFamily="18" charset="0"/>
                        <a:cs typeface="Baloo 2" charset="0"/>
                      </a:endParaRPr>
                    </a:p>
                  </a:txBody>
                  <a:tcPr/>
                </a:tc>
                <a:extLst>
                  <a:ext uri="{0D108BD9-81ED-4DB2-BD59-A6C34878D82A}">
                    <a16:rowId xmlns:a16="http://schemas.microsoft.com/office/drawing/2014/main" val="10000"/>
                  </a:ext>
                </a:extLst>
              </a:tr>
              <a:tr h="1096645">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dirty="0"/>
                    </a:p>
                  </a:txBody>
                  <a:tcPr/>
                </a:tc>
                <a:extLst>
                  <a:ext uri="{0D108BD9-81ED-4DB2-BD59-A6C34878D82A}">
                    <a16:rowId xmlns:a16="http://schemas.microsoft.com/office/drawing/2014/main" val="10001"/>
                  </a:ext>
                </a:extLst>
              </a:tr>
              <a:tr h="1300480">
                <a:tc>
                  <a:txBody>
                    <a:bodyPr/>
                    <a:lstStyle/>
                    <a:p>
                      <a:pPr>
                        <a:buNone/>
                      </a:pPr>
                      <a:endParaRPr lang="en-US"/>
                    </a:p>
                  </a:txBody>
                  <a:tcPr/>
                </a:tc>
                <a:tc>
                  <a:txBody>
                    <a:bodyPr/>
                    <a:lstStyle/>
                    <a:p>
                      <a:pPr>
                        <a:buNone/>
                      </a:pPr>
                      <a:endParaRPr lang="en-US"/>
                    </a:p>
                  </a:txBody>
                  <a:tcPr/>
                </a:tc>
                <a:tc>
                  <a:txBody>
                    <a:bodyPr/>
                    <a:lstStyle/>
                    <a:p>
                      <a:pPr>
                        <a:buNone/>
                      </a:pPr>
                      <a:endParaRPr lang="en-US" dirty="0"/>
                    </a:p>
                  </a:txBody>
                  <a:tcPr/>
                </a:tc>
                <a:tc>
                  <a:txBody>
                    <a:bodyPr/>
                    <a:lstStyle/>
                    <a:p>
                      <a:pPr>
                        <a:buNone/>
                      </a:pPr>
                      <a:endParaRPr lang="en-US" dirty="0"/>
                    </a:p>
                  </a:txBody>
                  <a:tcPr/>
                </a:tc>
                <a:extLst>
                  <a:ext uri="{0D108BD9-81ED-4DB2-BD59-A6C34878D82A}">
                    <a16:rowId xmlns:a16="http://schemas.microsoft.com/office/drawing/2014/main" val="10002"/>
                  </a:ext>
                </a:extLst>
              </a:tr>
            </a:tbl>
          </a:graphicData>
        </a:graphic>
      </p:graphicFrame>
      <p:pic>
        <p:nvPicPr>
          <p:cNvPr id="11" name="Picture 10" descr="istockphoto-1226259883-1024x1024"/>
          <p:cNvPicPr>
            <a:picLocks noChangeAspect="1"/>
          </p:cNvPicPr>
          <p:nvPr/>
        </p:nvPicPr>
        <p:blipFill>
          <a:blip r:embed="rId2"/>
          <a:stretch>
            <a:fillRect/>
          </a:stretch>
        </p:blipFill>
        <p:spPr>
          <a:xfrm>
            <a:off x="2446020" y="2018030"/>
            <a:ext cx="1811020" cy="1177925"/>
          </a:xfrm>
          <a:prstGeom prst="rect">
            <a:avLst/>
          </a:prstGeom>
        </p:spPr>
      </p:pic>
      <p:pic>
        <p:nvPicPr>
          <p:cNvPr id="14" name="Picture 13" descr="istockphoto-981163290-1024x1024"/>
          <p:cNvPicPr>
            <a:picLocks noChangeAspect="1"/>
          </p:cNvPicPr>
          <p:nvPr/>
        </p:nvPicPr>
        <p:blipFill>
          <a:blip r:embed="rId3"/>
          <a:stretch>
            <a:fillRect/>
          </a:stretch>
        </p:blipFill>
        <p:spPr>
          <a:xfrm>
            <a:off x="2456180" y="3189605"/>
            <a:ext cx="1800860" cy="1250950"/>
          </a:xfrm>
          <a:prstGeom prst="rect">
            <a:avLst/>
          </a:prstGeom>
        </p:spPr>
      </p:pic>
      <p:sp>
        <p:nvSpPr>
          <p:cNvPr id="21" name="Text Box 20"/>
          <p:cNvSpPr txBox="1"/>
          <p:nvPr/>
        </p:nvSpPr>
        <p:spPr>
          <a:xfrm>
            <a:off x="2321560" y="4671060"/>
            <a:ext cx="7291705" cy="1200329"/>
          </a:xfrm>
          <a:prstGeom prst="rect">
            <a:avLst/>
          </a:prstGeom>
          <a:noFill/>
        </p:spPr>
        <p:txBody>
          <a:bodyPr wrap="square" rtlCol="0">
            <a:spAutoFit/>
          </a:bodyPr>
          <a:lstStyle/>
          <a:p>
            <a:pPr algn="ctr"/>
            <a:r>
              <a:rPr lang="vi-VN" altLang="en-US" sz="3600" dirty="0">
                <a:latin typeface="Cambria Math" panose="02040503050406030204" pitchFamily="18" charset="0"/>
                <a:ea typeface="Cambria Math" panose="02040503050406030204" pitchFamily="18" charset="0"/>
                <a:cs typeface="Baloo 2" charset="0"/>
              </a:rPr>
              <a:t>CÁC MÔN THỂ THAO </a:t>
            </a:r>
            <a:endParaRPr lang="en-US" altLang="en-US" sz="3600" dirty="0">
              <a:latin typeface="Cambria Math" panose="02040503050406030204" pitchFamily="18" charset="0"/>
              <a:ea typeface="Cambria Math" panose="02040503050406030204" pitchFamily="18" charset="0"/>
              <a:cs typeface="Baloo 2" charset="0"/>
            </a:endParaRPr>
          </a:p>
          <a:p>
            <a:pPr algn="ctr"/>
            <a:r>
              <a:rPr lang="vi-VN" altLang="en-US" sz="3600" dirty="0">
                <a:latin typeface="Cambria Math" panose="02040503050406030204" pitchFamily="18" charset="0"/>
                <a:ea typeface="Cambria Math" panose="02040503050406030204" pitchFamily="18" charset="0"/>
                <a:cs typeface="Baloo 2" charset="0"/>
              </a:rPr>
              <a:t>KHỐI 5 THAM GIA</a:t>
            </a:r>
          </a:p>
        </p:txBody>
      </p:sp>
      <p:pic>
        <p:nvPicPr>
          <p:cNvPr id="23" name="Picture 22" descr="istockphoto-1226259883-1024x1024"/>
          <p:cNvPicPr>
            <a:picLocks noChangeAspect="1"/>
          </p:cNvPicPr>
          <p:nvPr/>
        </p:nvPicPr>
        <p:blipFill>
          <a:blip r:embed="rId2"/>
          <a:stretch>
            <a:fillRect/>
          </a:stretch>
        </p:blipFill>
        <p:spPr>
          <a:xfrm>
            <a:off x="4267200" y="2011680"/>
            <a:ext cx="1811020" cy="1177925"/>
          </a:xfrm>
          <a:prstGeom prst="rect">
            <a:avLst/>
          </a:prstGeom>
        </p:spPr>
      </p:pic>
      <p:pic>
        <p:nvPicPr>
          <p:cNvPr id="24" name="Picture 23" descr="istockphoto-981163290-1024x1024"/>
          <p:cNvPicPr>
            <a:picLocks noChangeAspect="1"/>
          </p:cNvPicPr>
          <p:nvPr/>
        </p:nvPicPr>
        <p:blipFill>
          <a:blip r:embed="rId3"/>
          <a:stretch>
            <a:fillRect/>
          </a:stretch>
        </p:blipFill>
        <p:spPr>
          <a:xfrm>
            <a:off x="4257040" y="3189605"/>
            <a:ext cx="1800860" cy="1250950"/>
          </a:xfrm>
          <a:prstGeom prst="rect">
            <a:avLst/>
          </a:prstGeom>
        </p:spPr>
      </p:pic>
      <p:sp>
        <p:nvSpPr>
          <p:cNvPr id="25" name="Text Box 24"/>
          <p:cNvSpPr txBox="1"/>
          <p:nvPr/>
        </p:nvSpPr>
        <p:spPr>
          <a:xfrm>
            <a:off x="2675890" y="136039"/>
            <a:ext cx="6386830" cy="646331"/>
          </a:xfrm>
          <a:prstGeom prst="rect">
            <a:avLst/>
          </a:prstGeom>
          <a:noFill/>
        </p:spPr>
        <p:txBody>
          <a:bodyPr wrap="square" rtlCol="0">
            <a:spAutoFit/>
          </a:bodyPr>
          <a:lstStyle/>
          <a:p>
            <a:pPr algn="ctr"/>
            <a:r>
              <a:rPr lang="vi-VN" altLang="en-US" sz="3600" dirty="0">
                <a:latin typeface="Cambria Math" panose="02040503050406030204" pitchFamily="18" charset="0"/>
                <a:ea typeface="Cambria Math" panose="02040503050406030204" pitchFamily="18" charset="0"/>
                <a:cs typeface="Baloo 2" charset="0"/>
              </a:rPr>
              <a:t>BIỂU ĐỒ TRANH</a:t>
            </a:r>
          </a:p>
        </p:txBody>
      </p:sp>
      <p:pic>
        <p:nvPicPr>
          <p:cNvPr id="2" name="Picture 1" descr="istockphoto-981163290-1024x1024"/>
          <p:cNvPicPr>
            <a:picLocks noChangeAspect="1"/>
          </p:cNvPicPr>
          <p:nvPr/>
        </p:nvPicPr>
        <p:blipFill>
          <a:blip r:embed="rId3"/>
          <a:stretch>
            <a:fillRect/>
          </a:stretch>
        </p:blipFill>
        <p:spPr>
          <a:xfrm>
            <a:off x="7888824" y="3183255"/>
            <a:ext cx="1800860" cy="1250950"/>
          </a:xfrm>
          <a:prstGeom prst="rect">
            <a:avLst/>
          </a:prstGeom>
        </p:spPr>
      </p:pic>
      <p:pic>
        <p:nvPicPr>
          <p:cNvPr id="3" name="Picture 2" descr="istockphoto-1226259883-1024x1024"/>
          <p:cNvPicPr>
            <a:picLocks noChangeAspect="1"/>
          </p:cNvPicPr>
          <p:nvPr/>
        </p:nvPicPr>
        <p:blipFill>
          <a:blip r:embed="rId2"/>
          <a:stretch>
            <a:fillRect/>
          </a:stretch>
        </p:blipFill>
        <p:spPr>
          <a:xfrm>
            <a:off x="6077804" y="2005330"/>
            <a:ext cx="1811020" cy="1177925"/>
          </a:xfrm>
          <a:prstGeom prst="rect">
            <a:avLst/>
          </a:prstGeom>
        </p:spPr>
      </p:pic>
    </p:spTree>
    <p:extLst>
      <p:ext uri="{BB962C8B-B14F-4D97-AF65-F5344CB8AC3E}">
        <p14:creationId xmlns:p14="http://schemas.microsoft.com/office/powerpoint/2010/main" val="216316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8"/>
        <p:cNvGrpSpPr/>
        <p:nvPr/>
      </p:nvGrpSpPr>
      <p:grpSpPr>
        <a:xfrm>
          <a:off x="0" y="0"/>
          <a:ext cx="0" cy="0"/>
          <a:chOff x="0" y="0"/>
          <a:chExt cx="0" cy="0"/>
        </a:xfrm>
      </p:grpSpPr>
      <p:sp>
        <p:nvSpPr>
          <p:cNvPr id="1169" name="Google Shape;1169;p17"/>
          <p:cNvSpPr txBox="1">
            <a:spLocks noGrp="1"/>
          </p:cNvSpPr>
          <p:nvPr>
            <p:ph type="title"/>
          </p:nvPr>
        </p:nvSpPr>
        <p:spPr>
          <a:xfrm>
            <a:off x="1509010" y="1943850"/>
            <a:ext cx="9173980" cy="26655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sz="8000" dirty="0" err="1">
                <a:latin typeface="Cambria Math" panose="02040503050406030204" pitchFamily="18" charset="0"/>
                <a:ea typeface="Cambria Math" panose="02040503050406030204" pitchFamily="18" charset="0"/>
              </a:rPr>
              <a:t>Giới</a:t>
            </a:r>
            <a:r>
              <a:rPr sz="8000" dirty="0">
                <a:latin typeface="Cambria Math" panose="02040503050406030204" pitchFamily="18" charset="0"/>
                <a:ea typeface="Cambria Math" panose="02040503050406030204" pitchFamily="18" charset="0"/>
              </a:rPr>
              <a:t> </a:t>
            </a:r>
            <a:r>
              <a:rPr sz="8000" dirty="0" err="1">
                <a:latin typeface="Cambria Math" panose="02040503050406030204" pitchFamily="18" charset="0"/>
                <a:ea typeface="Cambria Math" panose="02040503050406030204" pitchFamily="18" charset="0"/>
              </a:rPr>
              <a:t>thiệu</a:t>
            </a:r>
            <a:r>
              <a:rPr sz="8000" dirty="0">
                <a:latin typeface="Cambria Math" panose="02040503050406030204" pitchFamily="18" charset="0"/>
                <a:ea typeface="Cambria Math" panose="02040503050406030204" pitchFamily="18" charset="0"/>
              </a:rPr>
              <a:t> </a:t>
            </a:r>
            <a:br>
              <a:rPr lang="en-US" sz="8000" dirty="0">
                <a:latin typeface="Cambria Math" panose="02040503050406030204" pitchFamily="18" charset="0"/>
                <a:ea typeface="Cambria Math" panose="02040503050406030204" pitchFamily="18" charset="0"/>
              </a:rPr>
            </a:br>
            <a:r>
              <a:rPr sz="8000" dirty="0" err="1">
                <a:latin typeface="Cambria Math" panose="02040503050406030204" pitchFamily="18" charset="0"/>
                <a:ea typeface="Cambria Math" panose="02040503050406030204" pitchFamily="18" charset="0"/>
              </a:rPr>
              <a:t>biểu</a:t>
            </a:r>
            <a:r>
              <a:rPr sz="8000" dirty="0">
                <a:latin typeface="Cambria Math" panose="02040503050406030204" pitchFamily="18" charset="0"/>
                <a:ea typeface="Cambria Math" panose="02040503050406030204" pitchFamily="18" charset="0"/>
              </a:rPr>
              <a:t> </a:t>
            </a:r>
            <a:r>
              <a:rPr sz="8000" dirty="0" err="1">
                <a:latin typeface="Cambria Math" panose="02040503050406030204" pitchFamily="18" charset="0"/>
                <a:ea typeface="Cambria Math" panose="02040503050406030204" pitchFamily="18" charset="0"/>
              </a:rPr>
              <a:t>đồ</a:t>
            </a:r>
            <a:r>
              <a:rPr sz="8000" dirty="0">
                <a:latin typeface="Cambria Math" panose="02040503050406030204" pitchFamily="18" charset="0"/>
                <a:ea typeface="Cambria Math" panose="02040503050406030204" pitchFamily="18" charset="0"/>
              </a:rPr>
              <a:t> </a:t>
            </a:r>
            <a:r>
              <a:rPr sz="8000" dirty="0" err="1">
                <a:latin typeface="Cambria Math" panose="02040503050406030204" pitchFamily="18" charset="0"/>
                <a:ea typeface="Cambria Math" panose="02040503050406030204" pitchFamily="18" charset="0"/>
              </a:rPr>
              <a:t>hình</a:t>
            </a:r>
            <a:r>
              <a:rPr sz="8000" dirty="0">
                <a:latin typeface="Cambria Math" panose="02040503050406030204" pitchFamily="18" charset="0"/>
                <a:ea typeface="Cambria Math" panose="02040503050406030204" pitchFamily="18" charset="0"/>
              </a:rPr>
              <a:t> </a:t>
            </a:r>
            <a:r>
              <a:rPr sz="8000" dirty="0" err="1">
                <a:latin typeface="Cambria Math" panose="02040503050406030204" pitchFamily="18" charset="0"/>
                <a:ea typeface="Cambria Math" panose="02040503050406030204" pitchFamily="18" charset="0"/>
              </a:rPr>
              <a:t>quạt</a:t>
            </a:r>
            <a:endParaRPr sz="8000" dirty="0">
              <a:latin typeface="Cambria Math" panose="02040503050406030204" pitchFamily="18" charset="0"/>
              <a:ea typeface="Cambria Math" panose="020405030504060302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361434879"/>
              </p:ext>
            </p:extLst>
          </p:nvPr>
        </p:nvGraphicFramePr>
        <p:xfrm>
          <a:off x="-794479" y="0"/>
          <a:ext cx="5246558" cy="454406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4"/>
          <p:cNvSpPr txBox="1"/>
          <p:nvPr/>
        </p:nvSpPr>
        <p:spPr>
          <a:xfrm>
            <a:off x="3477719" y="1100611"/>
            <a:ext cx="7135317" cy="3866700"/>
          </a:xfrm>
          <a:prstGeom prst="rect">
            <a:avLst/>
          </a:prstGeom>
          <a:noFill/>
        </p:spPr>
        <p:txBody>
          <a:bodyPr wrap="square" rtlCol="0">
            <a:spAutoFit/>
          </a:bodyPr>
          <a:lstStyle/>
          <a:p>
            <a:pPr algn="just">
              <a:lnSpc>
                <a:spcPct val="130000"/>
              </a:lnSpc>
            </a:pPr>
            <a:r>
              <a:rPr lang="vi-VN" altLang="en-US" sz="3200" dirty="0">
                <a:latin typeface="Cambria Math" panose="02040503050406030204" pitchFamily="18" charset="0"/>
                <a:ea typeface="Cambria Math" panose="02040503050406030204" pitchFamily="18" charset="0"/>
                <a:cs typeface="Baloo 2" charset="0"/>
                <a:sym typeface="+mn-ea"/>
              </a:rPr>
              <a:t>Biểu đồ hình quạt là biểu</a:t>
            </a:r>
            <a:r>
              <a:rPr lang="en-US" altLang="en-US" sz="3200" dirty="0">
                <a:latin typeface="Cambria Math" panose="02040503050406030204" pitchFamily="18" charset="0"/>
                <a:ea typeface="Cambria Math" panose="02040503050406030204" pitchFamily="18" charset="0"/>
                <a:cs typeface="Baloo 2" charset="0"/>
                <a:sym typeface="+mn-ea"/>
              </a:rPr>
              <a:t> </a:t>
            </a:r>
            <a:r>
              <a:rPr lang="vi-VN" altLang="en-US" sz="3200" dirty="0">
                <a:latin typeface="Cambria Math" panose="02040503050406030204" pitchFamily="18" charset="0"/>
                <a:ea typeface="Cambria Math" panose="02040503050406030204" pitchFamily="18" charset="0"/>
                <a:cs typeface="Baloo 2" charset="0"/>
                <a:sym typeface="+mn-ea"/>
              </a:rPr>
              <a:t>đồ biểu</a:t>
            </a:r>
            <a:endParaRPr lang="en-US" altLang="en-US" sz="3200" dirty="0">
              <a:latin typeface="Cambria Math" panose="02040503050406030204" pitchFamily="18" charset="0"/>
              <a:ea typeface="Cambria Math" panose="02040503050406030204" pitchFamily="18" charset="0"/>
              <a:cs typeface="Baloo 2" charset="0"/>
              <a:sym typeface="+mn-ea"/>
            </a:endParaRPr>
          </a:p>
          <a:p>
            <a:pPr algn="just">
              <a:lnSpc>
                <a:spcPct val="130000"/>
              </a:lnSpc>
            </a:pPr>
            <a:r>
              <a:rPr lang="vi-VN" altLang="en-US" sz="3200" dirty="0">
                <a:latin typeface="Cambria Math" panose="02040503050406030204" pitchFamily="18" charset="0"/>
                <a:ea typeface="Cambria Math" panose="02040503050406030204" pitchFamily="18" charset="0"/>
                <a:cs typeface="Baloo 2" charset="0"/>
                <a:sym typeface="+mn-ea"/>
              </a:rPr>
              <a:t> thị trên một hình tròn, các phần biểu diễn có dạng hình quạt gọi là biểu đồ hình quạt. Người ta thường dùng biểu đồ hình quạt để so sánh các phần trăm của cùng một đại lượng.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3"/>
        <p:cNvGrpSpPr/>
        <p:nvPr/>
      </p:nvGrpSpPr>
      <p:grpSpPr>
        <a:xfrm>
          <a:off x="0" y="0"/>
          <a:ext cx="0" cy="0"/>
          <a:chOff x="0" y="0"/>
          <a:chExt cx="0" cy="0"/>
        </a:xfrm>
      </p:grpSpPr>
      <p:sp>
        <p:nvSpPr>
          <p:cNvPr id="1495" name="Google Shape;1495;p24"/>
          <p:cNvSpPr txBox="1">
            <a:spLocks noGrp="1"/>
          </p:cNvSpPr>
          <p:nvPr>
            <p:ph type="body" idx="4294967295"/>
          </p:nvPr>
        </p:nvSpPr>
        <p:spPr>
          <a:xfrm>
            <a:off x="1004341" y="1631550"/>
            <a:ext cx="2759992" cy="470700"/>
          </a:xfrm>
          <a:prstGeom prst="rect">
            <a:avLst/>
          </a:prstGeom>
        </p:spPr>
        <p:txBody>
          <a:bodyPr spcFirstLastPara="1" wrap="square" lIns="121900" tIns="121900" rIns="121900" bIns="121900" anchor="ctr" anchorCtr="0">
            <a:noAutofit/>
          </a:bodyPr>
          <a:lstStyle/>
          <a:p>
            <a:pPr marL="0" lvl="0" indent="0" algn="ctr" rtl="0">
              <a:lnSpc>
                <a:spcPct val="100000"/>
              </a:lnSpc>
              <a:spcBef>
                <a:spcPts val="0"/>
              </a:spcBef>
              <a:spcAft>
                <a:spcPts val="0"/>
              </a:spcAft>
              <a:buNone/>
            </a:pPr>
            <a:r>
              <a:rPr lang="en-US" sz="2800" b="1" dirty="0">
                <a:solidFill>
                  <a:srgbClr val="FF0000"/>
                </a:solidFill>
                <a:latin typeface="Cambria Math" panose="02040503050406030204" pitchFamily="18" charset="0"/>
                <a:ea typeface="Cambria Math" panose="02040503050406030204" pitchFamily="18" charset="0"/>
                <a:cs typeface="Chelsea Market" panose="02000000000000000000"/>
                <a:sym typeface="Chelsea Market" panose="02000000000000000000"/>
              </a:rPr>
              <a:t>a) </a:t>
            </a:r>
            <a:r>
              <a:rPr lang="vi-VN" sz="2800" b="1" dirty="0">
                <a:solidFill>
                  <a:srgbClr val="FF0000"/>
                </a:solidFill>
                <a:latin typeface="Cambria Math" panose="02040503050406030204" pitchFamily="18" charset="0"/>
                <a:ea typeface="Cambria Math" panose="02040503050406030204" pitchFamily="18" charset="0"/>
                <a:cs typeface="Chelsea Market" panose="02000000000000000000"/>
                <a:sym typeface="Chelsea Market" panose="02000000000000000000"/>
              </a:rPr>
              <a:t>Ví dụ 1</a:t>
            </a:r>
            <a:r>
              <a:rPr lang="en-US" sz="2800" b="1" dirty="0">
                <a:solidFill>
                  <a:srgbClr val="FF0000"/>
                </a:solidFill>
                <a:latin typeface="Cambria Math" panose="02040503050406030204" pitchFamily="18" charset="0"/>
                <a:ea typeface="Cambria Math" panose="02040503050406030204" pitchFamily="18" charset="0"/>
                <a:cs typeface="Chelsea Market" panose="02000000000000000000"/>
                <a:sym typeface="Chelsea Market" panose="02000000000000000000"/>
              </a:rPr>
              <a:t>:</a:t>
            </a:r>
            <a:endParaRPr lang="vi-VN" sz="2800" b="1" dirty="0">
              <a:solidFill>
                <a:srgbClr val="FF0000"/>
              </a:solidFill>
              <a:latin typeface="Cambria Math" panose="02040503050406030204" pitchFamily="18" charset="0"/>
              <a:ea typeface="Cambria Math" panose="02040503050406030204" pitchFamily="18" charset="0"/>
              <a:cs typeface="Chelsea Market" panose="02000000000000000000"/>
              <a:sym typeface="Chelsea Market" panose="02000000000000000000"/>
            </a:endParaRPr>
          </a:p>
        </p:txBody>
      </p:sp>
      <p:sp>
        <p:nvSpPr>
          <p:cNvPr id="1496" name="Google Shape;1496;p24"/>
          <p:cNvSpPr txBox="1">
            <a:spLocks noGrp="1"/>
          </p:cNvSpPr>
          <p:nvPr>
            <p:ph type="body" idx="4294967295"/>
          </p:nvPr>
        </p:nvSpPr>
        <p:spPr>
          <a:xfrm>
            <a:off x="404785" y="2103385"/>
            <a:ext cx="3174446" cy="32514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0"/>
              </a:spcAft>
              <a:buNone/>
            </a:pPr>
            <a:r>
              <a:rPr lang="en-US" sz="2800" dirty="0">
                <a:latin typeface="Cambria Math" panose="02040503050406030204" pitchFamily="18" charset="0"/>
                <a:ea typeface="Cambria Math" panose="02040503050406030204" pitchFamily="18" charset="0"/>
              </a:rPr>
              <a:t>	</a:t>
            </a:r>
            <a:r>
              <a:rPr lang="vi-VN" sz="2800" dirty="0">
                <a:latin typeface="Cambria Math" panose="02040503050406030204" pitchFamily="18" charset="0"/>
                <a:ea typeface="Cambria Math" panose="02040503050406030204" pitchFamily="18" charset="0"/>
              </a:rPr>
              <a:t>Hình vẽ bên là biểu đồ hình quạt cho biết tỉ số phần trăm các loại sách trong thư viện của một trường tiểu học.</a:t>
            </a:r>
          </a:p>
        </p:txBody>
      </p:sp>
      <p:grpSp>
        <p:nvGrpSpPr>
          <p:cNvPr id="1497" name="Google Shape;1497;p24"/>
          <p:cNvGrpSpPr/>
          <p:nvPr/>
        </p:nvGrpSpPr>
        <p:grpSpPr>
          <a:xfrm>
            <a:off x="2580324" y="5516101"/>
            <a:ext cx="871731" cy="824153"/>
            <a:chOff x="587049" y="1548451"/>
            <a:chExt cx="871731" cy="824153"/>
          </a:xfrm>
        </p:grpSpPr>
        <p:grpSp>
          <p:nvGrpSpPr>
            <p:cNvPr id="1498" name="Google Shape;1498;p24"/>
            <p:cNvGrpSpPr/>
            <p:nvPr/>
          </p:nvGrpSpPr>
          <p:grpSpPr>
            <a:xfrm>
              <a:off x="830712" y="1548451"/>
              <a:ext cx="407220" cy="445591"/>
              <a:chOff x="1443353" y="1700811"/>
              <a:chExt cx="983623" cy="1076308"/>
            </a:xfrm>
          </p:grpSpPr>
          <p:sp>
            <p:nvSpPr>
              <p:cNvPr id="1499" name="Google Shape;1499;p24"/>
              <p:cNvSpPr/>
              <p:nvPr/>
            </p:nvSpPr>
            <p:spPr>
              <a:xfrm>
                <a:off x="1443353" y="1700811"/>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2400" b="0" i="0" u="none" strike="noStrike" cap="none">
                  <a:solidFill>
                    <a:srgbClr val="000000"/>
                  </a:solidFill>
                  <a:latin typeface="Cambria Math" panose="02040503050406030204" pitchFamily="18" charset="0"/>
                  <a:ea typeface="Cambria Math" panose="02040503050406030204" pitchFamily="18" charset="0"/>
                  <a:cs typeface="Calibri" panose="020F0502020204030204"/>
                  <a:sym typeface="Calibri" panose="020F0502020204030204"/>
                </a:endParaRPr>
              </a:p>
            </p:txBody>
          </p:sp>
          <p:sp>
            <p:nvSpPr>
              <p:cNvPr id="1500" name="Google Shape;1500;p24"/>
              <p:cNvSpPr/>
              <p:nvPr/>
            </p:nvSpPr>
            <p:spPr>
              <a:xfrm>
                <a:off x="1515958" y="2395842"/>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2400" b="0" i="0" u="none" strike="noStrike" cap="none">
                  <a:solidFill>
                    <a:srgbClr val="000000"/>
                  </a:solidFill>
                  <a:latin typeface="Cambria Math" panose="02040503050406030204" pitchFamily="18" charset="0"/>
                  <a:ea typeface="Cambria Math" panose="02040503050406030204" pitchFamily="18" charset="0"/>
                  <a:cs typeface="Calibri" panose="020F0502020204030204"/>
                  <a:sym typeface="Calibri" panose="020F0502020204030204"/>
                </a:endParaRPr>
              </a:p>
            </p:txBody>
          </p:sp>
        </p:grpSp>
        <p:grpSp>
          <p:nvGrpSpPr>
            <p:cNvPr id="1501" name="Google Shape;1501;p24"/>
            <p:cNvGrpSpPr/>
            <p:nvPr/>
          </p:nvGrpSpPr>
          <p:grpSpPr>
            <a:xfrm>
              <a:off x="1051560" y="1927013"/>
              <a:ext cx="407220" cy="445591"/>
              <a:chOff x="2471261" y="1700811"/>
              <a:chExt cx="983623" cy="1076308"/>
            </a:xfrm>
          </p:grpSpPr>
          <p:sp>
            <p:nvSpPr>
              <p:cNvPr id="1502" name="Google Shape;1502;p24"/>
              <p:cNvSpPr/>
              <p:nvPr/>
            </p:nvSpPr>
            <p:spPr>
              <a:xfrm>
                <a:off x="2471261" y="1700811"/>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2400" b="0" i="0" u="none" strike="noStrike" cap="none">
                  <a:solidFill>
                    <a:srgbClr val="000000"/>
                  </a:solidFill>
                  <a:latin typeface="Cambria Math" panose="02040503050406030204" pitchFamily="18" charset="0"/>
                  <a:ea typeface="Cambria Math" panose="02040503050406030204" pitchFamily="18" charset="0"/>
                  <a:cs typeface="Calibri" panose="020F0502020204030204"/>
                  <a:sym typeface="Calibri" panose="020F0502020204030204"/>
                </a:endParaRPr>
              </a:p>
            </p:txBody>
          </p:sp>
          <p:sp>
            <p:nvSpPr>
              <p:cNvPr id="1503" name="Google Shape;1503;p24"/>
              <p:cNvSpPr/>
              <p:nvPr/>
            </p:nvSpPr>
            <p:spPr>
              <a:xfrm>
                <a:off x="2534184" y="2395843"/>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2400" b="0" i="0" u="none" strike="noStrike" cap="none">
                  <a:solidFill>
                    <a:srgbClr val="000000"/>
                  </a:solidFill>
                  <a:latin typeface="Cambria Math" panose="02040503050406030204" pitchFamily="18" charset="0"/>
                  <a:ea typeface="Cambria Math" panose="02040503050406030204" pitchFamily="18" charset="0"/>
                  <a:cs typeface="Calibri" panose="020F0502020204030204"/>
                  <a:sym typeface="Calibri" panose="020F0502020204030204"/>
                </a:endParaRPr>
              </a:p>
            </p:txBody>
          </p:sp>
        </p:grpSp>
        <p:grpSp>
          <p:nvGrpSpPr>
            <p:cNvPr id="1504" name="Google Shape;1504;p24"/>
            <p:cNvGrpSpPr/>
            <p:nvPr/>
          </p:nvGrpSpPr>
          <p:grpSpPr>
            <a:xfrm>
              <a:off x="587049" y="1927013"/>
              <a:ext cx="407220" cy="445591"/>
              <a:chOff x="1443353" y="1700811"/>
              <a:chExt cx="983623" cy="1076308"/>
            </a:xfrm>
          </p:grpSpPr>
          <p:sp>
            <p:nvSpPr>
              <p:cNvPr id="1505" name="Google Shape;1505;p24"/>
              <p:cNvSpPr/>
              <p:nvPr/>
            </p:nvSpPr>
            <p:spPr>
              <a:xfrm>
                <a:off x="1443353" y="1700811"/>
                <a:ext cx="983623" cy="1076308"/>
              </a:xfrm>
              <a:custGeom>
                <a:avLst/>
                <a:gdLst/>
                <a:ahLst/>
                <a:cxnLst/>
                <a:rect l="l" t="t" r="r" b="b"/>
                <a:pathLst>
                  <a:path w="2676525" h="2928728" extrusionOk="0">
                    <a:moveTo>
                      <a:pt x="1203008" y="20961"/>
                    </a:moveTo>
                    <a:lnTo>
                      <a:pt x="84773" y="646753"/>
                    </a:lnTo>
                    <a:cubicBezTo>
                      <a:pt x="32385" y="676281"/>
                      <a:pt x="0" y="731526"/>
                      <a:pt x="0" y="791533"/>
                    </a:cubicBezTo>
                    <a:lnTo>
                      <a:pt x="0" y="2089791"/>
                    </a:lnTo>
                    <a:cubicBezTo>
                      <a:pt x="0" y="2147894"/>
                      <a:pt x="30480" y="2202186"/>
                      <a:pt x="80963" y="2231714"/>
                    </a:cubicBezTo>
                    <a:lnTo>
                      <a:pt x="1202055" y="2905131"/>
                    </a:lnTo>
                    <a:cubicBezTo>
                      <a:pt x="1252538" y="2935611"/>
                      <a:pt x="1316355" y="2936563"/>
                      <a:pt x="1367790" y="2907988"/>
                    </a:cubicBezTo>
                    <a:lnTo>
                      <a:pt x="2590800" y="2231714"/>
                    </a:lnTo>
                    <a:cubicBezTo>
                      <a:pt x="2643188" y="2202186"/>
                      <a:pt x="2676525" y="2146941"/>
                      <a:pt x="2676525" y="2086934"/>
                    </a:cubicBezTo>
                    <a:lnTo>
                      <a:pt x="2676525" y="860114"/>
                    </a:lnTo>
                    <a:cubicBezTo>
                      <a:pt x="2676525" y="800106"/>
                      <a:pt x="2644140" y="744861"/>
                      <a:pt x="2592705" y="715333"/>
                    </a:cubicBezTo>
                    <a:lnTo>
                      <a:pt x="1364933" y="21913"/>
                    </a:lnTo>
                    <a:cubicBezTo>
                      <a:pt x="1314450" y="-6662"/>
                      <a:pt x="1253490" y="-7614"/>
                      <a:pt x="1203008" y="209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2400" b="0" i="0" u="none" strike="noStrike" cap="none">
                  <a:solidFill>
                    <a:srgbClr val="000000"/>
                  </a:solidFill>
                  <a:latin typeface="Cambria Math" panose="02040503050406030204" pitchFamily="18" charset="0"/>
                  <a:ea typeface="Cambria Math" panose="02040503050406030204" pitchFamily="18" charset="0"/>
                  <a:cs typeface="Calibri" panose="020F0502020204030204"/>
                  <a:sym typeface="Calibri" panose="020F0502020204030204"/>
                </a:endParaRPr>
              </a:p>
            </p:txBody>
          </p:sp>
          <p:sp>
            <p:nvSpPr>
              <p:cNvPr id="1506" name="Google Shape;1506;p24"/>
              <p:cNvSpPr/>
              <p:nvPr/>
            </p:nvSpPr>
            <p:spPr>
              <a:xfrm>
                <a:off x="1515958" y="2395842"/>
                <a:ext cx="427954" cy="289419"/>
              </a:xfrm>
              <a:custGeom>
                <a:avLst/>
                <a:gdLst/>
                <a:ahLst/>
                <a:cxnLst/>
                <a:rect l="l" t="t" r="r" b="b"/>
                <a:pathLst>
                  <a:path w="1164500" h="787535" extrusionOk="0">
                    <a:moveTo>
                      <a:pt x="16871" y="96668"/>
                    </a:moveTo>
                    <a:cubicBezTo>
                      <a:pt x="197846" y="277643"/>
                      <a:pt x="788396" y="649118"/>
                      <a:pt x="1112246" y="782468"/>
                    </a:cubicBezTo>
                    <a:cubicBezTo>
                      <a:pt x="1264646" y="845333"/>
                      <a:pt x="1069383" y="306218"/>
                      <a:pt x="712196" y="115718"/>
                    </a:cubicBezTo>
                    <a:cubicBezTo>
                      <a:pt x="395013" y="-53827"/>
                      <a:pt x="-97429" y="-16680"/>
                      <a:pt x="16871" y="96668"/>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2400" b="0" i="0" u="none" strike="noStrike" cap="none">
                  <a:solidFill>
                    <a:srgbClr val="000000"/>
                  </a:solidFill>
                  <a:latin typeface="Cambria Math" panose="02040503050406030204" pitchFamily="18" charset="0"/>
                  <a:ea typeface="Cambria Math" panose="02040503050406030204" pitchFamily="18" charset="0"/>
                  <a:cs typeface="Calibri" panose="020F0502020204030204"/>
                  <a:sym typeface="Calibri" panose="020F0502020204030204"/>
                </a:endParaRPr>
              </a:p>
            </p:txBody>
          </p:sp>
        </p:grpSp>
      </p:grpSp>
      <p:sp>
        <p:nvSpPr>
          <p:cNvPr id="1519" name="Google Shape;1519;p24"/>
          <p:cNvSpPr txBox="1">
            <a:spLocks noGrp="1"/>
          </p:cNvSpPr>
          <p:nvPr>
            <p:ph type="body" idx="4294967295"/>
          </p:nvPr>
        </p:nvSpPr>
        <p:spPr>
          <a:xfrm>
            <a:off x="8526122" y="1805348"/>
            <a:ext cx="3422119" cy="878205"/>
          </a:xfrm>
          <a:prstGeom prst="rect">
            <a:avLst/>
          </a:prstGeom>
        </p:spPr>
        <p:txBody>
          <a:bodyPr spcFirstLastPara="1" wrap="square" lIns="121900" tIns="121900" rIns="121900" bIns="121900" anchor="ctr" anchorCtr="0">
            <a:noAutofit/>
          </a:bodyPr>
          <a:lstStyle/>
          <a:p>
            <a:pPr marL="0" lvl="0" indent="0" algn="ctr" rtl="0">
              <a:lnSpc>
                <a:spcPct val="100000"/>
              </a:lnSpc>
              <a:spcBef>
                <a:spcPts val="0"/>
              </a:spcBef>
              <a:spcAft>
                <a:spcPts val="0"/>
              </a:spcAft>
              <a:buNone/>
            </a:pPr>
            <a:r>
              <a:rPr lang="vi-VN" sz="2400" b="1" dirty="0">
                <a:solidFill>
                  <a:schemeClr val="dk1"/>
                </a:solidFill>
                <a:latin typeface="Cambria Math" panose="02040503050406030204" pitchFamily="18" charset="0"/>
                <a:ea typeface="Cambria Math" panose="02040503050406030204" pitchFamily="18" charset="0"/>
                <a:cs typeface="Chelsea Market" panose="02000000000000000000"/>
                <a:sym typeface="Chelsea Market" panose="02000000000000000000"/>
              </a:rPr>
              <a:t>Nhìn vào biểu đồ ta biết:</a:t>
            </a:r>
          </a:p>
        </p:txBody>
      </p:sp>
      <p:sp>
        <p:nvSpPr>
          <p:cNvPr id="1520" name="Google Shape;1520;p24"/>
          <p:cNvSpPr txBox="1">
            <a:spLocks noGrp="1"/>
          </p:cNvSpPr>
          <p:nvPr>
            <p:ph type="body" idx="4294967295"/>
          </p:nvPr>
        </p:nvSpPr>
        <p:spPr>
          <a:xfrm>
            <a:off x="9237976" y="2499287"/>
            <a:ext cx="2608615" cy="2040000"/>
          </a:xfrm>
          <a:prstGeom prst="rect">
            <a:avLst/>
          </a:prstGeom>
        </p:spPr>
        <p:txBody>
          <a:bodyPr spcFirstLastPara="1" wrap="square" lIns="121900" tIns="121900" rIns="121900" bIns="121900" anchor="t" anchorCtr="0">
            <a:noAutofit/>
          </a:bodyPr>
          <a:lstStyle/>
          <a:p>
            <a:pPr marL="0" lvl="0" indent="0" algn="l" rtl="0">
              <a:lnSpc>
                <a:spcPct val="100000"/>
              </a:lnSpc>
              <a:spcBef>
                <a:spcPts val="1000"/>
              </a:spcBef>
              <a:spcAft>
                <a:spcPts val="0"/>
              </a:spcAft>
              <a:buNone/>
            </a:pPr>
            <a:r>
              <a:rPr lang="vi-VN" altLang="en-GB" sz="2400" dirty="0">
                <a:latin typeface="Cambria Math" panose="02040503050406030204" pitchFamily="18" charset="0"/>
                <a:ea typeface="Cambria Math" panose="02040503050406030204" pitchFamily="18" charset="0"/>
              </a:rPr>
              <a:t>Có 50% số sách là truyện thiếu nhi;</a:t>
            </a:r>
          </a:p>
          <a:p>
            <a:pPr marL="0" lvl="0" indent="0" algn="l" rtl="0">
              <a:lnSpc>
                <a:spcPct val="100000"/>
              </a:lnSpc>
              <a:spcBef>
                <a:spcPts val="1000"/>
              </a:spcBef>
              <a:spcAft>
                <a:spcPts val="0"/>
              </a:spcAft>
              <a:buNone/>
            </a:pPr>
            <a:r>
              <a:rPr lang="vi-VN" altLang="en-GB" sz="2400" dirty="0">
                <a:latin typeface="Cambria Math" panose="02040503050406030204" pitchFamily="18" charset="0"/>
                <a:ea typeface="Cambria Math" panose="02040503050406030204" pitchFamily="18" charset="0"/>
              </a:rPr>
              <a:t>Có 25% là sách giáo khoa;</a:t>
            </a:r>
            <a:r>
              <a:rPr lang="en-GB" sz="2400" dirty="0">
                <a:latin typeface="Cambria Math" panose="02040503050406030204" pitchFamily="18" charset="0"/>
                <a:ea typeface="Cambria Math" panose="02040503050406030204" pitchFamily="18" charset="0"/>
              </a:rPr>
              <a:t> </a:t>
            </a:r>
            <a:endParaRPr sz="2400" dirty="0">
              <a:latin typeface="Cambria Math" panose="02040503050406030204" pitchFamily="18" charset="0"/>
              <a:ea typeface="Cambria Math" panose="02040503050406030204" pitchFamily="18" charset="0"/>
            </a:endParaRPr>
          </a:p>
          <a:p>
            <a:pPr marL="0" lvl="0" indent="0" algn="l" rtl="0">
              <a:lnSpc>
                <a:spcPct val="100000"/>
              </a:lnSpc>
              <a:spcBef>
                <a:spcPts val="1000"/>
              </a:spcBef>
              <a:spcAft>
                <a:spcPts val="1000"/>
              </a:spcAft>
              <a:buNone/>
            </a:pPr>
            <a:r>
              <a:rPr lang="vi-VN" sz="2400" dirty="0">
                <a:latin typeface="Cambria Math" panose="02040503050406030204" pitchFamily="18" charset="0"/>
                <a:ea typeface="Cambria Math" panose="02040503050406030204" pitchFamily="18" charset="0"/>
              </a:rPr>
              <a:t>Có 25% là các loại sách khác.</a:t>
            </a:r>
          </a:p>
        </p:txBody>
      </p:sp>
      <p:sp>
        <p:nvSpPr>
          <p:cNvPr id="1521" name="Google Shape;1521;p24"/>
          <p:cNvSpPr/>
          <p:nvPr/>
        </p:nvSpPr>
        <p:spPr>
          <a:xfrm>
            <a:off x="8901847" y="2846918"/>
            <a:ext cx="288900" cy="288900"/>
          </a:xfrm>
          <a:prstGeom prst="frame">
            <a:avLst>
              <a:gd name="adj1" fmla="val 12269"/>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mbria Math" panose="02040503050406030204" pitchFamily="18" charset="0"/>
              <a:ea typeface="Cambria Math" panose="02040503050406030204" pitchFamily="18" charset="0"/>
              <a:cs typeface="Calibri" panose="020F0502020204030204"/>
              <a:sym typeface="Calibri" panose="020F0502020204030204"/>
            </a:endParaRPr>
          </a:p>
        </p:txBody>
      </p:sp>
      <p:sp>
        <p:nvSpPr>
          <p:cNvPr id="1522" name="Google Shape;1522;p24"/>
          <p:cNvSpPr/>
          <p:nvPr/>
        </p:nvSpPr>
        <p:spPr>
          <a:xfrm>
            <a:off x="8889147" y="3714789"/>
            <a:ext cx="288900" cy="288900"/>
          </a:xfrm>
          <a:prstGeom prst="frame">
            <a:avLst>
              <a:gd name="adj1" fmla="val 12269"/>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mbria Math" panose="02040503050406030204" pitchFamily="18" charset="0"/>
              <a:ea typeface="Cambria Math" panose="02040503050406030204" pitchFamily="18" charset="0"/>
              <a:cs typeface="Calibri" panose="020F0502020204030204"/>
              <a:sym typeface="Calibri" panose="020F0502020204030204"/>
            </a:endParaRPr>
          </a:p>
        </p:txBody>
      </p:sp>
      <p:sp>
        <p:nvSpPr>
          <p:cNvPr id="1524" name="Google Shape;1524;p24"/>
          <p:cNvSpPr/>
          <p:nvPr/>
        </p:nvSpPr>
        <p:spPr>
          <a:xfrm>
            <a:off x="8793897" y="5516391"/>
            <a:ext cx="288900" cy="288900"/>
          </a:xfrm>
          <a:prstGeom prst="frame">
            <a:avLst>
              <a:gd name="adj1" fmla="val 12269"/>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mbria Math" panose="02040503050406030204" pitchFamily="18" charset="0"/>
              <a:ea typeface="Cambria Math" panose="02040503050406030204" pitchFamily="18" charset="0"/>
              <a:cs typeface="Calibri" panose="020F0502020204030204"/>
              <a:sym typeface="Calibri" panose="020F0502020204030204"/>
            </a:endParaRPr>
          </a:p>
        </p:txBody>
      </p:sp>
      <p:sp>
        <p:nvSpPr>
          <p:cNvPr id="1525" name="Google Shape;1525;p24"/>
          <p:cNvSpPr/>
          <p:nvPr/>
        </p:nvSpPr>
        <p:spPr>
          <a:xfrm>
            <a:off x="8844861" y="4472353"/>
            <a:ext cx="288900" cy="288900"/>
          </a:xfrm>
          <a:prstGeom prst="frame">
            <a:avLst>
              <a:gd name="adj1" fmla="val 12269"/>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mbria Math" panose="02040503050406030204" pitchFamily="18" charset="0"/>
              <a:ea typeface="Cambria Math" panose="02040503050406030204" pitchFamily="18" charset="0"/>
              <a:cs typeface="Calibri" panose="020F0502020204030204"/>
              <a:sym typeface="Calibri" panose="020F0502020204030204"/>
            </a:endParaRPr>
          </a:p>
        </p:txBody>
      </p:sp>
      <p:sp>
        <p:nvSpPr>
          <p:cNvPr id="1526" name="Google Shape;1526;p24"/>
          <p:cNvSpPr/>
          <p:nvPr/>
        </p:nvSpPr>
        <p:spPr>
          <a:xfrm>
            <a:off x="8914441" y="2763223"/>
            <a:ext cx="271917" cy="371476"/>
          </a:xfrm>
          <a:custGeom>
            <a:avLst/>
            <a:gdLst/>
            <a:ahLst/>
            <a:cxnLst/>
            <a:rect l="l" t="t" r="r" b="b"/>
            <a:pathLst>
              <a:path w="607635" h="830115" extrusionOk="0">
                <a:moveTo>
                  <a:pt x="519502" y="23947"/>
                </a:moveTo>
                <a:cubicBezTo>
                  <a:pt x="416632" y="232545"/>
                  <a:pt x="333765" y="449715"/>
                  <a:pt x="273757" y="674505"/>
                </a:cubicBezTo>
                <a:cubicBezTo>
                  <a:pt x="208035" y="581160"/>
                  <a:pt x="147075" y="485910"/>
                  <a:pt x="88972" y="387803"/>
                </a:cubicBezTo>
                <a:cubicBezTo>
                  <a:pt x="57540" y="335415"/>
                  <a:pt x="-24375" y="383040"/>
                  <a:pt x="7057" y="435428"/>
                </a:cubicBezTo>
                <a:cubicBezTo>
                  <a:pt x="83257" y="564015"/>
                  <a:pt x="165172" y="687840"/>
                  <a:pt x="253755" y="807855"/>
                </a:cubicBezTo>
                <a:cubicBezTo>
                  <a:pt x="276615" y="838335"/>
                  <a:pt x="330907" y="840240"/>
                  <a:pt x="340432" y="796425"/>
                </a:cubicBezTo>
                <a:cubicBezTo>
                  <a:pt x="400440" y="545918"/>
                  <a:pt x="487117" y="303030"/>
                  <a:pt x="602370" y="71572"/>
                </a:cubicBezTo>
                <a:cubicBezTo>
                  <a:pt x="629040" y="17280"/>
                  <a:pt x="547125" y="-30345"/>
                  <a:pt x="519502" y="2394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mbria Math" panose="02040503050406030204" pitchFamily="18" charset="0"/>
              <a:ea typeface="Cambria Math" panose="02040503050406030204" pitchFamily="18" charset="0"/>
              <a:cs typeface="Calibri" panose="020F0502020204030204"/>
              <a:sym typeface="Calibri" panose="020F0502020204030204"/>
            </a:endParaRPr>
          </a:p>
        </p:txBody>
      </p:sp>
      <p:sp>
        <p:nvSpPr>
          <p:cNvPr id="1527" name="Google Shape;1527;p24"/>
          <p:cNvSpPr/>
          <p:nvPr/>
        </p:nvSpPr>
        <p:spPr>
          <a:xfrm>
            <a:off x="8919231" y="3582648"/>
            <a:ext cx="314710" cy="406036"/>
          </a:xfrm>
          <a:custGeom>
            <a:avLst/>
            <a:gdLst/>
            <a:ahLst/>
            <a:cxnLst/>
            <a:rect l="l" t="t" r="r" b="b"/>
            <a:pathLst>
              <a:path w="607635" h="830115" extrusionOk="0">
                <a:moveTo>
                  <a:pt x="519502" y="23947"/>
                </a:moveTo>
                <a:cubicBezTo>
                  <a:pt x="416632" y="232545"/>
                  <a:pt x="333765" y="449715"/>
                  <a:pt x="273757" y="674505"/>
                </a:cubicBezTo>
                <a:cubicBezTo>
                  <a:pt x="208035" y="581160"/>
                  <a:pt x="147075" y="485910"/>
                  <a:pt x="88972" y="387803"/>
                </a:cubicBezTo>
                <a:cubicBezTo>
                  <a:pt x="57540" y="335415"/>
                  <a:pt x="-24375" y="383040"/>
                  <a:pt x="7057" y="435428"/>
                </a:cubicBezTo>
                <a:cubicBezTo>
                  <a:pt x="83257" y="564015"/>
                  <a:pt x="165172" y="687840"/>
                  <a:pt x="253755" y="807855"/>
                </a:cubicBezTo>
                <a:cubicBezTo>
                  <a:pt x="276615" y="838335"/>
                  <a:pt x="330907" y="840240"/>
                  <a:pt x="340432" y="796425"/>
                </a:cubicBezTo>
                <a:cubicBezTo>
                  <a:pt x="400440" y="545918"/>
                  <a:pt x="487117" y="303030"/>
                  <a:pt x="602370" y="71572"/>
                </a:cubicBezTo>
                <a:cubicBezTo>
                  <a:pt x="629040" y="17280"/>
                  <a:pt x="547125" y="-30345"/>
                  <a:pt x="519502" y="2394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mbria Math" panose="02040503050406030204" pitchFamily="18" charset="0"/>
              <a:ea typeface="Cambria Math" panose="02040503050406030204" pitchFamily="18" charset="0"/>
              <a:cs typeface="Calibri" panose="020F0502020204030204"/>
              <a:sym typeface="Calibri" panose="020F0502020204030204"/>
            </a:endParaRPr>
          </a:p>
        </p:txBody>
      </p:sp>
      <p:graphicFrame>
        <p:nvGraphicFramePr>
          <p:cNvPr id="5" name="Chart 4"/>
          <p:cNvGraphicFramePr/>
          <p:nvPr>
            <p:extLst>
              <p:ext uri="{D42A27DB-BD31-4B8C-83A1-F6EECF244321}">
                <p14:modId xmlns:p14="http://schemas.microsoft.com/office/powerpoint/2010/main" val="3433682183"/>
              </p:ext>
            </p:extLst>
          </p:nvPr>
        </p:nvGraphicFramePr>
        <p:xfrm>
          <a:off x="4158397" y="1052709"/>
          <a:ext cx="5654055" cy="5579110"/>
        </p:xfrm>
        <a:graphic>
          <a:graphicData uri="http://schemas.openxmlformats.org/drawingml/2006/chart">
            <c:chart xmlns:c="http://schemas.openxmlformats.org/drawingml/2006/chart" xmlns:r="http://schemas.openxmlformats.org/officeDocument/2006/relationships" r:id="rId3"/>
          </a:graphicData>
        </a:graphic>
      </p:graphicFrame>
      <p:sp>
        <p:nvSpPr>
          <p:cNvPr id="6" name="Google Shape;1527;p24"/>
          <p:cNvSpPr/>
          <p:nvPr/>
        </p:nvSpPr>
        <p:spPr>
          <a:xfrm>
            <a:off x="8897641" y="4366028"/>
            <a:ext cx="271917" cy="371476"/>
          </a:xfrm>
          <a:custGeom>
            <a:avLst/>
            <a:gdLst/>
            <a:ahLst/>
            <a:cxnLst/>
            <a:rect l="l" t="t" r="r" b="b"/>
            <a:pathLst>
              <a:path w="607635" h="830115" extrusionOk="0">
                <a:moveTo>
                  <a:pt x="519502" y="23947"/>
                </a:moveTo>
                <a:cubicBezTo>
                  <a:pt x="416632" y="232545"/>
                  <a:pt x="333765" y="449715"/>
                  <a:pt x="273757" y="674505"/>
                </a:cubicBezTo>
                <a:cubicBezTo>
                  <a:pt x="208035" y="581160"/>
                  <a:pt x="147075" y="485910"/>
                  <a:pt x="88972" y="387803"/>
                </a:cubicBezTo>
                <a:cubicBezTo>
                  <a:pt x="57540" y="335415"/>
                  <a:pt x="-24375" y="383040"/>
                  <a:pt x="7057" y="435428"/>
                </a:cubicBezTo>
                <a:cubicBezTo>
                  <a:pt x="83257" y="564015"/>
                  <a:pt x="165172" y="687840"/>
                  <a:pt x="253755" y="807855"/>
                </a:cubicBezTo>
                <a:cubicBezTo>
                  <a:pt x="276615" y="838335"/>
                  <a:pt x="330907" y="840240"/>
                  <a:pt x="340432" y="796425"/>
                </a:cubicBezTo>
                <a:cubicBezTo>
                  <a:pt x="400440" y="545918"/>
                  <a:pt x="487117" y="303030"/>
                  <a:pt x="602370" y="71572"/>
                </a:cubicBezTo>
                <a:cubicBezTo>
                  <a:pt x="629040" y="17280"/>
                  <a:pt x="547125" y="-30345"/>
                  <a:pt x="519502" y="2394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lt1"/>
              </a:solidFill>
              <a:latin typeface="Cambria Math" panose="02040503050406030204" pitchFamily="18" charset="0"/>
              <a:ea typeface="Cambria Math" panose="02040503050406030204" pitchFamily="18" charset="0"/>
              <a:cs typeface="Calibri" panose="020F0502020204030204"/>
              <a:sym typeface="Calibri" panose="020F0502020204030204"/>
            </a:endParaRPr>
          </a:p>
        </p:txBody>
      </p:sp>
      <p:sp>
        <p:nvSpPr>
          <p:cNvPr id="10" name="Text Box 9"/>
          <p:cNvSpPr txBox="1"/>
          <p:nvPr/>
        </p:nvSpPr>
        <p:spPr>
          <a:xfrm>
            <a:off x="2854960" y="476885"/>
            <a:ext cx="6482080" cy="646331"/>
          </a:xfrm>
          <a:prstGeom prst="rect">
            <a:avLst/>
          </a:prstGeom>
          <a:noFill/>
        </p:spPr>
        <p:txBody>
          <a:bodyPr wrap="square" rtlCol="0">
            <a:spAutoFit/>
          </a:bodyPr>
          <a:lstStyle/>
          <a:p>
            <a:pPr algn="ctr"/>
            <a:r>
              <a:rPr lang="vi-VN" sz="3600" b="1" dirty="0">
                <a:solidFill>
                  <a:schemeClr val="dk1"/>
                </a:solidFill>
                <a:latin typeface="Cambria Math" panose="02040503050406030204" pitchFamily="18" charset="0"/>
                <a:ea typeface="Cambria Math" panose="02040503050406030204" pitchFamily="18" charset="0"/>
                <a:cs typeface="Chelsea Market" panose="02000000000000000000"/>
                <a:sym typeface="Chelsea Market" panose="02000000000000000000"/>
              </a:rPr>
              <a:t>ĐỌC BÀI VÀ TÌM HIỂU</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43567" y="366737"/>
            <a:ext cx="11238702" cy="2520944"/>
          </a:xfrm>
        </p:spPr>
        <p:txBody>
          <a:bodyPr/>
          <a:lstStyle/>
          <a:p>
            <a:r>
              <a:rPr lang="en-US" altLang="en-US" sz="3600" dirty="0">
                <a:solidFill>
                  <a:srgbClr val="FF0000"/>
                </a:solidFill>
                <a:latin typeface="Cambria Math" panose="02040503050406030204" pitchFamily="18" charset="0"/>
                <a:ea typeface="Cambria Math" panose="02040503050406030204" pitchFamily="18" charset="0"/>
              </a:rPr>
              <a:t>b) </a:t>
            </a:r>
            <a:r>
              <a:rPr lang="vi-VN" altLang="en-US" sz="3600" dirty="0">
                <a:solidFill>
                  <a:srgbClr val="FF0000"/>
                </a:solidFill>
                <a:latin typeface="Cambria Math" panose="02040503050406030204" pitchFamily="18" charset="0"/>
                <a:ea typeface="Cambria Math" panose="02040503050406030204" pitchFamily="18" charset="0"/>
              </a:rPr>
              <a:t>Ví dụ 2: </a:t>
            </a:r>
            <a:r>
              <a:rPr lang="vi-VN" altLang="en-US" sz="3600" dirty="0">
                <a:latin typeface="Cambria Math" panose="02040503050406030204" pitchFamily="18" charset="0"/>
                <a:ea typeface="Cambria Math" panose="02040503050406030204" pitchFamily="18" charset="0"/>
              </a:rPr>
              <a:t>Biểu đồ hình quạt dưới đây cho biết tỉ lệ số phần trăm học sinh tham gia các môn thể thao của lớp 5C. Biết rằng lớp 5C có 32 học sinh, hỏi có bao nhiêu bạn tham gia môn </a:t>
            </a:r>
            <a:r>
              <a:rPr lang="en-US" altLang="en-US" sz="3600" dirty="0">
                <a:latin typeface="Cambria Math" panose="02040503050406030204" pitchFamily="18" charset="0"/>
                <a:ea typeface="Cambria Math" panose="02040503050406030204" pitchFamily="18" charset="0"/>
              </a:rPr>
              <a:t>B</a:t>
            </a:r>
            <a:r>
              <a:rPr lang="vi-VN" altLang="en-US" sz="3600" dirty="0">
                <a:latin typeface="Cambria Math" panose="02040503050406030204" pitchFamily="18" charset="0"/>
                <a:ea typeface="Cambria Math" panose="02040503050406030204" pitchFamily="18" charset="0"/>
              </a:rPr>
              <a:t>ơi</a:t>
            </a:r>
            <a:r>
              <a:rPr lang="en-US" altLang="en-US" sz="3600" dirty="0">
                <a:latin typeface="Cambria Math" panose="02040503050406030204" pitchFamily="18" charset="0"/>
                <a:ea typeface="Cambria Math" panose="02040503050406030204" pitchFamily="18" charset="0"/>
              </a:rPr>
              <a:t> </a:t>
            </a:r>
            <a:r>
              <a:rPr lang="vi-VN" altLang="en-US" sz="3600" dirty="0">
                <a:latin typeface="Cambria Math" panose="02040503050406030204" pitchFamily="18" charset="0"/>
                <a:ea typeface="Cambria Math" panose="02040503050406030204" pitchFamily="18" charset="0"/>
              </a:rPr>
              <a:t>?</a:t>
            </a:r>
            <a:br>
              <a:rPr lang="vi-VN" altLang="en-US" sz="3600" dirty="0">
                <a:latin typeface="Cambria Math" panose="02040503050406030204" pitchFamily="18" charset="0"/>
                <a:ea typeface="Cambria Math" panose="02040503050406030204" pitchFamily="18" charset="0"/>
              </a:rPr>
            </a:br>
            <a:endParaRPr lang="vi-VN" altLang="en-US" sz="3600" dirty="0">
              <a:latin typeface="Cambria Math" panose="02040503050406030204" pitchFamily="18" charset="0"/>
              <a:ea typeface="Cambria Math" panose="02040503050406030204" pitchFamily="18" charset="0"/>
            </a:endParaRPr>
          </a:p>
        </p:txBody>
      </p:sp>
      <p:graphicFrame>
        <p:nvGraphicFramePr>
          <p:cNvPr id="9" name="Chart 8"/>
          <p:cNvGraphicFramePr/>
          <p:nvPr>
            <p:extLst>
              <p:ext uri="{D42A27DB-BD31-4B8C-83A1-F6EECF244321}">
                <p14:modId xmlns:p14="http://schemas.microsoft.com/office/powerpoint/2010/main" val="3810934254"/>
              </p:ext>
            </p:extLst>
          </p:nvPr>
        </p:nvGraphicFramePr>
        <p:xfrm>
          <a:off x="6977629" y="2203554"/>
          <a:ext cx="5996875" cy="4287709"/>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9"/>
          <p:cNvSpPr txBox="1"/>
          <p:nvPr/>
        </p:nvSpPr>
        <p:spPr>
          <a:xfrm>
            <a:off x="543567" y="2816158"/>
            <a:ext cx="7356474" cy="2308324"/>
          </a:xfrm>
          <a:prstGeom prst="rect">
            <a:avLst/>
          </a:prstGeom>
          <a:noFill/>
        </p:spPr>
        <p:txBody>
          <a:bodyPr wrap="square" rtlCol="0">
            <a:spAutoFit/>
          </a:bodyPr>
          <a:lstStyle/>
          <a:p>
            <a:r>
              <a:rPr lang="vi-VN" altLang="en-US" sz="3600" dirty="0">
                <a:latin typeface="Cambria Math" panose="02040503050406030204" pitchFamily="18" charset="0"/>
                <a:ea typeface="Cambria Math" panose="02040503050406030204" pitchFamily="18" charset="0"/>
                <a:cs typeface="Baloo 2" charset="0"/>
              </a:rPr>
              <a:t>Nhìn vào biểu đồ ta thấy có 12,5% học sinh tham gia môn Bơi.</a:t>
            </a:r>
          </a:p>
          <a:p>
            <a:r>
              <a:rPr lang="vi-VN" altLang="en-US" sz="3600" dirty="0">
                <a:latin typeface="Cambria Math" panose="02040503050406030204" pitchFamily="18" charset="0"/>
                <a:ea typeface="Cambria Math" panose="02040503050406030204" pitchFamily="18" charset="0"/>
                <a:cs typeface="Baloo 2" charset="0"/>
              </a:rPr>
              <a:t>Vậy số học sinh tham gia môn Bơi là:</a:t>
            </a:r>
          </a:p>
          <a:p>
            <a:r>
              <a:rPr lang="en-US" altLang="en-US" sz="3600" dirty="0">
                <a:latin typeface="Cambria Math" panose="02040503050406030204" pitchFamily="18" charset="0"/>
                <a:ea typeface="Cambria Math" panose="02040503050406030204" pitchFamily="18" charset="0"/>
                <a:cs typeface="Baloo 2" charset="0"/>
              </a:rPr>
              <a:t>      </a:t>
            </a:r>
            <a:r>
              <a:rPr lang="vi-VN" altLang="en-US" sz="3600" dirty="0">
                <a:latin typeface="Cambria Math" panose="02040503050406030204" pitchFamily="18" charset="0"/>
                <a:ea typeface="Cambria Math" panose="02040503050406030204" pitchFamily="18" charset="0"/>
                <a:cs typeface="Baloo 2" charset="0"/>
              </a:rPr>
              <a:t>32 </a:t>
            </a:r>
            <a:r>
              <a:rPr lang="en-GB" sz="3600" dirty="0">
                <a:latin typeface="Cambria Math" panose="02040503050406030204" pitchFamily="18" charset="0"/>
                <a:ea typeface="Cambria Math" panose="02040503050406030204" pitchFamily="18" charset="0"/>
              </a:rPr>
              <a:t>×</a:t>
            </a:r>
            <a:r>
              <a:rPr lang="vi-VN" altLang="en-US" sz="3600" dirty="0">
                <a:latin typeface="Cambria Math" panose="02040503050406030204" pitchFamily="18" charset="0"/>
                <a:ea typeface="Cambria Math" panose="02040503050406030204" pitchFamily="18" charset="0"/>
                <a:cs typeface="Baloo 2" charset="0"/>
              </a:rPr>
              <a:t> 12,5 : 100 = 4 (học sinh)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3"/>
        <p:cNvGrpSpPr/>
        <p:nvPr/>
      </p:nvGrpSpPr>
      <p:grpSpPr>
        <a:xfrm>
          <a:off x="0" y="0"/>
          <a:ext cx="0" cy="0"/>
          <a:chOff x="0" y="0"/>
          <a:chExt cx="0" cy="0"/>
        </a:xfrm>
      </p:grpSpPr>
      <p:sp>
        <p:nvSpPr>
          <p:cNvPr id="1554" name="Google Shape;1554;p27"/>
          <p:cNvSpPr txBox="1">
            <a:spLocks noGrp="1"/>
          </p:cNvSpPr>
          <p:nvPr>
            <p:ph type="title"/>
          </p:nvPr>
        </p:nvSpPr>
        <p:spPr>
          <a:xfrm>
            <a:off x="0" y="0"/>
            <a:ext cx="7615004"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vi-VN" altLang="en-GB" sz="3600" u="sng" dirty="0">
                <a:solidFill>
                  <a:srgbClr val="FF0000"/>
                </a:solidFill>
                <a:latin typeface="Cambria Math" panose="02040503050406030204" pitchFamily="18" charset="0"/>
                <a:ea typeface="Cambria Math" panose="02040503050406030204" pitchFamily="18" charset="0"/>
              </a:rPr>
              <a:t>Bài 1</a:t>
            </a:r>
            <a:r>
              <a:rPr lang="en-US" altLang="en-GB" sz="3600" u="sng" dirty="0">
                <a:solidFill>
                  <a:srgbClr val="FF0000"/>
                </a:solidFill>
                <a:latin typeface="Cambria Math" panose="02040503050406030204" pitchFamily="18" charset="0"/>
                <a:ea typeface="Cambria Math" panose="02040503050406030204" pitchFamily="18" charset="0"/>
              </a:rPr>
              <a:t>.</a:t>
            </a:r>
            <a:r>
              <a:rPr lang="vi-VN" altLang="en-GB" sz="3600" dirty="0">
                <a:solidFill>
                  <a:srgbClr val="FF0000"/>
                </a:solidFill>
                <a:latin typeface="Cambria Math" panose="02040503050406030204" pitchFamily="18" charset="0"/>
                <a:ea typeface="Cambria Math" panose="02040503050406030204" pitchFamily="18" charset="0"/>
              </a:rPr>
              <a:t> </a:t>
            </a:r>
            <a:r>
              <a:rPr lang="vi-VN" altLang="en-GB" sz="3600" dirty="0">
                <a:latin typeface="Cambria Math" panose="02040503050406030204" pitchFamily="18" charset="0"/>
                <a:ea typeface="Cambria Math" panose="02040503050406030204" pitchFamily="18" charset="0"/>
              </a:rPr>
              <a:t>(SGK</a:t>
            </a:r>
            <a:r>
              <a:rPr lang="en-US" altLang="en-GB" sz="3600" dirty="0">
                <a:latin typeface="Cambria Math" panose="02040503050406030204" pitchFamily="18" charset="0"/>
                <a:ea typeface="Cambria Math" panose="02040503050406030204" pitchFamily="18" charset="0"/>
              </a:rPr>
              <a:t>/</a:t>
            </a:r>
            <a:r>
              <a:rPr lang="vi-VN" altLang="en-GB" sz="3600" dirty="0">
                <a:latin typeface="Cambria Math" panose="02040503050406030204" pitchFamily="18" charset="0"/>
                <a:ea typeface="Cambria Math" panose="02040503050406030204" pitchFamily="18" charset="0"/>
              </a:rPr>
              <a:t>102)</a:t>
            </a:r>
          </a:p>
        </p:txBody>
      </p:sp>
      <p:sp>
        <p:nvSpPr>
          <p:cNvPr id="1555" name="Google Shape;1555;p27"/>
          <p:cNvSpPr txBox="1">
            <a:spLocks noGrp="1"/>
          </p:cNvSpPr>
          <p:nvPr>
            <p:ph type="body" idx="1"/>
          </p:nvPr>
        </p:nvSpPr>
        <p:spPr>
          <a:xfrm>
            <a:off x="44971" y="614597"/>
            <a:ext cx="11887200" cy="6205925"/>
          </a:xfrm>
          <a:prstGeom prst="rect">
            <a:avLst/>
          </a:prstGeom>
          <a:solidFill>
            <a:schemeClr val="bg1"/>
          </a:solidFill>
        </p:spPr>
        <p:txBody>
          <a:bodyPr spcFirstLastPara="1" wrap="square" lIns="121900" tIns="121900" rIns="121900" bIns="121900" anchor="ctr" anchorCtr="0">
            <a:noAutofit/>
          </a:bodyPr>
          <a:lstStyle/>
          <a:p>
            <a:pPr marL="0" lvl="0" indent="0" algn="l" rtl="0">
              <a:lnSpc>
                <a:spcPct val="100000"/>
              </a:lnSpc>
              <a:spcBef>
                <a:spcPts val="0"/>
              </a:spcBef>
              <a:spcAft>
                <a:spcPts val="2100"/>
              </a:spcAft>
              <a:buNone/>
            </a:pPr>
            <a:r>
              <a:rPr lang="en-GB" sz="3200" dirty="0" err="1">
                <a:latin typeface="Cambria Math" panose="02040503050406030204" pitchFamily="18" charset="0"/>
                <a:ea typeface="Cambria Math" panose="02040503050406030204" pitchFamily="18" charset="0"/>
              </a:rPr>
              <a:t>Kết</a:t>
            </a:r>
            <a:r>
              <a:rPr lang="en-GB" sz="3200" dirty="0">
                <a:latin typeface="Cambria Math" panose="02040503050406030204" pitchFamily="18" charset="0"/>
                <a:ea typeface="Cambria Math" panose="02040503050406030204" pitchFamily="18" charset="0"/>
              </a:rPr>
              <a:t> </a:t>
            </a:r>
            <a:r>
              <a:rPr lang="en-GB" sz="3200" dirty="0" err="1">
                <a:latin typeface="Cambria Math" panose="02040503050406030204" pitchFamily="18" charset="0"/>
                <a:ea typeface="Cambria Math" panose="02040503050406030204" pitchFamily="18" charset="0"/>
              </a:rPr>
              <a:t>quả</a:t>
            </a:r>
            <a:r>
              <a:rPr lang="en-GB" sz="3200" dirty="0">
                <a:latin typeface="Cambria Math" panose="02040503050406030204" pitchFamily="18" charset="0"/>
                <a:ea typeface="Cambria Math" panose="02040503050406030204" pitchFamily="18" charset="0"/>
              </a:rPr>
              <a:t> </a:t>
            </a:r>
            <a:r>
              <a:rPr lang="en-GB" sz="3200" dirty="0" err="1">
                <a:latin typeface="Cambria Math" panose="02040503050406030204" pitchFamily="18" charset="0"/>
                <a:ea typeface="Cambria Math" panose="02040503050406030204" pitchFamily="18" charset="0"/>
              </a:rPr>
              <a:t>điều</a:t>
            </a:r>
            <a:r>
              <a:rPr lang="en-GB" sz="3200" dirty="0">
                <a:latin typeface="Cambria Math" panose="02040503050406030204" pitchFamily="18" charset="0"/>
                <a:ea typeface="Cambria Math" panose="02040503050406030204" pitchFamily="18" charset="0"/>
              </a:rPr>
              <a:t> </a:t>
            </a:r>
            <a:r>
              <a:rPr lang="en-GB" sz="3200" dirty="0" err="1">
                <a:latin typeface="Cambria Math" panose="02040503050406030204" pitchFamily="18" charset="0"/>
                <a:ea typeface="Cambria Math" panose="02040503050406030204" pitchFamily="18" charset="0"/>
              </a:rPr>
              <a:t>tra</a:t>
            </a:r>
            <a:r>
              <a:rPr lang="en-GB" sz="3200" dirty="0">
                <a:latin typeface="Cambria Math" panose="02040503050406030204" pitchFamily="18" charset="0"/>
                <a:ea typeface="Cambria Math" panose="02040503050406030204" pitchFamily="18" charset="0"/>
              </a:rPr>
              <a:t> </a:t>
            </a:r>
            <a:r>
              <a:rPr lang="en-GB" sz="3200" dirty="0" err="1">
                <a:latin typeface="Cambria Math" panose="02040503050406030204" pitchFamily="18" charset="0"/>
                <a:ea typeface="Cambria Math" panose="02040503050406030204" pitchFamily="18" charset="0"/>
              </a:rPr>
              <a:t>về</a:t>
            </a:r>
            <a:r>
              <a:rPr lang="en-GB" sz="3200" dirty="0">
                <a:latin typeface="Cambria Math" panose="02040503050406030204" pitchFamily="18" charset="0"/>
                <a:ea typeface="Cambria Math" panose="02040503050406030204" pitchFamily="18" charset="0"/>
              </a:rPr>
              <a:t> </a:t>
            </a:r>
            <a:r>
              <a:rPr lang="en-GB" sz="3200" dirty="0" err="1">
                <a:latin typeface="Cambria Math" panose="02040503050406030204" pitchFamily="18" charset="0"/>
                <a:ea typeface="Cambria Math" panose="02040503050406030204" pitchFamily="18" charset="0"/>
              </a:rPr>
              <a:t>sự</a:t>
            </a:r>
            <a:r>
              <a:rPr lang="en-GB" sz="3200" dirty="0">
                <a:latin typeface="Cambria Math" panose="02040503050406030204" pitchFamily="18" charset="0"/>
                <a:ea typeface="Cambria Math" panose="02040503050406030204" pitchFamily="18" charset="0"/>
              </a:rPr>
              <a:t> </a:t>
            </a:r>
            <a:r>
              <a:rPr lang="en-GB" sz="3200" dirty="0" err="1">
                <a:latin typeface="Cambria Math" panose="02040503050406030204" pitchFamily="18" charset="0"/>
                <a:ea typeface="Cambria Math" panose="02040503050406030204" pitchFamily="18" charset="0"/>
              </a:rPr>
              <a:t>ưa</a:t>
            </a:r>
            <a:r>
              <a:rPr lang="en-GB" sz="3200" dirty="0">
                <a:latin typeface="Cambria Math" panose="02040503050406030204" pitchFamily="18" charset="0"/>
                <a:ea typeface="Cambria Math" panose="02040503050406030204" pitchFamily="18" charset="0"/>
              </a:rPr>
              <a:t> </a:t>
            </a:r>
            <a:r>
              <a:rPr lang="en-GB" sz="3200" dirty="0" err="1">
                <a:latin typeface="Cambria Math" panose="02040503050406030204" pitchFamily="18" charset="0"/>
                <a:ea typeface="Cambria Math" panose="02040503050406030204" pitchFamily="18" charset="0"/>
              </a:rPr>
              <a:t>thích</a:t>
            </a:r>
            <a:r>
              <a:rPr lang="en-GB" sz="3200" dirty="0">
                <a:latin typeface="Cambria Math" panose="02040503050406030204" pitchFamily="18" charset="0"/>
                <a:ea typeface="Cambria Math" panose="02040503050406030204" pitchFamily="18" charset="0"/>
              </a:rPr>
              <a:t> </a:t>
            </a:r>
            <a:r>
              <a:rPr lang="en-GB" sz="3200" dirty="0" err="1">
                <a:latin typeface="Cambria Math" panose="02040503050406030204" pitchFamily="18" charset="0"/>
                <a:ea typeface="Cambria Math" panose="02040503050406030204" pitchFamily="18" charset="0"/>
              </a:rPr>
              <a:t>các</a:t>
            </a:r>
            <a:r>
              <a:rPr lang="en-GB" sz="3200" dirty="0">
                <a:latin typeface="Cambria Math" panose="02040503050406030204" pitchFamily="18" charset="0"/>
                <a:ea typeface="Cambria Math" panose="02040503050406030204" pitchFamily="18" charset="0"/>
              </a:rPr>
              <a:t> </a:t>
            </a:r>
            <a:r>
              <a:rPr lang="en-GB" sz="3200" dirty="0" err="1">
                <a:latin typeface="Cambria Math" panose="02040503050406030204" pitchFamily="18" charset="0"/>
                <a:ea typeface="Cambria Math" panose="02040503050406030204" pitchFamily="18" charset="0"/>
              </a:rPr>
              <a:t>loại</a:t>
            </a:r>
            <a:r>
              <a:rPr lang="en-GB" sz="3200" dirty="0">
                <a:latin typeface="Cambria Math" panose="02040503050406030204" pitchFamily="18" charset="0"/>
                <a:ea typeface="Cambria Math" panose="02040503050406030204" pitchFamily="18" charset="0"/>
              </a:rPr>
              <a:t> </a:t>
            </a:r>
            <a:r>
              <a:rPr lang="en-GB" sz="3200" dirty="0" err="1">
                <a:latin typeface="Cambria Math" panose="02040503050406030204" pitchFamily="18" charset="0"/>
                <a:ea typeface="Cambria Math" panose="02040503050406030204" pitchFamily="18" charset="0"/>
              </a:rPr>
              <a:t>màu</a:t>
            </a:r>
            <a:r>
              <a:rPr lang="en-GB" sz="3200" dirty="0">
                <a:latin typeface="Cambria Math" panose="02040503050406030204" pitchFamily="18" charset="0"/>
                <a:ea typeface="Cambria Math" panose="02040503050406030204" pitchFamily="18" charset="0"/>
              </a:rPr>
              <a:t> </a:t>
            </a:r>
            <a:r>
              <a:rPr lang="en-GB" sz="3200" dirty="0" err="1">
                <a:latin typeface="Cambria Math" panose="02040503050406030204" pitchFamily="18" charset="0"/>
                <a:ea typeface="Cambria Math" panose="02040503050406030204" pitchFamily="18" charset="0"/>
              </a:rPr>
              <a:t>sắc</a:t>
            </a:r>
            <a:r>
              <a:rPr lang="en-GB" sz="3200" dirty="0">
                <a:latin typeface="Cambria Math" panose="02040503050406030204" pitchFamily="18" charset="0"/>
                <a:ea typeface="Cambria Math" panose="02040503050406030204" pitchFamily="18" charset="0"/>
              </a:rPr>
              <a:t> </a:t>
            </a:r>
            <a:r>
              <a:rPr lang="en-GB" sz="3200" dirty="0" err="1">
                <a:latin typeface="Cambria Math" panose="02040503050406030204" pitchFamily="18" charset="0"/>
                <a:ea typeface="Cambria Math" panose="02040503050406030204" pitchFamily="18" charset="0"/>
              </a:rPr>
              <a:t>của</a:t>
            </a:r>
            <a:r>
              <a:rPr lang="en-GB" sz="3200" dirty="0">
                <a:latin typeface="Cambria Math" panose="02040503050406030204" pitchFamily="18" charset="0"/>
                <a:ea typeface="Cambria Math" panose="02040503050406030204" pitchFamily="18" charset="0"/>
              </a:rPr>
              <a:t> 120 </a:t>
            </a:r>
            <a:r>
              <a:rPr lang="en-GB" sz="3200" dirty="0" err="1">
                <a:latin typeface="Cambria Math" panose="02040503050406030204" pitchFamily="18" charset="0"/>
                <a:ea typeface="Cambria Math" panose="02040503050406030204" pitchFamily="18" charset="0"/>
              </a:rPr>
              <a:t>học</a:t>
            </a:r>
            <a:r>
              <a:rPr lang="en-GB" sz="3200" dirty="0">
                <a:latin typeface="Cambria Math" panose="02040503050406030204" pitchFamily="18" charset="0"/>
                <a:ea typeface="Cambria Math" panose="02040503050406030204" pitchFamily="18" charset="0"/>
              </a:rPr>
              <a:t> </a:t>
            </a:r>
            <a:r>
              <a:rPr lang="en-GB" sz="3200" dirty="0" err="1">
                <a:latin typeface="Cambria Math" panose="02040503050406030204" pitchFamily="18" charset="0"/>
                <a:ea typeface="Cambria Math" panose="02040503050406030204" pitchFamily="18" charset="0"/>
              </a:rPr>
              <a:t>sinh</a:t>
            </a:r>
            <a:r>
              <a:rPr lang="en-GB" sz="3200" dirty="0">
                <a:latin typeface="Cambria Math" panose="02040503050406030204" pitchFamily="18" charset="0"/>
                <a:ea typeface="Cambria Math" panose="02040503050406030204" pitchFamily="18" charset="0"/>
              </a:rPr>
              <a:t> </a:t>
            </a:r>
            <a:r>
              <a:rPr lang="en-GB" sz="3200" dirty="0" err="1">
                <a:latin typeface="Cambria Math" panose="02040503050406030204" pitchFamily="18" charset="0"/>
                <a:ea typeface="Cambria Math" panose="02040503050406030204" pitchFamily="18" charset="0"/>
              </a:rPr>
              <a:t>được</a:t>
            </a:r>
            <a:r>
              <a:rPr lang="en-GB" sz="3200" dirty="0">
                <a:latin typeface="Cambria Math" panose="02040503050406030204" pitchFamily="18" charset="0"/>
                <a:ea typeface="Cambria Math" panose="02040503050406030204" pitchFamily="18" charset="0"/>
              </a:rPr>
              <a:t> </a:t>
            </a:r>
            <a:r>
              <a:rPr lang="en-GB" sz="3200" dirty="0" err="1">
                <a:latin typeface="Cambria Math" panose="02040503050406030204" pitchFamily="18" charset="0"/>
                <a:ea typeface="Cambria Math" panose="02040503050406030204" pitchFamily="18" charset="0"/>
              </a:rPr>
              <a:t>cho</a:t>
            </a:r>
            <a:r>
              <a:rPr lang="en-GB" sz="3200" dirty="0">
                <a:latin typeface="Cambria Math" panose="02040503050406030204" pitchFamily="18" charset="0"/>
                <a:ea typeface="Cambria Math" panose="02040503050406030204" pitchFamily="18" charset="0"/>
              </a:rPr>
              <a:t> </a:t>
            </a:r>
            <a:r>
              <a:rPr lang="en-GB" sz="3200" dirty="0" err="1">
                <a:latin typeface="Cambria Math" panose="02040503050406030204" pitchFamily="18" charset="0"/>
                <a:ea typeface="Cambria Math" panose="02040503050406030204" pitchFamily="18" charset="0"/>
              </a:rPr>
              <a:t>trên</a:t>
            </a:r>
            <a:r>
              <a:rPr lang="en-GB" sz="3200" dirty="0">
                <a:latin typeface="Cambria Math" panose="02040503050406030204" pitchFamily="18" charset="0"/>
                <a:ea typeface="Cambria Math" panose="02040503050406030204" pitchFamily="18" charset="0"/>
              </a:rPr>
              <a:t> </a:t>
            </a:r>
            <a:r>
              <a:rPr lang="en-GB" sz="3200" dirty="0" err="1">
                <a:latin typeface="Cambria Math" panose="02040503050406030204" pitchFamily="18" charset="0"/>
                <a:ea typeface="Cambria Math" panose="02040503050406030204" pitchFamily="18" charset="0"/>
              </a:rPr>
              <a:t>biểu</a:t>
            </a:r>
            <a:r>
              <a:rPr lang="en-GB" sz="3200" dirty="0">
                <a:latin typeface="Cambria Math" panose="02040503050406030204" pitchFamily="18" charset="0"/>
                <a:ea typeface="Cambria Math" panose="02040503050406030204" pitchFamily="18" charset="0"/>
              </a:rPr>
              <a:t> </a:t>
            </a:r>
            <a:r>
              <a:rPr lang="en-GB" sz="3200" dirty="0" err="1">
                <a:latin typeface="Cambria Math" panose="02040503050406030204" pitchFamily="18" charset="0"/>
                <a:ea typeface="Cambria Math" panose="02040503050406030204" pitchFamily="18" charset="0"/>
              </a:rPr>
              <a:t>đồ</a:t>
            </a:r>
            <a:r>
              <a:rPr lang="en-GB" sz="3200" dirty="0">
                <a:latin typeface="Cambria Math" panose="02040503050406030204" pitchFamily="18" charset="0"/>
                <a:ea typeface="Cambria Math" panose="02040503050406030204" pitchFamily="18" charset="0"/>
              </a:rPr>
              <a:t> </a:t>
            </a:r>
            <a:r>
              <a:rPr lang="en-GB" sz="3200" dirty="0" err="1">
                <a:latin typeface="Cambria Math" panose="02040503050406030204" pitchFamily="18" charset="0"/>
                <a:ea typeface="Cambria Math" panose="02040503050406030204" pitchFamily="18" charset="0"/>
              </a:rPr>
              <a:t>hình</a:t>
            </a:r>
            <a:r>
              <a:rPr lang="en-GB" sz="3200" dirty="0">
                <a:latin typeface="Cambria Math" panose="02040503050406030204" pitchFamily="18" charset="0"/>
                <a:ea typeface="Cambria Math" panose="02040503050406030204" pitchFamily="18" charset="0"/>
              </a:rPr>
              <a:t> </a:t>
            </a:r>
            <a:r>
              <a:rPr lang="en-GB" sz="3200" dirty="0" err="1">
                <a:latin typeface="Cambria Math" panose="02040503050406030204" pitchFamily="18" charset="0"/>
                <a:ea typeface="Cambria Math" panose="02040503050406030204" pitchFamily="18" charset="0"/>
              </a:rPr>
              <a:t>quạt</a:t>
            </a:r>
            <a:r>
              <a:rPr lang="en-GB" sz="3200" dirty="0">
                <a:latin typeface="Cambria Math" panose="02040503050406030204" pitchFamily="18" charset="0"/>
                <a:ea typeface="Cambria Math" panose="02040503050406030204" pitchFamily="18" charset="0"/>
              </a:rPr>
              <a:t> </a:t>
            </a:r>
            <a:r>
              <a:rPr lang="en-GB" sz="3200" dirty="0" err="1">
                <a:latin typeface="Cambria Math" panose="02040503050406030204" pitchFamily="18" charset="0"/>
                <a:ea typeface="Cambria Math" panose="02040503050406030204" pitchFamily="18" charset="0"/>
              </a:rPr>
              <a:t>bên</a:t>
            </a:r>
            <a:r>
              <a:rPr lang="en-GB" sz="3200" dirty="0">
                <a:latin typeface="Cambria Math" panose="02040503050406030204" pitchFamily="18" charset="0"/>
                <a:ea typeface="Cambria Math" panose="02040503050406030204" pitchFamily="18" charset="0"/>
              </a:rPr>
              <a:t>. </a:t>
            </a:r>
            <a:r>
              <a:rPr lang="en-GB" sz="3200" dirty="0" err="1">
                <a:latin typeface="Cambria Math" panose="02040503050406030204" pitchFamily="18" charset="0"/>
                <a:ea typeface="Cambria Math" panose="02040503050406030204" pitchFamily="18" charset="0"/>
              </a:rPr>
              <a:t>Hãy</a:t>
            </a:r>
            <a:r>
              <a:rPr lang="en-GB" sz="3200" dirty="0">
                <a:latin typeface="Cambria Math" panose="02040503050406030204" pitchFamily="18" charset="0"/>
                <a:ea typeface="Cambria Math" panose="02040503050406030204" pitchFamily="18" charset="0"/>
              </a:rPr>
              <a:t> </a:t>
            </a:r>
            <a:r>
              <a:rPr lang="en-GB" sz="3200" dirty="0" err="1">
                <a:latin typeface="Cambria Math" panose="02040503050406030204" pitchFamily="18" charset="0"/>
                <a:ea typeface="Cambria Math" panose="02040503050406030204" pitchFamily="18" charset="0"/>
              </a:rPr>
              <a:t>cho</a:t>
            </a:r>
            <a:r>
              <a:rPr lang="en-GB" sz="3200" dirty="0">
                <a:latin typeface="Cambria Math" panose="02040503050406030204" pitchFamily="18" charset="0"/>
                <a:ea typeface="Cambria Math" panose="02040503050406030204" pitchFamily="18" charset="0"/>
              </a:rPr>
              <a:t> </a:t>
            </a:r>
            <a:r>
              <a:rPr lang="en-GB" sz="3200" dirty="0" err="1">
                <a:latin typeface="Cambria Math" panose="02040503050406030204" pitchFamily="18" charset="0"/>
                <a:ea typeface="Cambria Math" panose="02040503050406030204" pitchFamily="18" charset="0"/>
              </a:rPr>
              <a:t>biết</a:t>
            </a:r>
            <a:r>
              <a:rPr lang="en-GB" sz="3200" dirty="0">
                <a:latin typeface="Cambria Math" panose="02040503050406030204" pitchFamily="18" charset="0"/>
                <a:ea typeface="Cambria Math" panose="02040503050406030204" pitchFamily="18" charset="0"/>
              </a:rPr>
              <a:t> </a:t>
            </a:r>
            <a:r>
              <a:rPr lang="en-GB" sz="3200" dirty="0" err="1">
                <a:latin typeface="Cambria Math" panose="02040503050406030204" pitchFamily="18" charset="0"/>
                <a:ea typeface="Cambria Math" panose="02040503050406030204" pitchFamily="18" charset="0"/>
              </a:rPr>
              <a:t>có</a:t>
            </a:r>
            <a:r>
              <a:rPr lang="en-GB" sz="3200" dirty="0">
                <a:latin typeface="Cambria Math" panose="02040503050406030204" pitchFamily="18" charset="0"/>
                <a:ea typeface="Cambria Math" panose="02040503050406030204" pitchFamily="18" charset="0"/>
              </a:rPr>
              <a:t> bao </a:t>
            </a:r>
            <a:r>
              <a:rPr lang="en-GB" sz="3200" dirty="0" err="1">
                <a:latin typeface="Cambria Math" panose="02040503050406030204" pitchFamily="18" charset="0"/>
                <a:ea typeface="Cambria Math" panose="02040503050406030204" pitchFamily="18" charset="0"/>
              </a:rPr>
              <a:t>nhiêu</a:t>
            </a:r>
            <a:r>
              <a:rPr lang="en-GB" sz="3200" dirty="0">
                <a:latin typeface="Cambria Math" panose="02040503050406030204" pitchFamily="18" charset="0"/>
                <a:ea typeface="Cambria Math" panose="02040503050406030204" pitchFamily="18" charset="0"/>
              </a:rPr>
              <a:t> </a:t>
            </a:r>
            <a:r>
              <a:rPr lang="en-GB" sz="3200" dirty="0" err="1">
                <a:latin typeface="Cambria Math" panose="02040503050406030204" pitchFamily="18" charset="0"/>
                <a:ea typeface="Cambria Math" panose="02040503050406030204" pitchFamily="18" charset="0"/>
              </a:rPr>
              <a:t>học</a:t>
            </a:r>
            <a:r>
              <a:rPr lang="en-GB" sz="3200" dirty="0">
                <a:latin typeface="Cambria Math" panose="02040503050406030204" pitchFamily="18" charset="0"/>
                <a:ea typeface="Cambria Math" panose="02040503050406030204" pitchFamily="18" charset="0"/>
              </a:rPr>
              <a:t> </a:t>
            </a:r>
            <a:r>
              <a:rPr lang="en-GB" sz="3200" dirty="0" err="1">
                <a:latin typeface="Cambria Math" panose="02040503050406030204" pitchFamily="18" charset="0"/>
                <a:ea typeface="Cambria Math" panose="02040503050406030204" pitchFamily="18" charset="0"/>
              </a:rPr>
              <a:t>sinh</a:t>
            </a:r>
            <a:r>
              <a:rPr lang="en-GB" sz="3200" dirty="0">
                <a:latin typeface="Cambria Math" panose="02040503050406030204" pitchFamily="18" charset="0"/>
                <a:ea typeface="Cambria Math" panose="02040503050406030204" pitchFamily="18" charset="0"/>
              </a:rPr>
              <a:t>:</a:t>
            </a:r>
          </a:p>
          <a:p>
            <a:pPr marL="0" lvl="0" indent="0" algn="l" rtl="0">
              <a:lnSpc>
                <a:spcPct val="150000"/>
              </a:lnSpc>
              <a:spcBef>
                <a:spcPts val="0"/>
              </a:spcBef>
              <a:spcAft>
                <a:spcPts val="2100"/>
              </a:spcAft>
              <a:buNone/>
            </a:pPr>
            <a:r>
              <a:rPr lang="en-GB" sz="3200" dirty="0">
                <a:latin typeface="Cambria Math" panose="02040503050406030204" pitchFamily="18" charset="0"/>
                <a:ea typeface="Cambria Math" panose="02040503050406030204" pitchFamily="18" charset="0"/>
              </a:rPr>
              <a:t>                           a) </a:t>
            </a:r>
            <a:r>
              <a:rPr lang="en-GB" sz="3200" dirty="0" err="1">
                <a:latin typeface="Cambria Math" panose="02040503050406030204" pitchFamily="18" charset="0"/>
                <a:ea typeface="Cambria Math" panose="02040503050406030204" pitchFamily="18" charset="0"/>
              </a:rPr>
              <a:t>Thích</a:t>
            </a:r>
            <a:r>
              <a:rPr lang="en-GB" sz="3200" dirty="0">
                <a:latin typeface="Cambria Math" panose="02040503050406030204" pitchFamily="18" charset="0"/>
                <a:ea typeface="Cambria Math" panose="02040503050406030204" pitchFamily="18" charset="0"/>
              </a:rPr>
              <a:t> </a:t>
            </a:r>
            <a:r>
              <a:rPr lang="en-GB" sz="3200" dirty="0" err="1">
                <a:latin typeface="Cambria Math" panose="02040503050406030204" pitchFamily="18" charset="0"/>
                <a:ea typeface="Cambria Math" panose="02040503050406030204" pitchFamily="18" charset="0"/>
              </a:rPr>
              <a:t>màu</a:t>
            </a:r>
            <a:r>
              <a:rPr lang="en-GB" sz="3200" dirty="0">
                <a:latin typeface="Cambria Math" panose="02040503050406030204" pitchFamily="18" charset="0"/>
                <a:ea typeface="Cambria Math" panose="02040503050406030204" pitchFamily="18" charset="0"/>
              </a:rPr>
              <a:t> </a:t>
            </a:r>
            <a:r>
              <a:rPr lang="en-GB" sz="3200" dirty="0" err="1">
                <a:latin typeface="Cambria Math" panose="02040503050406030204" pitchFamily="18" charset="0"/>
                <a:ea typeface="Cambria Math" panose="02040503050406030204" pitchFamily="18" charset="0"/>
              </a:rPr>
              <a:t>xanh</a:t>
            </a:r>
            <a:r>
              <a:rPr lang="en-GB" sz="3200" dirty="0">
                <a:latin typeface="Cambria Math" panose="02040503050406030204" pitchFamily="18" charset="0"/>
                <a:ea typeface="Cambria Math" panose="02040503050406030204" pitchFamily="18" charset="0"/>
              </a:rPr>
              <a:t> ?</a:t>
            </a:r>
          </a:p>
          <a:p>
            <a:pPr marL="0" lvl="0" indent="0" algn="l" rtl="0">
              <a:lnSpc>
                <a:spcPct val="150000"/>
              </a:lnSpc>
              <a:spcBef>
                <a:spcPts val="0"/>
              </a:spcBef>
              <a:spcAft>
                <a:spcPts val="2100"/>
              </a:spcAft>
              <a:buNone/>
            </a:pPr>
            <a:r>
              <a:rPr lang="en-GB" sz="3200" dirty="0">
                <a:latin typeface="Cambria Math" panose="02040503050406030204" pitchFamily="18" charset="0"/>
                <a:ea typeface="Cambria Math" panose="02040503050406030204" pitchFamily="18" charset="0"/>
              </a:rPr>
              <a:t>                           b) </a:t>
            </a:r>
            <a:r>
              <a:rPr lang="en-GB" sz="3200" dirty="0" err="1">
                <a:latin typeface="Cambria Math" panose="02040503050406030204" pitchFamily="18" charset="0"/>
                <a:ea typeface="Cambria Math" panose="02040503050406030204" pitchFamily="18" charset="0"/>
              </a:rPr>
              <a:t>Thích</a:t>
            </a:r>
            <a:r>
              <a:rPr lang="en-GB" sz="3200" dirty="0">
                <a:latin typeface="Cambria Math" panose="02040503050406030204" pitchFamily="18" charset="0"/>
                <a:ea typeface="Cambria Math" panose="02040503050406030204" pitchFamily="18" charset="0"/>
              </a:rPr>
              <a:t> </a:t>
            </a:r>
            <a:r>
              <a:rPr lang="en-GB" sz="3200" dirty="0" err="1">
                <a:latin typeface="Cambria Math" panose="02040503050406030204" pitchFamily="18" charset="0"/>
                <a:ea typeface="Cambria Math" panose="02040503050406030204" pitchFamily="18" charset="0"/>
              </a:rPr>
              <a:t>màu</a:t>
            </a:r>
            <a:r>
              <a:rPr lang="en-GB" sz="3200" dirty="0">
                <a:latin typeface="Cambria Math" panose="02040503050406030204" pitchFamily="18" charset="0"/>
                <a:ea typeface="Cambria Math" panose="02040503050406030204" pitchFamily="18" charset="0"/>
              </a:rPr>
              <a:t> </a:t>
            </a:r>
            <a:r>
              <a:rPr lang="en-GB" sz="3200" dirty="0" err="1">
                <a:latin typeface="Cambria Math" panose="02040503050406030204" pitchFamily="18" charset="0"/>
                <a:ea typeface="Cambria Math" panose="02040503050406030204" pitchFamily="18" charset="0"/>
              </a:rPr>
              <a:t>đỏ</a:t>
            </a:r>
            <a:r>
              <a:rPr lang="en-GB" sz="3200" dirty="0">
                <a:latin typeface="Cambria Math" panose="02040503050406030204" pitchFamily="18" charset="0"/>
                <a:ea typeface="Cambria Math" panose="02040503050406030204" pitchFamily="18" charset="0"/>
              </a:rPr>
              <a:t> ?</a:t>
            </a:r>
          </a:p>
          <a:p>
            <a:pPr marL="0" lvl="0" indent="0" algn="l" rtl="0">
              <a:lnSpc>
                <a:spcPct val="150000"/>
              </a:lnSpc>
              <a:spcBef>
                <a:spcPts val="0"/>
              </a:spcBef>
              <a:spcAft>
                <a:spcPts val="2100"/>
              </a:spcAft>
              <a:buNone/>
            </a:pPr>
            <a:r>
              <a:rPr lang="en-GB" sz="3200" dirty="0">
                <a:latin typeface="Cambria Math" panose="02040503050406030204" pitchFamily="18" charset="0"/>
                <a:ea typeface="Cambria Math" panose="02040503050406030204" pitchFamily="18" charset="0"/>
              </a:rPr>
              <a:t>                           c) </a:t>
            </a:r>
            <a:r>
              <a:rPr lang="en-GB" sz="3200" dirty="0" err="1">
                <a:latin typeface="Cambria Math" panose="02040503050406030204" pitchFamily="18" charset="0"/>
                <a:ea typeface="Cambria Math" panose="02040503050406030204" pitchFamily="18" charset="0"/>
              </a:rPr>
              <a:t>Thích</a:t>
            </a:r>
            <a:r>
              <a:rPr lang="en-GB" sz="3200" dirty="0">
                <a:latin typeface="Cambria Math" panose="02040503050406030204" pitchFamily="18" charset="0"/>
                <a:ea typeface="Cambria Math" panose="02040503050406030204" pitchFamily="18" charset="0"/>
              </a:rPr>
              <a:t> </a:t>
            </a:r>
            <a:r>
              <a:rPr lang="en-GB" sz="3200" dirty="0" err="1">
                <a:latin typeface="Cambria Math" panose="02040503050406030204" pitchFamily="18" charset="0"/>
                <a:ea typeface="Cambria Math" panose="02040503050406030204" pitchFamily="18" charset="0"/>
              </a:rPr>
              <a:t>màu</a:t>
            </a:r>
            <a:r>
              <a:rPr lang="en-GB" sz="3200" dirty="0">
                <a:latin typeface="Cambria Math" panose="02040503050406030204" pitchFamily="18" charset="0"/>
                <a:ea typeface="Cambria Math" panose="02040503050406030204" pitchFamily="18" charset="0"/>
              </a:rPr>
              <a:t> </a:t>
            </a:r>
            <a:r>
              <a:rPr lang="en-GB" sz="3200" dirty="0" err="1">
                <a:latin typeface="Cambria Math" panose="02040503050406030204" pitchFamily="18" charset="0"/>
                <a:ea typeface="Cambria Math" panose="02040503050406030204" pitchFamily="18" charset="0"/>
              </a:rPr>
              <a:t>trắng</a:t>
            </a:r>
            <a:r>
              <a:rPr lang="en-GB" sz="3200" dirty="0">
                <a:latin typeface="Cambria Math" panose="02040503050406030204" pitchFamily="18" charset="0"/>
                <a:ea typeface="Cambria Math" panose="02040503050406030204" pitchFamily="18" charset="0"/>
              </a:rPr>
              <a:t> ?</a:t>
            </a:r>
          </a:p>
          <a:p>
            <a:pPr marL="0" lvl="0" indent="0" algn="l" rtl="0">
              <a:lnSpc>
                <a:spcPct val="150000"/>
              </a:lnSpc>
              <a:spcBef>
                <a:spcPts val="0"/>
              </a:spcBef>
              <a:spcAft>
                <a:spcPts val="2100"/>
              </a:spcAft>
              <a:buNone/>
            </a:pPr>
            <a:r>
              <a:rPr lang="en-GB" sz="3200" dirty="0">
                <a:latin typeface="Cambria Math" panose="02040503050406030204" pitchFamily="18" charset="0"/>
                <a:ea typeface="Cambria Math" panose="02040503050406030204" pitchFamily="18" charset="0"/>
              </a:rPr>
              <a:t>                           d) </a:t>
            </a:r>
            <a:r>
              <a:rPr lang="en-GB" sz="3200" dirty="0" err="1">
                <a:latin typeface="Cambria Math" panose="02040503050406030204" pitchFamily="18" charset="0"/>
                <a:ea typeface="Cambria Math" panose="02040503050406030204" pitchFamily="18" charset="0"/>
              </a:rPr>
              <a:t>Thích</a:t>
            </a:r>
            <a:r>
              <a:rPr lang="en-GB" sz="3200" dirty="0">
                <a:latin typeface="Cambria Math" panose="02040503050406030204" pitchFamily="18" charset="0"/>
                <a:ea typeface="Cambria Math" panose="02040503050406030204" pitchFamily="18" charset="0"/>
              </a:rPr>
              <a:t> </a:t>
            </a:r>
            <a:r>
              <a:rPr lang="en-GB" sz="3200" dirty="0" err="1">
                <a:latin typeface="Cambria Math" panose="02040503050406030204" pitchFamily="18" charset="0"/>
                <a:ea typeface="Cambria Math" panose="02040503050406030204" pitchFamily="18" charset="0"/>
              </a:rPr>
              <a:t>màu</a:t>
            </a:r>
            <a:r>
              <a:rPr lang="en-GB" sz="3200" dirty="0">
                <a:latin typeface="Cambria Math" panose="02040503050406030204" pitchFamily="18" charset="0"/>
                <a:ea typeface="Cambria Math" panose="02040503050406030204" pitchFamily="18" charset="0"/>
              </a:rPr>
              <a:t> </a:t>
            </a:r>
            <a:r>
              <a:rPr lang="en-GB" sz="3200" dirty="0" err="1">
                <a:latin typeface="Cambria Math" panose="02040503050406030204" pitchFamily="18" charset="0"/>
                <a:ea typeface="Cambria Math" panose="02040503050406030204" pitchFamily="18" charset="0"/>
              </a:rPr>
              <a:t>tím</a:t>
            </a:r>
            <a:r>
              <a:rPr lang="en-GB" sz="3200" dirty="0">
                <a:latin typeface="Cambria Math" panose="02040503050406030204" pitchFamily="18" charset="0"/>
                <a:ea typeface="Cambria Math" panose="02040503050406030204" pitchFamily="18" charset="0"/>
              </a:rPr>
              <a:t>  ?</a:t>
            </a:r>
          </a:p>
        </p:txBody>
      </p:sp>
      <p:sp>
        <p:nvSpPr>
          <p:cNvPr id="2" name="Google Shape;1554;p27">
            <a:extLst>
              <a:ext uri="{FF2B5EF4-FFF2-40B4-BE49-F238E27FC236}">
                <a16:creationId xmlns:a16="http://schemas.microsoft.com/office/drawing/2014/main" id="{17D90A14-AA24-9C3A-B4BC-AB51AA52B2B3}"/>
              </a:ext>
            </a:extLst>
          </p:cNvPr>
          <p:cNvSpPr txBox="1">
            <a:spLocks/>
          </p:cNvSpPr>
          <p:nvPr/>
        </p:nvSpPr>
        <p:spPr>
          <a:xfrm>
            <a:off x="6274633" y="2684897"/>
            <a:ext cx="5657538" cy="783976"/>
          </a:xfrm>
          <a:prstGeom prst="rect">
            <a:avLst/>
          </a:prstGeom>
          <a:solidFill>
            <a:srgbClr val="0070C0"/>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4000"/>
              <a:buFont typeface="Aldrich"/>
              <a:buNone/>
              <a:defRPr sz="4000" b="1" i="0" u="none" strike="noStrike" cap="none">
                <a:solidFill>
                  <a:schemeClr val="dk1"/>
                </a:solidFill>
                <a:highlight>
                  <a:schemeClr val="accent1"/>
                </a:highlight>
                <a:latin typeface="Chelsea Market" panose="02000000000000000000"/>
                <a:ea typeface="Chelsea Market" panose="02000000000000000000"/>
                <a:cs typeface="Chelsea Market" panose="02000000000000000000"/>
                <a:sym typeface="Chelsea Market" panose="02000000000000000000"/>
              </a:defRPr>
            </a:lvl1pPr>
            <a:lvl2pPr marR="0" lvl="1" algn="ctr" rtl="0">
              <a:lnSpc>
                <a:spcPct val="100000"/>
              </a:lnSpc>
              <a:spcBef>
                <a:spcPts val="0"/>
              </a:spcBef>
              <a:spcAft>
                <a:spcPts val="0"/>
              </a:spcAft>
              <a:buClr>
                <a:schemeClr val="dk1"/>
              </a:buClr>
              <a:buSzPts val="4000"/>
              <a:buFont typeface="Abril Fatface" panose="02000503000000020003"/>
              <a:buNone/>
              <a:defRPr sz="4000" b="1"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marR="0" lvl="2" algn="ctr" rtl="0">
              <a:lnSpc>
                <a:spcPct val="100000"/>
              </a:lnSpc>
              <a:spcBef>
                <a:spcPts val="0"/>
              </a:spcBef>
              <a:spcAft>
                <a:spcPts val="0"/>
              </a:spcAft>
              <a:buClr>
                <a:schemeClr val="dk1"/>
              </a:buClr>
              <a:buSzPts val="4000"/>
              <a:buFont typeface="Abril Fatface" panose="02000503000000020003"/>
              <a:buNone/>
              <a:defRPr sz="4000" b="1"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marR="0" lvl="3" algn="ctr" rtl="0">
              <a:lnSpc>
                <a:spcPct val="100000"/>
              </a:lnSpc>
              <a:spcBef>
                <a:spcPts val="0"/>
              </a:spcBef>
              <a:spcAft>
                <a:spcPts val="0"/>
              </a:spcAft>
              <a:buClr>
                <a:schemeClr val="dk1"/>
              </a:buClr>
              <a:buSzPts val="4000"/>
              <a:buFont typeface="Abril Fatface" panose="02000503000000020003"/>
              <a:buNone/>
              <a:defRPr sz="4000" b="1"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marR="0" lvl="4" algn="ctr" rtl="0">
              <a:lnSpc>
                <a:spcPct val="100000"/>
              </a:lnSpc>
              <a:spcBef>
                <a:spcPts val="0"/>
              </a:spcBef>
              <a:spcAft>
                <a:spcPts val="0"/>
              </a:spcAft>
              <a:buClr>
                <a:schemeClr val="dk1"/>
              </a:buClr>
              <a:buSzPts val="4000"/>
              <a:buFont typeface="Abril Fatface" panose="02000503000000020003"/>
              <a:buNone/>
              <a:defRPr sz="4000" b="1"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marR="0" lvl="5" algn="ctr" rtl="0">
              <a:lnSpc>
                <a:spcPct val="100000"/>
              </a:lnSpc>
              <a:spcBef>
                <a:spcPts val="0"/>
              </a:spcBef>
              <a:spcAft>
                <a:spcPts val="0"/>
              </a:spcAft>
              <a:buClr>
                <a:schemeClr val="dk1"/>
              </a:buClr>
              <a:buSzPts val="4000"/>
              <a:buFont typeface="Abril Fatface" panose="02000503000000020003"/>
              <a:buNone/>
              <a:defRPr sz="4000" b="1"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marR="0" lvl="6" algn="ctr" rtl="0">
              <a:lnSpc>
                <a:spcPct val="100000"/>
              </a:lnSpc>
              <a:spcBef>
                <a:spcPts val="0"/>
              </a:spcBef>
              <a:spcAft>
                <a:spcPts val="0"/>
              </a:spcAft>
              <a:buClr>
                <a:schemeClr val="dk1"/>
              </a:buClr>
              <a:buSzPts val="4000"/>
              <a:buFont typeface="Abril Fatface" panose="02000503000000020003"/>
              <a:buNone/>
              <a:defRPr sz="4000" b="1"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marR="0" lvl="7" algn="ctr" rtl="0">
              <a:lnSpc>
                <a:spcPct val="100000"/>
              </a:lnSpc>
              <a:spcBef>
                <a:spcPts val="0"/>
              </a:spcBef>
              <a:spcAft>
                <a:spcPts val="0"/>
              </a:spcAft>
              <a:buClr>
                <a:schemeClr val="dk1"/>
              </a:buClr>
              <a:buSzPts val="4000"/>
              <a:buFont typeface="Abril Fatface" panose="02000503000000020003"/>
              <a:buNone/>
              <a:defRPr sz="4000" b="1"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marR="0" lvl="8" algn="ctr" rtl="0">
              <a:lnSpc>
                <a:spcPct val="100000"/>
              </a:lnSpc>
              <a:spcBef>
                <a:spcPts val="0"/>
              </a:spcBef>
              <a:spcAft>
                <a:spcPts val="0"/>
              </a:spcAft>
              <a:buClr>
                <a:schemeClr val="dk1"/>
              </a:buClr>
              <a:buSzPts val="4000"/>
              <a:buFont typeface="Abril Fatface" panose="02000503000000020003"/>
              <a:buNone/>
              <a:defRPr sz="4000" b="1"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pPr algn="l"/>
            <a:r>
              <a:rPr lang="en-GB" sz="3200" dirty="0">
                <a:solidFill>
                  <a:schemeClr val="bg1">
                    <a:lumMod val="20000"/>
                    <a:lumOff val="80000"/>
                  </a:schemeClr>
                </a:solidFill>
                <a:latin typeface="Cambria Math" panose="02040503050406030204" pitchFamily="18" charset="0"/>
                <a:ea typeface="Cambria Math" panose="02040503050406030204" pitchFamily="18" charset="0"/>
              </a:rPr>
              <a:t>120 : 100 × 40 = 48 (</a:t>
            </a:r>
            <a:r>
              <a:rPr lang="en-GB" sz="3200" dirty="0" err="1">
                <a:solidFill>
                  <a:schemeClr val="bg1">
                    <a:lumMod val="20000"/>
                    <a:lumOff val="80000"/>
                  </a:schemeClr>
                </a:solidFill>
                <a:latin typeface="Cambria Math" panose="02040503050406030204" pitchFamily="18" charset="0"/>
                <a:ea typeface="Cambria Math" panose="02040503050406030204" pitchFamily="18" charset="0"/>
              </a:rPr>
              <a:t>học</a:t>
            </a:r>
            <a:r>
              <a:rPr lang="en-GB" sz="3200" dirty="0">
                <a:solidFill>
                  <a:schemeClr val="bg1">
                    <a:lumMod val="20000"/>
                    <a:lumOff val="80000"/>
                  </a:schemeClr>
                </a:solidFill>
                <a:latin typeface="Cambria Math" panose="02040503050406030204" pitchFamily="18" charset="0"/>
                <a:ea typeface="Cambria Math" panose="02040503050406030204" pitchFamily="18" charset="0"/>
              </a:rPr>
              <a:t> </a:t>
            </a:r>
            <a:r>
              <a:rPr lang="en-GB" sz="3200" dirty="0" err="1">
                <a:solidFill>
                  <a:schemeClr val="bg1">
                    <a:lumMod val="20000"/>
                    <a:lumOff val="80000"/>
                  </a:schemeClr>
                </a:solidFill>
                <a:latin typeface="Cambria Math" panose="02040503050406030204" pitchFamily="18" charset="0"/>
                <a:ea typeface="Cambria Math" panose="02040503050406030204" pitchFamily="18" charset="0"/>
              </a:rPr>
              <a:t>sinh</a:t>
            </a:r>
            <a:r>
              <a:rPr lang="en-GB" sz="3200" dirty="0">
                <a:solidFill>
                  <a:schemeClr val="bg1">
                    <a:lumMod val="20000"/>
                    <a:lumOff val="80000"/>
                  </a:schemeClr>
                </a:solidFill>
                <a:latin typeface="Cambria Math" panose="02040503050406030204" pitchFamily="18" charset="0"/>
                <a:ea typeface="Cambria Math" panose="02040503050406030204" pitchFamily="18" charset="0"/>
              </a:rPr>
              <a:t>)</a:t>
            </a:r>
            <a:endParaRPr lang="vi-VN" altLang="en-GB" sz="3200" dirty="0">
              <a:solidFill>
                <a:schemeClr val="bg1">
                  <a:lumMod val="20000"/>
                  <a:lumOff val="80000"/>
                </a:schemeClr>
              </a:solidFill>
              <a:latin typeface="Cambria Math" panose="02040503050406030204" pitchFamily="18" charset="0"/>
              <a:ea typeface="Cambria Math" panose="02040503050406030204" pitchFamily="18" charset="0"/>
            </a:endParaRPr>
          </a:p>
        </p:txBody>
      </p:sp>
      <p:sp>
        <p:nvSpPr>
          <p:cNvPr id="3" name="Google Shape;1554;p27">
            <a:extLst>
              <a:ext uri="{FF2B5EF4-FFF2-40B4-BE49-F238E27FC236}">
                <a16:creationId xmlns:a16="http://schemas.microsoft.com/office/drawing/2014/main" id="{7F7AB9B8-60F1-7BBA-53BD-B4EB74CD6913}"/>
              </a:ext>
            </a:extLst>
          </p:cNvPr>
          <p:cNvSpPr txBox="1">
            <a:spLocks/>
          </p:cNvSpPr>
          <p:nvPr/>
        </p:nvSpPr>
        <p:spPr>
          <a:xfrm>
            <a:off x="6274633" y="3685632"/>
            <a:ext cx="5657538" cy="744761"/>
          </a:xfrm>
          <a:prstGeom prst="rect">
            <a:avLst/>
          </a:prstGeom>
          <a:solidFill>
            <a:srgbClr val="FF0000"/>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4000"/>
              <a:buFont typeface="Aldrich"/>
              <a:buNone/>
              <a:defRPr sz="4000" b="1" i="0" u="none" strike="noStrike" cap="none">
                <a:solidFill>
                  <a:schemeClr val="dk1"/>
                </a:solidFill>
                <a:highlight>
                  <a:schemeClr val="accent1"/>
                </a:highlight>
                <a:latin typeface="Chelsea Market" panose="02000000000000000000"/>
                <a:ea typeface="Chelsea Market" panose="02000000000000000000"/>
                <a:cs typeface="Chelsea Market" panose="02000000000000000000"/>
                <a:sym typeface="Chelsea Market" panose="02000000000000000000"/>
              </a:defRPr>
            </a:lvl1pPr>
            <a:lvl2pPr marR="0" lvl="1" algn="ctr" rtl="0">
              <a:lnSpc>
                <a:spcPct val="100000"/>
              </a:lnSpc>
              <a:spcBef>
                <a:spcPts val="0"/>
              </a:spcBef>
              <a:spcAft>
                <a:spcPts val="0"/>
              </a:spcAft>
              <a:buClr>
                <a:schemeClr val="dk1"/>
              </a:buClr>
              <a:buSzPts val="4000"/>
              <a:buFont typeface="Abril Fatface" panose="02000503000000020003"/>
              <a:buNone/>
              <a:defRPr sz="4000" b="1"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marR="0" lvl="2" algn="ctr" rtl="0">
              <a:lnSpc>
                <a:spcPct val="100000"/>
              </a:lnSpc>
              <a:spcBef>
                <a:spcPts val="0"/>
              </a:spcBef>
              <a:spcAft>
                <a:spcPts val="0"/>
              </a:spcAft>
              <a:buClr>
                <a:schemeClr val="dk1"/>
              </a:buClr>
              <a:buSzPts val="4000"/>
              <a:buFont typeface="Abril Fatface" panose="02000503000000020003"/>
              <a:buNone/>
              <a:defRPr sz="4000" b="1"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marR="0" lvl="3" algn="ctr" rtl="0">
              <a:lnSpc>
                <a:spcPct val="100000"/>
              </a:lnSpc>
              <a:spcBef>
                <a:spcPts val="0"/>
              </a:spcBef>
              <a:spcAft>
                <a:spcPts val="0"/>
              </a:spcAft>
              <a:buClr>
                <a:schemeClr val="dk1"/>
              </a:buClr>
              <a:buSzPts val="4000"/>
              <a:buFont typeface="Abril Fatface" panose="02000503000000020003"/>
              <a:buNone/>
              <a:defRPr sz="4000" b="1"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marR="0" lvl="4" algn="ctr" rtl="0">
              <a:lnSpc>
                <a:spcPct val="100000"/>
              </a:lnSpc>
              <a:spcBef>
                <a:spcPts val="0"/>
              </a:spcBef>
              <a:spcAft>
                <a:spcPts val="0"/>
              </a:spcAft>
              <a:buClr>
                <a:schemeClr val="dk1"/>
              </a:buClr>
              <a:buSzPts val="4000"/>
              <a:buFont typeface="Abril Fatface" panose="02000503000000020003"/>
              <a:buNone/>
              <a:defRPr sz="4000" b="1"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marR="0" lvl="5" algn="ctr" rtl="0">
              <a:lnSpc>
                <a:spcPct val="100000"/>
              </a:lnSpc>
              <a:spcBef>
                <a:spcPts val="0"/>
              </a:spcBef>
              <a:spcAft>
                <a:spcPts val="0"/>
              </a:spcAft>
              <a:buClr>
                <a:schemeClr val="dk1"/>
              </a:buClr>
              <a:buSzPts val="4000"/>
              <a:buFont typeface="Abril Fatface" panose="02000503000000020003"/>
              <a:buNone/>
              <a:defRPr sz="4000" b="1"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marR="0" lvl="6" algn="ctr" rtl="0">
              <a:lnSpc>
                <a:spcPct val="100000"/>
              </a:lnSpc>
              <a:spcBef>
                <a:spcPts val="0"/>
              </a:spcBef>
              <a:spcAft>
                <a:spcPts val="0"/>
              </a:spcAft>
              <a:buClr>
                <a:schemeClr val="dk1"/>
              </a:buClr>
              <a:buSzPts val="4000"/>
              <a:buFont typeface="Abril Fatface" panose="02000503000000020003"/>
              <a:buNone/>
              <a:defRPr sz="4000" b="1"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marR="0" lvl="7" algn="ctr" rtl="0">
              <a:lnSpc>
                <a:spcPct val="100000"/>
              </a:lnSpc>
              <a:spcBef>
                <a:spcPts val="0"/>
              </a:spcBef>
              <a:spcAft>
                <a:spcPts val="0"/>
              </a:spcAft>
              <a:buClr>
                <a:schemeClr val="dk1"/>
              </a:buClr>
              <a:buSzPts val="4000"/>
              <a:buFont typeface="Abril Fatface" panose="02000503000000020003"/>
              <a:buNone/>
              <a:defRPr sz="4000" b="1"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marR="0" lvl="8" algn="ctr" rtl="0">
              <a:lnSpc>
                <a:spcPct val="100000"/>
              </a:lnSpc>
              <a:spcBef>
                <a:spcPts val="0"/>
              </a:spcBef>
              <a:spcAft>
                <a:spcPts val="0"/>
              </a:spcAft>
              <a:buClr>
                <a:schemeClr val="dk1"/>
              </a:buClr>
              <a:buSzPts val="4000"/>
              <a:buFont typeface="Abril Fatface" panose="02000503000000020003"/>
              <a:buNone/>
              <a:defRPr sz="4000" b="1"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pPr marL="0" lvl="0" indent="0" algn="l" rtl="0">
              <a:lnSpc>
                <a:spcPct val="100000"/>
              </a:lnSpc>
              <a:spcBef>
                <a:spcPts val="0"/>
              </a:spcBef>
              <a:spcAft>
                <a:spcPts val="2100"/>
              </a:spcAft>
              <a:buNone/>
            </a:pPr>
            <a:r>
              <a:rPr lang="en-GB" sz="3200" dirty="0">
                <a:solidFill>
                  <a:schemeClr val="bg1">
                    <a:lumMod val="20000"/>
                    <a:lumOff val="80000"/>
                  </a:schemeClr>
                </a:solidFill>
                <a:latin typeface="Cambria Math" panose="02040503050406030204" pitchFamily="18" charset="0"/>
                <a:ea typeface="Cambria Math" panose="02040503050406030204" pitchFamily="18" charset="0"/>
              </a:rPr>
              <a:t>120 : 100 × 25 = 30 (</a:t>
            </a:r>
            <a:r>
              <a:rPr lang="en-GB" sz="3200" dirty="0" err="1">
                <a:solidFill>
                  <a:schemeClr val="bg1">
                    <a:lumMod val="20000"/>
                    <a:lumOff val="80000"/>
                  </a:schemeClr>
                </a:solidFill>
                <a:latin typeface="Cambria Math" panose="02040503050406030204" pitchFamily="18" charset="0"/>
                <a:ea typeface="Cambria Math" panose="02040503050406030204" pitchFamily="18" charset="0"/>
              </a:rPr>
              <a:t>học</a:t>
            </a:r>
            <a:r>
              <a:rPr lang="en-GB" sz="3200" dirty="0">
                <a:solidFill>
                  <a:schemeClr val="bg1">
                    <a:lumMod val="20000"/>
                    <a:lumOff val="80000"/>
                  </a:schemeClr>
                </a:solidFill>
                <a:latin typeface="Cambria Math" panose="02040503050406030204" pitchFamily="18" charset="0"/>
                <a:ea typeface="Cambria Math" panose="02040503050406030204" pitchFamily="18" charset="0"/>
              </a:rPr>
              <a:t> </a:t>
            </a:r>
            <a:r>
              <a:rPr lang="en-GB" sz="3200" dirty="0" err="1">
                <a:solidFill>
                  <a:schemeClr val="bg1">
                    <a:lumMod val="20000"/>
                    <a:lumOff val="80000"/>
                  </a:schemeClr>
                </a:solidFill>
                <a:latin typeface="Cambria Math" panose="02040503050406030204" pitchFamily="18" charset="0"/>
                <a:ea typeface="Cambria Math" panose="02040503050406030204" pitchFamily="18" charset="0"/>
              </a:rPr>
              <a:t>sinh</a:t>
            </a:r>
            <a:r>
              <a:rPr lang="en-GB" sz="3200" dirty="0">
                <a:solidFill>
                  <a:schemeClr val="bg1">
                    <a:lumMod val="20000"/>
                    <a:lumOff val="80000"/>
                  </a:schemeClr>
                </a:solidFill>
                <a:latin typeface="Cambria Math" panose="02040503050406030204" pitchFamily="18" charset="0"/>
                <a:ea typeface="Cambria Math" panose="02040503050406030204" pitchFamily="18" charset="0"/>
              </a:rPr>
              <a:t>) </a:t>
            </a:r>
          </a:p>
        </p:txBody>
      </p:sp>
      <p:sp>
        <p:nvSpPr>
          <p:cNvPr id="4" name="Google Shape;1554;p27">
            <a:extLst>
              <a:ext uri="{FF2B5EF4-FFF2-40B4-BE49-F238E27FC236}">
                <a16:creationId xmlns:a16="http://schemas.microsoft.com/office/drawing/2014/main" id="{055B500C-4275-08FC-FC20-690E7F8E7FF3}"/>
              </a:ext>
            </a:extLst>
          </p:cNvPr>
          <p:cNvSpPr txBox="1">
            <a:spLocks/>
          </p:cNvSpPr>
          <p:nvPr/>
        </p:nvSpPr>
        <p:spPr>
          <a:xfrm>
            <a:off x="6274633" y="4647152"/>
            <a:ext cx="5657538" cy="763500"/>
          </a:xfrm>
          <a:prstGeom prst="rect">
            <a:avLst/>
          </a:prstGeom>
          <a:solidFill>
            <a:schemeClr val="tx2"/>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4000"/>
              <a:buFont typeface="Aldrich"/>
              <a:buNone/>
              <a:defRPr sz="4000" b="1" i="0" u="none" strike="noStrike" cap="none">
                <a:solidFill>
                  <a:schemeClr val="dk1"/>
                </a:solidFill>
                <a:highlight>
                  <a:schemeClr val="accent1"/>
                </a:highlight>
                <a:latin typeface="Chelsea Market" panose="02000000000000000000"/>
                <a:ea typeface="Chelsea Market" panose="02000000000000000000"/>
                <a:cs typeface="Chelsea Market" panose="02000000000000000000"/>
                <a:sym typeface="Chelsea Market" panose="02000000000000000000"/>
              </a:defRPr>
            </a:lvl1pPr>
            <a:lvl2pPr marR="0" lvl="1" algn="ctr" rtl="0">
              <a:lnSpc>
                <a:spcPct val="100000"/>
              </a:lnSpc>
              <a:spcBef>
                <a:spcPts val="0"/>
              </a:spcBef>
              <a:spcAft>
                <a:spcPts val="0"/>
              </a:spcAft>
              <a:buClr>
                <a:schemeClr val="dk1"/>
              </a:buClr>
              <a:buSzPts val="4000"/>
              <a:buFont typeface="Abril Fatface" panose="02000503000000020003"/>
              <a:buNone/>
              <a:defRPr sz="4000" b="1"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marR="0" lvl="2" algn="ctr" rtl="0">
              <a:lnSpc>
                <a:spcPct val="100000"/>
              </a:lnSpc>
              <a:spcBef>
                <a:spcPts val="0"/>
              </a:spcBef>
              <a:spcAft>
                <a:spcPts val="0"/>
              </a:spcAft>
              <a:buClr>
                <a:schemeClr val="dk1"/>
              </a:buClr>
              <a:buSzPts val="4000"/>
              <a:buFont typeface="Abril Fatface" panose="02000503000000020003"/>
              <a:buNone/>
              <a:defRPr sz="4000" b="1"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marR="0" lvl="3" algn="ctr" rtl="0">
              <a:lnSpc>
                <a:spcPct val="100000"/>
              </a:lnSpc>
              <a:spcBef>
                <a:spcPts val="0"/>
              </a:spcBef>
              <a:spcAft>
                <a:spcPts val="0"/>
              </a:spcAft>
              <a:buClr>
                <a:schemeClr val="dk1"/>
              </a:buClr>
              <a:buSzPts val="4000"/>
              <a:buFont typeface="Abril Fatface" panose="02000503000000020003"/>
              <a:buNone/>
              <a:defRPr sz="4000" b="1"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marR="0" lvl="4" algn="ctr" rtl="0">
              <a:lnSpc>
                <a:spcPct val="100000"/>
              </a:lnSpc>
              <a:spcBef>
                <a:spcPts val="0"/>
              </a:spcBef>
              <a:spcAft>
                <a:spcPts val="0"/>
              </a:spcAft>
              <a:buClr>
                <a:schemeClr val="dk1"/>
              </a:buClr>
              <a:buSzPts val="4000"/>
              <a:buFont typeface="Abril Fatface" panose="02000503000000020003"/>
              <a:buNone/>
              <a:defRPr sz="4000" b="1"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marR="0" lvl="5" algn="ctr" rtl="0">
              <a:lnSpc>
                <a:spcPct val="100000"/>
              </a:lnSpc>
              <a:spcBef>
                <a:spcPts val="0"/>
              </a:spcBef>
              <a:spcAft>
                <a:spcPts val="0"/>
              </a:spcAft>
              <a:buClr>
                <a:schemeClr val="dk1"/>
              </a:buClr>
              <a:buSzPts val="4000"/>
              <a:buFont typeface="Abril Fatface" panose="02000503000000020003"/>
              <a:buNone/>
              <a:defRPr sz="4000" b="1"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marR="0" lvl="6" algn="ctr" rtl="0">
              <a:lnSpc>
                <a:spcPct val="100000"/>
              </a:lnSpc>
              <a:spcBef>
                <a:spcPts val="0"/>
              </a:spcBef>
              <a:spcAft>
                <a:spcPts val="0"/>
              </a:spcAft>
              <a:buClr>
                <a:schemeClr val="dk1"/>
              </a:buClr>
              <a:buSzPts val="4000"/>
              <a:buFont typeface="Abril Fatface" panose="02000503000000020003"/>
              <a:buNone/>
              <a:defRPr sz="4000" b="1"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marR="0" lvl="7" algn="ctr" rtl="0">
              <a:lnSpc>
                <a:spcPct val="100000"/>
              </a:lnSpc>
              <a:spcBef>
                <a:spcPts val="0"/>
              </a:spcBef>
              <a:spcAft>
                <a:spcPts val="0"/>
              </a:spcAft>
              <a:buClr>
                <a:schemeClr val="dk1"/>
              </a:buClr>
              <a:buSzPts val="4000"/>
              <a:buFont typeface="Abril Fatface" panose="02000503000000020003"/>
              <a:buNone/>
              <a:defRPr sz="4000" b="1"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marR="0" lvl="8" algn="ctr" rtl="0">
              <a:lnSpc>
                <a:spcPct val="100000"/>
              </a:lnSpc>
              <a:spcBef>
                <a:spcPts val="0"/>
              </a:spcBef>
              <a:spcAft>
                <a:spcPts val="0"/>
              </a:spcAft>
              <a:buClr>
                <a:schemeClr val="dk1"/>
              </a:buClr>
              <a:buSzPts val="4000"/>
              <a:buFont typeface="Abril Fatface" panose="02000503000000020003"/>
              <a:buNone/>
              <a:defRPr sz="4000" b="1"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pPr marL="0" lvl="0" indent="0" algn="l" rtl="0">
              <a:lnSpc>
                <a:spcPct val="100000"/>
              </a:lnSpc>
              <a:spcBef>
                <a:spcPts val="0"/>
              </a:spcBef>
              <a:spcAft>
                <a:spcPts val="2100"/>
              </a:spcAft>
              <a:buNone/>
            </a:pPr>
            <a:r>
              <a:rPr lang="en-GB" sz="3200" dirty="0">
                <a:solidFill>
                  <a:schemeClr val="bg2"/>
                </a:solidFill>
                <a:latin typeface="Cambria Math" panose="02040503050406030204" pitchFamily="18" charset="0"/>
                <a:ea typeface="Cambria Math" panose="02040503050406030204" pitchFamily="18" charset="0"/>
              </a:rPr>
              <a:t>120 : 100 × 20 = 24 (</a:t>
            </a:r>
            <a:r>
              <a:rPr lang="en-GB" sz="3200" dirty="0" err="1">
                <a:solidFill>
                  <a:schemeClr val="bg2"/>
                </a:solidFill>
                <a:latin typeface="Cambria Math" panose="02040503050406030204" pitchFamily="18" charset="0"/>
                <a:ea typeface="Cambria Math" panose="02040503050406030204" pitchFamily="18" charset="0"/>
              </a:rPr>
              <a:t>học</a:t>
            </a:r>
            <a:r>
              <a:rPr lang="en-GB" sz="3200" dirty="0">
                <a:solidFill>
                  <a:schemeClr val="bg2"/>
                </a:solidFill>
                <a:latin typeface="Cambria Math" panose="02040503050406030204" pitchFamily="18" charset="0"/>
                <a:ea typeface="Cambria Math" panose="02040503050406030204" pitchFamily="18" charset="0"/>
              </a:rPr>
              <a:t> </a:t>
            </a:r>
            <a:r>
              <a:rPr lang="en-GB" sz="3200" dirty="0" err="1">
                <a:solidFill>
                  <a:schemeClr val="bg2"/>
                </a:solidFill>
                <a:latin typeface="Cambria Math" panose="02040503050406030204" pitchFamily="18" charset="0"/>
                <a:ea typeface="Cambria Math" panose="02040503050406030204" pitchFamily="18" charset="0"/>
              </a:rPr>
              <a:t>sinh</a:t>
            </a:r>
            <a:r>
              <a:rPr lang="en-GB" sz="3200" dirty="0">
                <a:solidFill>
                  <a:schemeClr val="bg2"/>
                </a:solidFill>
                <a:latin typeface="Cambria Math" panose="02040503050406030204" pitchFamily="18" charset="0"/>
                <a:ea typeface="Cambria Math" panose="02040503050406030204" pitchFamily="18" charset="0"/>
              </a:rPr>
              <a:t>)</a:t>
            </a:r>
          </a:p>
        </p:txBody>
      </p:sp>
      <p:sp>
        <p:nvSpPr>
          <p:cNvPr id="5" name="Google Shape;1554;p27">
            <a:extLst>
              <a:ext uri="{FF2B5EF4-FFF2-40B4-BE49-F238E27FC236}">
                <a16:creationId xmlns:a16="http://schemas.microsoft.com/office/drawing/2014/main" id="{8538170A-6E3A-633A-EDF3-5EEF1D8C90AE}"/>
              </a:ext>
            </a:extLst>
          </p:cNvPr>
          <p:cNvSpPr txBox="1">
            <a:spLocks/>
          </p:cNvSpPr>
          <p:nvPr/>
        </p:nvSpPr>
        <p:spPr>
          <a:xfrm>
            <a:off x="6274633" y="5649896"/>
            <a:ext cx="5657538" cy="763500"/>
          </a:xfrm>
          <a:prstGeom prst="rect">
            <a:avLst/>
          </a:prstGeom>
          <a:solidFill>
            <a:srgbClr val="7030A0"/>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4000"/>
              <a:buFont typeface="Aldrich"/>
              <a:buNone/>
              <a:defRPr sz="4000" b="1" i="0" u="none" strike="noStrike" cap="none">
                <a:solidFill>
                  <a:schemeClr val="dk1"/>
                </a:solidFill>
                <a:highlight>
                  <a:schemeClr val="accent1"/>
                </a:highlight>
                <a:latin typeface="Chelsea Market" panose="02000000000000000000"/>
                <a:ea typeface="Chelsea Market" panose="02000000000000000000"/>
                <a:cs typeface="Chelsea Market" panose="02000000000000000000"/>
                <a:sym typeface="Chelsea Market" panose="02000000000000000000"/>
              </a:defRPr>
            </a:lvl1pPr>
            <a:lvl2pPr marR="0" lvl="1" algn="ctr" rtl="0">
              <a:lnSpc>
                <a:spcPct val="100000"/>
              </a:lnSpc>
              <a:spcBef>
                <a:spcPts val="0"/>
              </a:spcBef>
              <a:spcAft>
                <a:spcPts val="0"/>
              </a:spcAft>
              <a:buClr>
                <a:schemeClr val="dk1"/>
              </a:buClr>
              <a:buSzPts val="4000"/>
              <a:buFont typeface="Abril Fatface" panose="02000503000000020003"/>
              <a:buNone/>
              <a:defRPr sz="4000" b="1"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2pPr>
            <a:lvl3pPr marR="0" lvl="2" algn="ctr" rtl="0">
              <a:lnSpc>
                <a:spcPct val="100000"/>
              </a:lnSpc>
              <a:spcBef>
                <a:spcPts val="0"/>
              </a:spcBef>
              <a:spcAft>
                <a:spcPts val="0"/>
              </a:spcAft>
              <a:buClr>
                <a:schemeClr val="dk1"/>
              </a:buClr>
              <a:buSzPts val="4000"/>
              <a:buFont typeface="Abril Fatface" panose="02000503000000020003"/>
              <a:buNone/>
              <a:defRPr sz="4000" b="1"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3pPr>
            <a:lvl4pPr marR="0" lvl="3" algn="ctr" rtl="0">
              <a:lnSpc>
                <a:spcPct val="100000"/>
              </a:lnSpc>
              <a:spcBef>
                <a:spcPts val="0"/>
              </a:spcBef>
              <a:spcAft>
                <a:spcPts val="0"/>
              </a:spcAft>
              <a:buClr>
                <a:schemeClr val="dk1"/>
              </a:buClr>
              <a:buSzPts val="4000"/>
              <a:buFont typeface="Abril Fatface" panose="02000503000000020003"/>
              <a:buNone/>
              <a:defRPr sz="4000" b="1"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4pPr>
            <a:lvl5pPr marR="0" lvl="4" algn="ctr" rtl="0">
              <a:lnSpc>
                <a:spcPct val="100000"/>
              </a:lnSpc>
              <a:spcBef>
                <a:spcPts val="0"/>
              </a:spcBef>
              <a:spcAft>
                <a:spcPts val="0"/>
              </a:spcAft>
              <a:buClr>
                <a:schemeClr val="dk1"/>
              </a:buClr>
              <a:buSzPts val="4000"/>
              <a:buFont typeface="Abril Fatface" panose="02000503000000020003"/>
              <a:buNone/>
              <a:defRPr sz="4000" b="1"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5pPr>
            <a:lvl6pPr marR="0" lvl="5" algn="ctr" rtl="0">
              <a:lnSpc>
                <a:spcPct val="100000"/>
              </a:lnSpc>
              <a:spcBef>
                <a:spcPts val="0"/>
              </a:spcBef>
              <a:spcAft>
                <a:spcPts val="0"/>
              </a:spcAft>
              <a:buClr>
                <a:schemeClr val="dk1"/>
              </a:buClr>
              <a:buSzPts val="4000"/>
              <a:buFont typeface="Abril Fatface" panose="02000503000000020003"/>
              <a:buNone/>
              <a:defRPr sz="4000" b="1"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6pPr>
            <a:lvl7pPr marR="0" lvl="6" algn="ctr" rtl="0">
              <a:lnSpc>
                <a:spcPct val="100000"/>
              </a:lnSpc>
              <a:spcBef>
                <a:spcPts val="0"/>
              </a:spcBef>
              <a:spcAft>
                <a:spcPts val="0"/>
              </a:spcAft>
              <a:buClr>
                <a:schemeClr val="dk1"/>
              </a:buClr>
              <a:buSzPts val="4000"/>
              <a:buFont typeface="Abril Fatface" panose="02000503000000020003"/>
              <a:buNone/>
              <a:defRPr sz="4000" b="1"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7pPr>
            <a:lvl8pPr marR="0" lvl="7" algn="ctr" rtl="0">
              <a:lnSpc>
                <a:spcPct val="100000"/>
              </a:lnSpc>
              <a:spcBef>
                <a:spcPts val="0"/>
              </a:spcBef>
              <a:spcAft>
                <a:spcPts val="0"/>
              </a:spcAft>
              <a:buClr>
                <a:schemeClr val="dk1"/>
              </a:buClr>
              <a:buSzPts val="4000"/>
              <a:buFont typeface="Abril Fatface" panose="02000503000000020003"/>
              <a:buNone/>
              <a:defRPr sz="4000" b="1"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8pPr>
            <a:lvl9pPr marR="0" lvl="8" algn="ctr" rtl="0">
              <a:lnSpc>
                <a:spcPct val="100000"/>
              </a:lnSpc>
              <a:spcBef>
                <a:spcPts val="0"/>
              </a:spcBef>
              <a:spcAft>
                <a:spcPts val="0"/>
              </a:spcAft>
              <a:buClr>
                <a:schemeClr val="dk1"/>
              </a:buClr>
              <a:buSzPts val="4000"/>
              <a:buFont typeface="Abril Fatface" panose="02000503000000020003"/>
              <a:buNone/>
              <a:defRPr sz="4000" b="1" i="0" u="none" strike="noStrike" cap="none">
                <a:solidFill>
                  <a:schemeClr val="dk1"/>
                </a:solidFill>
                <a:latin typeface="Abril Fatface" panose="02000503000000020003"/>
                <a:ea typeface="Abril Fatface" panose="02000503000000020003"/>
                <a:cs typeface="Abril Fatface" panose="02000503000000020003"/>
                <a:sym typeface="Abril Fatface" panose="02000503000000020003"/>
              </a:defRPr>
            </a:lvl9pPr>
          </a:lstStyle>
          <a:p>
            <a:pPr marL="0" lvl="0" indent="0" algn="l" rtl="0">
              <a:lnSpc>
                <a:spcPct val="100000"/>
              </a:lnSpc>
              <a:spcBef>
                <a:spcPts val="0"/>
              </a:spcBef>
              <a:spcAft>
                <a:spcPts val="2100"/>
              </a:spcAft>
              <a:buNone/>
            </a:pPr>
            <a:r>
              <a:rPr lang="en-GB" sz="3200" dirty="0">
                <a:solidFill>
                  <a:schemeClr val="bg1">
                    <a:lumMod val="20000"/>
                    <a:lumOff val="80000"/>
                  </a:schemeClr>
                </a:solidFill>
                <a:latin typeface="Cambria Math" panose="02040503050406030204" pitchFamily="18" charset="0"/>
                <a:ea typeface="Cambria Math" panose="02040503050406030204" pitchFamily="18" charset="0"/>
              </a:rPr>
              <a:t>120 : 100 × 15 = 18 (</a:t>
            </a:r>
            <a:r>
              <a:rPr lang="en-GB" sz="3200" dirty="0" err="1">
                <a:solidFill>
                  <a:schemeClr val="bg1">
                    <a:lumMod val="20000"/>
                    <a:lumOff val="80000"/>
                  </a:schemeClr>
                </a:solidFill>
                <a:latin typeface="Cambria Math" panose="02040503050406030204" pitchFamily="18" charset="0"/>
                <a:ea typeface="Cambria Math" panose="02040503050406030204" pitchFamily="18" charset="0"/>
              </a:rPr>
              <a:t>học</a:t>
            </a:r>
            <a:r>
              <a:rPr lang="en-GB" sz="3200" dirty="0">
                <a:solidFill>
                  <a:schemeClr val="bg1">
                    <a:lumMod val="20000"/>
                    <a:lumOff val="80000"/>
                  </a:schemeClr>
                </a:solidFill>
                <a:latin typeface="Cambria Math" panose="02040503050406030204" pitchFamily="18" charset="0"/>
                <a:ea typeface="Cambria Math" panose="02040503050406030204" pitchFamily="18" charset="0"/>
              </a:rPr>
              <a:t> </a:t>
            </a:r>
            <a:r>
              <a:rPr lang="en-GB" sz="3200" dirty="0" err="1">
                <a:solidFill>
                  <a:schemeClr val="bg1">
                    <a:lumMod val="20000"/>
                    <a:lumOff val="80000"/>
                  </a:schemeClr>
                </a:solidFill>
                <a:latin typeface="Cambria Math" panose="02040503050406030204" pitchFamily="18" charset="0"/>
                <a:ea typeface="Cambria Math" panose="02040503050406030204" pitchFamily="18" charset="0"/>
              </a:rPr>
              <a:t>sinh</a:t>
            </a:r>
            <a:r>
              <a:rPr lang="en-GB" sz="3200" dirty="0">
                <a:solidFill>
                  <a:schemeClr val="bg1">
                    <a:lumMod val="20000"/>
                    <a:lumOff val="80000"/>
                  </a:schemeClr>
                </a:solidFill>
                <a:latin typeface="Cambria Math" panose="02040503050406030204" pitchFamily="18" charset="0"/>
                <a:ea typeface="Cambria Math" panose="02040503050406030204" pitchFamily="18" charset="0"/>
              </a:rPr>
              <a:t>)</a:t>
            </a:r>
          </a:p>
        </p:txBody>
      </p:sp>
      <p:graphicFrame>
        <p:nvGraphicFramePr>
          <p:cNvPr id="6" name="Content Placeholder 7">
            <a:extLst>
              <a:ext uri="{FF2B5EF4-FFF2-40B4-BE49-F238E27FC236}">
                <a16:creationId xmlns:a16="http://schemas.microsoft.com/office/drawing/2014/main" id="{AE723718-BBA5-B12D-DD0F-16C1A107D774}"/>
              </a:ext>
            </a:extLst>
          </p:cNvPr>
          <p:cNvGraphicFramePr>
            <a:graphicFrameLocks/>
          </p:cNvGraphicFramePr>
          <p:nvPr>
            <p:extLst>
              <p:ext uri="{D42A27DB-BD31-4B8C-83A1-F6EECF244321}">
                <p14:modId xmlns:p14="http://schemas.microsoft.com/office/powerpoint/2010/main" val="1701991509"/>
              </p:ext>
            </p:extLst>
          </p:nvPr>
        </p:nvGraphicFramePr>
        <p:xfrm>
          <a:off x="0" y="3171934"/>
          <a:ext cx="2533338" cy="2503338"/>
        </p:xfrm>
        <a:graphic>
          <a:graphicData uri="http://schemas.openxmlformats.org/presentationml/2006/ole">
            <mc:AlternateContent xmlns:mc="http://schemas.openxmlformats.org/markup-compatibility/2006">
              <mc:Choice xmlns:v="urn:schemas-microsoft-com:vml" Requires="v">
                <p:oleObj spid="_x0000_s1027" r:id="rId4" imgW="3572566" imgH="3578662" progId="Excel.Chart.8">
                  <p:embed/>
                </p:oleObj>
              </mc:Choice>
              <mc:Fallback>
                <p:oleObj r:id="rId4" imgW="3572566" imgH="3578662" progId="Excel.Chart.8">
                  <p:embed/>
                  <p:pic>
                    <p:nvPicPr>
                      <p:cNvPr id="8194" name="Content Placeholder 7">
                        <a:extLst>
                          <a:ext uri="{FF2B5EF4-FFF2-40B4-BE49-F238E27FC236}">
                            <a16:creationId xmlns:a16="http://schemas.microsoft.com/office/drawing/2014/main" id="{8E1F8849-CC77-CF61-18C5-849BE220308D}"/>
                          </a:ext>
                        </a:extLst>
                      </p:cNvPr>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71934"/>
                        <a:ext cx="2533338" cy="2503338"/>
                      </a:xfrm>
                      <a:prstGeom prst="rect">
                        <a:avLst/>
                      </a:prstGeom>
                      <a:noFill/>
                      <a:ln>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7"/>
        <p:cNvGrpSpPr/>
        <p:nvPr/>
      </p:nvGrpSpPr>
      <p:grpSpPr>
        <a:xfrm>
          <a:off x="0" y="0"/>
          <a:ext cx="0" cy="0"/>
          <a:chOff x="0" y="0"/>
          <a:chExt cx="0" cy="0"/>
        </a:xfrm>
      </p:grpSpPr>
      <p:sp>
        <p:nvSpPr>
          <p:cNvPr id="1569" name="Google Shape;1569;p29"/>
          <p:cNvSpPr txBox="1">
            <a:spLocks noGrp="1"/>
          </p:cNvSpPr>
          <p:nvPr>
            <p:ph type="title"/>
          </p:nvPr>
        </p:nvSpPr>
        <p:spPr>
          <a:xfrm>
            <a:off x="-479" y="40613"/>
            <a:ext cx="376301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vi-VN" altLang="en-GB" sz="3600" u="sng" dirty="0">
                <a:solidFill>
                  <a:srgbClr val="FF0000"/>
                </a:solidFill>
                <a:latin typeface="Cambria Math" panose="02040503050406030204" pitchFamily="18" charset="0"/>
                <a:ea typeface="Cambria Math" panose="02040503050406030204" pitchFamily="18" charset="0"/>
              </a:rPr>
              <a:t>Bài 2</a:t>
            </a:r>
            <a:r>
              <a:rPr lang="en-US" altLang="en-GB" sz="3600" dirty="0">
                <a:solidFill>
                  <a:srgbClr val="FF0000"/>
                </a:solidFill>
                <a:latin typeface="Cambria Math" panose="02040503050406030204" pitchFamily="18" charset="0"/>
                <a:ea typeface="Cambria Math" panose="02040503050406030204" pitchFamily="18" charset="0"/>
              </a:rPr>
              <a:t>.</a:t>
            </a:r>
            <a:r>
              <a:rPr lang="vi-VN" altLang="en-GB" sz="3600" dirty="0">
                <a:latin typeface="Cambria Math" panose="02040503050406030204" pitchFamily="18" charset="0"/>
                <a:ea typeface="Cambria Math" panose="02040503050406030204" pitchFamily="18" charset="0"/>
              </a:rPr>
              <a:t> (SGK</a:t>
            </a:r>
            <a:r>
              <a:rPr lang="en-US" altLang="en-GB" sz="3600" dirty="0">
                <a:latin typeface="Cambria Math" panose="02040503050406030204" pitchFamily="18" charset="0"/>
                <a:ea typeface="Cambria Math" panose="02040503050406030204" pitchFamily="18" charset="0"/>
              </a:rPr>
              <a:t>/</a:t>
            </a:r>
            <a:r>
              <a:rPr lang="vi-VN" altLang="en-GB" sz="3600" dirty="0">
                <a:latin typeface="Cambria Math" panose="02040503050406030204" pitchFamily="18" charset="0"/>
                <a:ea typeface="Cambria Math" panose="02040503050406030204" pitchFamily="18" charset="0"/>
              </a:rPr>
              <a:t>102)</a:t>
            </a:r>
          </a:p>
        </p:txBody>
      </p:sp>
      <p:sp>
        <p:nvSpPr>
          <p:cNvPr id="1570" name="Google Shape;1570;p29"/>
          <p:cNvSpPr txBox="1">
            <a:spLocks noGrp="1"/>
          </p:cNvSpPr>
          <p:nvPr>
            <p:ph type="body" idx="1"/>
          </p:nvPr>
        </p:nvSpPr>
        <p:spPr>
          <a:xfrm>
            <a:off x="0" y="790210"/>
            <a:ext cx="12192000" cy="4322175"/>
          </a:xfrm>
          <a:prstGeom prst="rect">
            <a:avLst/>
          </a:prstGeom>
          <a:solidFill>
            <a:schemeClr val="bg1"/>
          </a:solidFill>
        </p:spPr>
        <p:txBody>
          <a:bodyPr spcFirstLastPara="1" wrap="square" lIns="121900" tIns="121900" rIns="121900" bIns="121900" anchor="ctr" anchorCtr="0">
            <a:noAutofit/>
          </a:bodyPr>
          <a:lstStyle/>
          <a:p>
            <a:pPr marL="0" lvl="0" indent="0" algn="l" rtl="0">
              <a:spcBef>
                <a:spcPts val="0"/>
              </a:spcBef>
              <a:spcAft>
                <a:spcPts val="2100"/>
              </a:spcAft>
              <a:buNone/>
            </a:pPr>
            <a:r>
              <a:rPr lang="en-GB" sz="3600" dirty="0" err="1">
                <a:latin typeface="Cambria Math" panose="02040503050406030204" pitchFamily="18" charset="0"/>
                <a:ea typeface="Cambria Math" panose="02040503050406030204" pitchFamily="18" charset="0"/>
              </a:rPr>
              <a:t>Biểu</a:t>
            </a:r>
            <a:r>
              <a:rPr lang="vi-VN" altLang="en-GB" sz="3600" dirty="0">
                <a:latin typeface="Cambria Math" panose="02040503050406030204" pitchFamily="18" charset="0"/>
                <a:ea typeface="Cambria Math" panose="02040503050406030204" pitchFamily="18" charset="0"/>
              </a:rPr>
              <a:t> đồ</a:t>
            </a:r>
            <a:r>
              <a:rPr lang="en-GB" sz="3600" dirty="0">
                <a:latin typeface="Cambria Math" panose="02040503050406030204" pitchFamily="18" charset="0"/>
                <a:ea typeface="Cambria Math" panose="02040503050406030204" pitchFamily="18" charset="0"/>
              </a:rPr>
              <a:t> </a:t>
            </a:r>
            <a:r>
              <a:rPr lang="vi-VN" altLang="en-GB" sz="3600" dirty="0">
                <a:latin typeface="Cambria Math" panose="02040503050406030204" pitchFamily="18" charset="0"/>
                <a:ea typeface="Cambria Math" panose="02040503050406030204" pitchFamily="18" charset="0"/>
              </a:rPr>
              <a:t>bên</a:t>
            </a:r>
            <a:r>
              <a:rPr lang="en-GB" sz="3600" dirty="0">
                <a:latin typeface="Cambria Math" panose="02040503050406030204" pitchFamily="18" charset="0"/>
                <a:ea typeface="Cambria Math" panose="02040503050406030204" pitchFamily="18" charset="0"/>
              </a:rPr>
              <a:t> </a:t>
            </a:r>
            <a:r>
              <a:rPr lang="en-GB" sz="3600" dirty="0" err="1">
                <a:latin typeface="Cambria Math" panose="02040503050406030204" pitchFamily="18" charset="0"/>
                <a:ea typeface="Cambria Math" panose="02040503050406030204" pitchFamily="18" charset="0"/>
              </a:rPr>
              <a:t>nói</a:t>
            </a:r>
            <a:r>
              <a:rPr lang="en-GB" sz="3600" dirty="0">
                <a:latin typeface="Cambria Math" panose="02040503050406030204" pitchFamily="18" charset="0"/>
                <a:ea typeface="Cambria Math" panose="02040503050406030204" pitchFamily="18" charset="0"/>
              </a:rPr>
              <a:t> </a:t>
            </a:r>
            <a:r>
              <a:rPr lang="en-GB" sz="3600" dirty="0" err="1">
                <a:latin typeface="Cambria Math" panose="02040503050406030204" pitchFamily="18" charset="0"/>
                <a:ea typeface="Cambria Math" panose="02040503050406030204" pitchFamily="18" charset="0"/>
              </a:rPr>
              <a:t>về</a:t>
            </a:r>
            <a:r>
              <a:rPr lang="en-GB" sz="3600" dirty="0">
                <a:latin typeface="Cambria Math" panose="02040503050406030204" pitchFamily="18" charset="0"/>
                <a:ea typeface="Cambria Math" panose="02040503050406030204" pitchFamily="18" charset="0"/>
              </a:rPr>
              <a:t> </a:t>
            </a:r>
            <a:r>
              <a:rPr lang="en-GB" sz="3600" dirty="0" err="1">
                <a:latin typeface="Cambria Math" panose="02040503050406030204" pitchFamily="18" charset="0"/>
                <a:ea typeface="Cambria Math" panose="02040503050406030204" pitchFamily="18" charset="0"/>
              </a:rPr>
              <a:t>kết</a:t>
            </a:r>
            <a:r>
              <a:rPr lang="en-GB" sz="3600" dirty="0">
                <a:latin typeface="Cambria Math" panose="02040503050406030204" pitchFamily="18" charset="0"/>
                <a:ea typeface="Cambria Math" panose="02040503050406030204" pitchFamily="18" charset="0"/>
              </a:rPr>
              <a:t> </a:t>
            </a:r>
            <a:r>
              <a:rPr lang="en-GB" sz="3600" dirty="0" err="1">
                <a:latin typeface="Cambria Math" panose="02040503050406030204" pitchFamily="18" charset="0"/>
                <a:ea typeface="Cambria Math" panose="02040503050406030204" pitchFamily="18" charset="0"/>
              </a:rPr>
              <a:t>quả</a:t>
            </a:r>
            <a:r>
              <a:rPr lang="en-GB" sz="3600" dirty="0">
                <a:latin typeface="Cambria Math" panose="02040503050406030204" pitchFamily="18" charset="0"/>
                <a:ea typeface="Cambria Math" panose="02040503050406030204" pitchFamily="18" charset="0"/>
              </a:rPr>
              <a:t> </a:t>
            </a:r>
            <a:r>
              <a:rPr lang="en-GB" sz="3600" dirty="0" err="1">
                <a:latin typeface="Cambria Math" panose="02040503050406030204" pitchFamily="18" charset="0"/>
                <a:ea typeface="Cambria Math" panose="02040503050406030204" pitchFamily="18" charset="0"/>
              </a:rPr>
              <a:t>học</a:t>
            </a:r>
            <a:r>
              <a:rPr lang="en-GB" sz="3600" dirty="0">
                <a:latin typeface="Cambria Math" panose="02040503050406030204" pitchFamily="18" charset="0"/>
                <a:ea typeface="Cambria Math" panose="02040503050406030204" pitchFamily="18" charset="0"/>
              </a:rPr>
              <a:t> </a:t>
            </a:r>
            <a:r>
              <a:rPr lang="en-GB" sz="3600" dirty="0" err="1">
                <a:latin typeface="Cambria Math" panose="02040503050406030204" pitchFamily="18" charset="0"/>
                <a:ea typeface="Cambria Math" panose="02040503050406030204" pitchFamily="18" charset="0"/>
              </a:rPr>
              <a:t>tập</a:t>
            </a:r>
            <a:r>
              <a:rPr lang="en-GB" sz="3600" dirty="0">
                <a:latin typeface="Cambria Math" panose="02040503050406030204" pitchFamily="18" charset="0"/>
                <a:ea typeface="Cambria Math" panose="02040503050406030204" pitchFamily="18" charset="0"/>
              </a:rPr>
              <a:t> </a:t>
            </a:r>
            <a:r>
              <a:rPr lang="en-GB" sz="3600" dirty="0" err="1">
                <a:latin typeface="Cambria Math" panose="02040503050406030204" pitchFamily="18" charset="0"/>
                <a:ea typeface="Cambria Math" panose="02040503050406030204" pitchFamily="18" charset="0"/>
              </a:rPr>
              <a:t>của</a:t>
            </a:r>
            <a:r>
              <a:rPr lang="en-GB" sz="3600" dirty="0">
                <a:latin typeface="Cambria Math" panose="02040503050406030204" pitchFamily="18" charset="0"/>
                <a:ea typeface="Cambria Math" panose="02040503050406030204" pitchFamily="18" charset="0"/>
              </a:rPr>
              <a:t> </a:t>
            </a:r>
            <a:r>
              <a:rPr lang="en-GB" sz="3600" dirty="0" err="1">
                <a:latin typeface="Cambria Math" panose="02040503050406030204" pitchFamily="18" charset="0"/>
                <a:ea typeface="Cambria Math" panose="02040503050406030204" pitchFamily="18" charset="0"/>
              </a:rPr>
              <a:t>học</a:t>
            </a:r>
            <a:r>
              <a:rPr lang="en-GB" sz="3600" dirty="0">
                <a:latin typeface="Cambria Math" panose="02040503050406030204" pitchFamily="18" charset="0"/>
                <a:ea typeface="Cambria Math" panose="02040503050406030204" pitchFamily="18" charset="0"/>
              </a:rPr>
              <a:t> </a:t>
            </a:r>
            <a:r>
              <a:rPr lang="en-GB" sz="3600" dirty="0" err="1">
                <a:latin typeface="Cambria Math" panose="02040503050406030204" pitchFamily="18" charset="0"/>
                <a:ea typeface="Cambria Math" panose="02040503050406030204" pitchFamily="18" charset="0"/>
              </a:rPr>
              <a:t>sinh</a:t>
            </a:r>
            <a:r>
              <a:rPr lang="en-GB" sz="3600" dirty="0">
                <a:latin typeface="Cambria Math" panose="02040503050406030204" pitchFamily="18" charset="0"/>
                <a:ea typeface="Cambria Math" panose="02040503050406030204" pitchFamily="18" charset="0"/>
              </a:rPr>
              <a:t> ở </a:t>
            </a:r>
            <a:r>
              <a:rPr lang="en-GB" sz="3600" dirty="0" err="1">
                <a:latin typeface="Cambria Math" panose="02040503050406030204" pitchFamily="18" charset="0"/>
                <a:ea typeface="Cambria Math" panose="02040503050406030204" pitchFamily="18" charset="0"/>
              </a:rPr>
              <a:t>một</a:t>
            </a:r>
            <a:r>
              <a:rPr lang="en-GB" sz="3600" dirty="0">
                <a:latin typeface="Cambria Math" panose="02040503050406030204" pitchFamily="18" charset="0"/>
                <a:ea typeface="Cambria Math" panose="02040503050406030204" pitchFamily="18" charset="0"/>
              </a:rPr>
              <a:t> </a:t>
            </a:r>
            <a:r>
              <a:rPr lang="en-GB" sz="3600" dirty="0" err="1">
                <a:latin typeface="Cambria Math" panose="02040503050406030204" pitchFamily="18" charset="0"/>
                <a:ea typeface="Cambria Math" panose="02040503050406030204" pitchFamily="18" charset="0"/>
              </a:rPr>
              <a:t>trường</a:t>
            </a:r>
            <a:r>
              <a:rPr lang="en-GB" sz="3600" dirty="0">
                <a:latin typeface="Cambria Math" panose="02040503050406030204" pitchFamily="18" charset="0"/>
                <a:ea typeface="Cambria Math" panose="02040503050406030204" pitchFamily="18" charset="0"/>
              </a:rPr>
              <a:t> </a:t>
            </a:r>
            <a:r>
              <a:rPr lang="en-GB" sz="3600" dirty="0" err="1">
                <a:latin typeface="Cambria Math" panose="02040503050406030204" pitchFamily="18" charset="0"/>
                <a:ea typeface="Cambria Math" panose="02040503050406030204" pitchFamily="18" charset="0"/>
              </a:rPr>
              <a:t>tiểu</a:t>
            </a:r>
            <a:r>
              <a:rPr lang="en-GB" sz="3600" dirty="0">
                <a:latin typeface="Cambria Math" panose="02040503050406030204" pitchFamily="18" charset="0"/>
                <a:ea typeface="Cambria Math" panose="02040503050406030204" pitchFamily="18" charset="0"/>
              </a:rPr>
              <a:t> </a:t>
            </a:r>
            <a:r>
              <a:rPr lang="en-GB" sz="3600" dirty="0" err="1">
                <a:latin typeface="Cambria Math" panose="02040503050406030204" pitchFamily="18" charset="0"/>
                <a:ea typeface="Cambria Math" panose="02040503050406030204" pitchFamily="18" charset="0"/>
              </a:rPr>
              <a:t>học</a:t>
            </a:r>
            <a:r>
              <a:rPr lang="en-GB" sz="3600" dirty="0">
                <a:latin typeface="Cambria Math" panose="02040503050406030204" pitchFamily="18" charset="0"/>
                <a:ea typeface="Cambria Math" panose="02040503050406030204" pitchFamily="18" charset="0"/>
              </a:rPr>
              <a:t>:</a:t>
            </a:r>
          </a:p>
          <a:p>
            <a:pPr marL="0" lvl="0" indent="0" algn="l" rtl="0">
              <a:spcBef>
                <a:spcPts val="0"/>
              </a:spcBef>
              <a:spcAft>
                <a:spcPts val="2100"/>
              </a:spcAft>
              <a:buNone/>
            </a:pPr>
            <a:endParaRPr lang="en-GB" sz="3600" dirty="0">
              <a:latin typeface="Cambria Math" panose="02040503050406030204" pitchFamily="18" charset="0"/>
              <a:ea typeface="Cambria Math" panose="02040503050406030204" pitchFamily="18" charset="0"/>
            </a:endParaRPr>
          </a:p>
          <a:p>
            <a:pPr marL="0" lvl="0" indent="0" algn="l" rtl="0">
              <a:spcBef>
                <a:spcPts val="0"/>
              </a:spcBef>
              <a:spcAft>
                <a:spcPts val="2100"/>
              </a:spcAft>
              <a:buNone/>
            </a:pPr>
            <a:endParaRPr lang="en-GB" sz="3600" dirty="0">
              <a:latin typeface="Cambria Math" panose="02040503050406030204" pitchFamily="18" charset="0"/>
              <a:ea typeface="Cambria Math" panose="02040503050406030204" pitchFamily="18" charset="0"/>
            </a:endParaRPr>
          </a:p>
          <a:p>
            <a:pPr marL="0" lvl="0" indent="0" algn="l" rtl="0">
              <a:spcBef>
                <a:spcPts val="0"/>
              </a:spcBef>
              <a:spcAft>
                <a:spcPts val="2100"/>
              </a:spcAft>
              <a:buNone/>
            </a:pPr>
            <a:endParaRPr lang="en-GB" sz="3600" dirty="0">
              <a:latin typeface="Cambria Math" panose="02040503050406030204" pitchFamily="18" charset="0"/>
              <a:ea typeface="Cambria Math" panose="02040503050406030204" pitchFamily="18" charset="0"/>
            </a:endParaRPr>
          </a:p>
        </p:txBody>
      </p:sp>
      <p:sp>
        <p:nvSpPr>
          <p:cNvPr id="2" name="Text Box 1"/>
          <p:cNvSpPr txBox="1"/>
          <p:nvPr/>
        </p:nvSpPr>
        <p:spPr>
          <a:xfrm>
            <a:off x="0" y="5112385"/>
            <a:ext cx="12191998" cy="1200329"/>
          </a:xfrm>
          <a:prstGeom prst="rect">
            <a:avLst/>
          </a:prstGeom>
          <a:solidFill>
            <a:schemeClr val="bg1"/>
          </a:solidFill>
        </p:spPr>
        <p:txBody>
          <a:bodyPr wrap="square" rtlCol="0">
            <a:spAutoFit/>
          </a:bodyPr>
          <a:lstStyle/>
          <a:p>
            <a:pPr algn="l">
              <a:spcAft>
                <a:spcPts val="2100"/>
              </a:spcAft>
              <a:buSzPts val="1900"/>
              <a:buNone/>
            </a:pPr>
            <a:r>
              <a:rPr lang="en-US" sz="3600" dirty="0" err="1">
                <a:latin typeface="Cambria Math" panose="02040503050406030204" pitchFamily="18" charset="0"/>
                <a:ea typeface="Cambria Math" panose="02040503050406030204" pitchFamily="18" charset="0"/>
                <a:cs typeface="Baloo 2" charset="0"/>
              </a:rPr>
              <a:t>Hãy</a:t>
            </a:r>
            <a:r>
              <a:rPr lang="en-US" sz="3600" dirty="0">
                <a:latin typeface="Cambria Math" panose="02040503050406030204" pitchFamily="18" charset="0"/>
                <a:ea typeface="Cambria Math" panose="02040503050406030204" pitchFamily="18" charset="0"/>
                <a:cs typeface="Baloo 2" charset="0"/>
              </a:rPr>
              <a:t> </a:t>
            </a:r>
            <a:r>
              <a:rPr lang="en-US" sz="3600" dirty="0" err="1">
                <a:latin typeface="Cambria Math" panose="02040503050406030204" pitchFamily="18" charset="0"/>
                <a:ea typeface="Cambria Math" panose="02040503050406030204" pitchFamily="18" charset="0"/>
                <a:cs typeface="Baloo 2" charset="0"/>
              </a:rPr>
              <a:t>đọc</a:t>
            </a:r>
            <a:r>
              <a:rPr lang="en-US" sz="3600" dirty="0">
                <a:latin typeface="Cambria Math" panose="02040503050406030204" pitchFamily="18" charset="0"/>
                <a:ea typeface="Cambria Math" panose="02040503050406030204" pitchFamily="18" charset="0"/>
                <a:cs typeface="Baloo 2" charset="0"/>
              </a:rPr>
              <a:t> </a:t>
            </a:r>
            <a:r>
              <a:rPr lang="en-US" sz="3600" dirty="0" err="1">
                <a:latin typeface="Cambria Math" panose="02040503050406030204" pitchFamily="18" charset="0"/>
                <a:ea typeface="Cambria Math" panose="02040503050406030204" pitchFamily="18" charset="0"/>
                <a:cs typeface="Baloo 2" charset="0"/>
              </a:rPr>
              <a:t>tỉ</a:t>
            </a:r>
            <a:r>
              <a:rPr lang="en-US" sz="3600" dirty="0">
                <a:latin typeface="Cambria Math" panose="02040503050406030204" pitchFamily="18" charset="0"/>
                <a:ea typeface="Cambria Math" panose="02040503050406030204" pitchFamily="18" charset="0"/>
                <a:cs typeface="Baloo 2" charset="0"/>
              </a:rPr>
              <a:t> </a:t>
            </a:r>
            <a:r>
              <a:rPr lang="en-US" sz="3600" dirty="0" err="1">
                <a:latin typeface="Cambria Math" panose="02040503050406030204" pitchFamily="18" charset="0"/>
                <a:ea typeface="Cambria Math" panose="02040503050406030204" pitchFamily="18" charset="0"/>
                <a:cs typeface="Baloo 2" charset="0"/>
              </a:rPr>
              <a:t>số</a:t>
            </a:r>
            <a:r>
              <a:rPr lang="en-US" sz="3600" dirty="0">
                <a:latin typeface="Cambria Math" panose="02040503050406030204" pitchFamily="18" charset="0"/>
                <a:ea typeface="Cambria Math" panose="02040503050406030204" pitchFamily="18" charset="0"/>
                <a:cs typeface="Baloo 2" charset="0"/>
              </a:rPr>
              <a:t> </a:t>
            </a:r>
            <a:r>
              <a:rPr lang="en-US" sz="3600" dirty="0" err="1">
                <a:latin typeface="Cambria Math" panose="02040503050406030204" pitchFamily="18" charset="0"/>
                <a:ea typeface="Cambria Math" panose="02040503050406030204" pitchFamily="18" charset="0"/>
                <a:cs typeface="Baloo 2" charset="0"/>
              </a:rPr>
              <a:t>phần</a:t>
            </a:r>
            <a:r>
              <a:rPr lang="en-US" sz="3600" dirty="0">
                <a:latin typeface="Cambria Math" panose="02040503050406030204" pitchFamily="18" charset="0"/>
                <a:ea typeface="Cambria Math" panose="02040503050406030204" pitchFamily="18" charset="0"/>
                <a:cs typeface="Baloo 2" charset="0"/>
              </a:rPr>
              <a:t> </a:t>
            </a:r>
            <a:r>
              <a:rPr lang="en-US" sz="3600" dirty="0" err="1">
                <a:latin typeface="Cambria Math" panose="02040503050406030204" pitchFamily="18" charset="0"/>
                <a:ea typeface="Cambria Math" panose="02040503050406030204" pitchFamily="18" charset="0"/>
                <a:cs typeface="Baloo 2" charset="0"/>
              </a:rPr>
              <a:t>trăm</a:t>
            </a:r>
            <a:r>
              <a:rPr lang="en-US" sz="3600" dirty="0">
                <a:latin typeface="Cambria Math" panose="02040503050406030204" pitchFamily="18" charset="0"/>
                <a:ea typeface="Cambria Math" panose="02040503050406030204" pitchFamily="18" charset="0"/>
                <a:cs typeface="Baloo 2" charset="0"/>
              </a:rPr>
              <a:t> </a:t>
            </a:r>
            <a:r>
              <a:rPr lang="en-US" sz="3600" dirty="0" err="1">
                <a:latin typeface="Cambria Math" panose="02040503050406030204" pitchFamily="18" charset="0"/>
                <a:ea typeface="Cambria Math" panose="02040503050406030204" pitchFamily="18" charset="0"/>
                <a:cs typeface="Baloo 2" charset="0"/>
              </a:rPr>
              <a:t>của</a:t>
            </a:r>
            <a:r>
              <a:rPr lang="en-US" sz="3600" dirty="0">
                <a:latin typeface="Cambria Math" panose="02040503050406030204" pitchFamily="18" charset="0"/>
                <a:ea typeface="Cambria Math" panose="02040503050406030204" pitchFamily="18" charset="0"/>
                <a:cs typeface="Baloo 2" charset="0"/>
              </a:rPr>
              <a:t> </a:t>
            </a:r>
            <a:r>
              <a:rPr lang="en-US" sz="3600" dirty="0" err="1">
                <a:latin typeface="Cambria Math" panose="02040503050406030204" pitchFamily="18" charset="0"/>
                <a:ea typeface="Cambria Math" panose="02040503050406030204" pitchFamily="18" charset="0"/>
                <a:cs typeface="Baloo 2" charset="0"/>
              </a:rPr>
              <a:t>học</a:t>
            </a:r>
            <a:r>
              <a:rPr lang="en-US" sz="3600" dirty="0">
                <a:latin typeface="Cambria Math" panose="02040503050406030204" pitchFamily="18" charset="0"/>
                <a:ea typeface="Cambria Math" panose="02040503050406030204" pitchFamily="18" charset="0"/>
                <a:cs typeface="Baloo 2" charset="0"/>
              </a:rPr>
              <a:t> </a:t>
            </a:r>
            <a:r>
              <a:rPr lang="en-US" sz="3600" dirty="0" err="1">
                <a:latin typeface="Cambria Math" panose="02040503050406030204" pitchFamily="18" charset="0"/>
                <a:ea typeface="Cambria Math" panose="02040503050406030204" pitchFamily="18" charset="0"/>
                <a:cs typeface="Baloo 2" charset="0"/>
              </a:rPr>
              <a:t>sinh</a:t>
            </a:r>
            <a:r>
              <a:rPr lang="en-US" sz="3600" dirty="0">
                <a:latin typeface="Cambria Math" panose="02040503050406030204" pitchFamily="18" charset="0"/>
                <a:ea typeface="Cambria Math" panose="02040503050406030204" pitchFamily="18" charset="0"/>
                <a:cs typeface="Baloo 2" charset="0"/>
              </a:rPr>
              <a:t> </a:t>
            </a:r>
            <a:r>
              <a:rPr lang="en-US" sz="3600" dirty="0" err="1">
                <a:latin typeface="Cambria Math" panose="02040503050406030204" pitchFamily="18" charset="0"/>
                <a:ea typeface="Cambria Math" panose="02040503050406030204" pitchFamily="18" charset="0"/>
                <a:cs typeface="Baloo 2" charset="0"/>
              </a:rPr>
              <a:t>giỏi</a:t>
            </a:r>
            <a:r>
              <a:rPr lang="en-US" sz="3600" dirty="0">
                <a:latin typeface="Cambria Math" panose="02040503050406030204" pitchFamily="18" charset="0"/>
                <a:ea typeface="Cambria Math" panose="02040503050406030204" pitchFamily="18" charset="0"/>
                <a:cs typeface="Baloo 2" charset="0"/>
              </a:rPr>
              <a:t>, </a:t>
            </a:r>
            <a:r>
              <a:rPr lang="en-US" sz="3600" dirty="0" err="1">
                <a:latin typeface="Cambria Math" panose="02040503050406030204" pitchFamily="18" charset="0"/>
                <a:ea typeface="Cambria Math" panose="02040503050406030204" pitchFamily="18" charset="0"/>
                <a:cs typeface="Baloo 2" charset="0"/>
              </a:rPr>
              <a:t>học</a:t>
            </a:r>
            <a:r>
              <a:rPr lang="en-US" sz="3600" dirty="0">
                <a:latin typeface="Cambria Math" panose="02040503050406030204" pitchFamily="18" charset="0"/>
                <a:ea typeface="Cambria Math" panose="02040503050406030204" pitchFamily="18" charset="0"/>
                <a:cs typeface="Baloo 2" charset="0"/>
              </a:rPr>
              <a:t> </a:t>
            </a:r>
            <a:r>
              <a:rPr lang="en-US" sz="3600" dirty="0" err="1">
                <a:latin typeface="Cambria Math" panose="02040503050406030204" pitchFamily="18" charset="0"/>
                <a:ea typeface="Cambria Math" panose="02040503050406030204" pitchFamily="18" charset="0"/>
                <a:cs typeface="Baloo 2" charset="0"/>
              </a:rPr>
              <a:t>sinh</a:t>
            </a:r>
            <a:r>
              <a:rPr lang="en-US" sz="3600" dirty="0">
                <a:latin typeface="Cambria Math" panose="02040503050406030204" pitchFamily="18" charset="0"/>
                <a:ea typeface="Cambria Math" panose="02040503050406030204" pitchFamily="18" charset="0"/>
                <a:cs typeface="Baloo 2" charset="0"/>
              </a:rPr>
              <a:t> </a:t>
            </a:r>
            <a:r>
              <a:rPr lang="en-US" sz="3600" dirty="0" err="1">
                <a:latin typeface="Cambria Math" panose="02040503050406030204" pitchFamily="18" charset="0"/>
                <a:ea typeface="Cambria Math" panose="02040503050406030204" pitchFamily="18" charset="0"/>
                <a:cs typeface="Baloo 2" charset="0"/>
              </a:rPr>
              <a:t>khá</a:t>
            </a:r>
            <a:r>
              <a:rPr lang="en-US" sz="3600" dirty="0">
                <a:latin typeface="Cambria Math" panose="02040503050406030204" pitchFamily="18" charset="0"/>
                <a:ea typeface="Cambria Math" panose="02040503050406030204" pitchFamily="18" charset="0"/>
                <a:cs typeface="Baloo 2" charset="0"/>
              </a:rPr>
              <a:t> </a:t>
            </a:r>
            <a:r>
              <a:rPr lang="en-US" sz="3600" dirty="0" err="1">
                <a:latin typeface="Cambria Math" panose="02040503050406030204" pitchFamily="18" charset="0"/>
                <a:ea typeface="Cambria Math" panose="02040503050406030204" pitchFamily="18" charset="0"/>
                <a:cs typeface="Baloo 2" charset="0"/>
              </a:rPr>
              <a:t>và</a:t>
            </a:r>
            <a:r>
              <a:rPr lang="en-US" sz="3600" dirty="0">
                <a:latin typeface="Cambria Math" panose="02040503050406030204" pitchFamily="18" charset="0"/>
                <a:ea typeface="Cambria Math" panose="02040503050406030204" pitchFamily="18" charset="0"/>
                <a:cs typeface="Baloo 2" charset="0"/>
              </a:rPr>
              <a:t> </a:t>
            </a:r>
            <a:r>
              <a:rPr lang="en-US" sz="3600" dirty="0" err="1">
                <a:latin typeface="Cambria Math" panose="02040503050406030204" pitchFamily="18" charset="0"/>
                <a:ea typeface="Cambria Math" panose="02040503050406030204" pitchFamily="18" charset="0"/>
                <a:cs typeface="Baloo 2" charset="0"/>
              </a:rPr>
              <a:t>học</a:t>
            </a:r>
            <a:r>
              <a:rPr lang="en-US" sz="3600" dirty="0">
                <a:latin typeface="Cambria Math" panose="02040503050406030204" pitchFamily="18" charset="0"/>
                <a:ea typeface="Cambria Math" panose="02040503050406030204" pitchFamily="18" charset="0"/>
                <a:cs typeface="Baloo 2" charset="0"/>
              </a:rPr>
              <a:t> </a:t>
            </a:r>
            <a:r>
              <a:rPr lang="en-US" sz="3600" dirty="0" err="1">
                <a:latin typeface="Cambria Math" panose="02040503050406030204" pitchFamily="18" charset="0"/>
                <a:ea typeface="Cambria Math" panose="02040503050406030204" pitchFamily="18" charset="0"/>
                <a:cs typeface="Baloo 2" charset="0"/>
              </a:rPr>
              <a:t>sinh</a:t>
            </a:r>
            <a:r>
              <a:rPr lang="en-US" sz="3600" dirty="0">
                <a:latin typeface="Cambria Math" panose="02040503050406030204" pitchFamily="18" charset="0"/>
                <a:ea typeface="Cambria Math" panose="02040503050406030204" pitchFamily="18" charset="0"/>
                <a:cs typeface="Baloo 2" charset="0"/>
              </a:rPr>
              <a:t> </a:t>
            </a:r>
            <a:r>
              <a:rPr lang="en-US" sz="3600" dirty="0" err="1">
                <a:latin typeface="Cambria Math" panose="02040503050406030204" pitchFamily="18" charset="0"/>
                <a:ea typeface="Cambria Math" panose="02040503050406030204" pitchFamily="18" charset="0"/>
                <a:cs typeface="Baloo 2" charset="0"/>
              </a:rPr>
              <a:t>trung</a:t>
            </a:r>
            <a:r>
              <a:rPr lang="en-US" sz="3600" dirty="0">
                <a:latin typeface="Cambria Math" panose="02040503050406030204" pitchFamily="18" charset="0"/>
                <a:ea typeface="Cambria Math" panose="02040503050406030204" pitchFamily="18" charset="0"/>
                <a:cs typeface="Baloo 2" charset="0"/>
              </a:rPr>
              <a:t> </a:t>
            </a:r>
            <a:r>
              <a:rPr lang="en-US" sz="3600" dirty="0" err="1">
                <a:latin typeface="Cambria Math" panose="02040503050406030204" pitchFamily="18" charset="0"/>
                <a:ea typeface="Cambria Math" panose="02040503050406030204" pitchFamily="18" charset="0"/>
                <a:cs typeface="Baloo 2" charset="0"/>
              </a:rPr>
              <a:t>bình</a:t>
            </a:r>
            <a:r>
              <a:rPr lang="en-US" sz="3600" dirty="0">
                <a:latin typeface="Cambria Math" panose="02040503050406030204" pitchFamily="18" charset="0"/>
                <a:ea typeface="Cambria Math" panose="02040503050406030204" pitchFamily="18" charset="0"/>
                <a:cs typeface="Baloo 2" charset="0"/>
              </a:rPr>
              <a:t> </a:t>
            </a:r>
            <a:r>
              <a:rPr lang="en-US" sz="3600" dirty="0" err="1">
                <a:latin typeface="Cambria Math" panose="02040503050406030204" pitchFamily="18" charset="0"/>
                <a:ea typeface="Cambria Math" panose="02040503050406030204" pitchFamily="18" charset="0"/>
                <a:cs typeface="Baloo 2" charset="0"/>
              </a:rPr>
              <a:t>trên</a:t>
            </a:r>
            <a:r>
              <a:rPr lang="en-US" sz="3600" dirty="0">
                <a:latin typeface="Cambria Math" panose="02040503050406030204" pitchFamily="18" charset="0"/>
                <a:ea typeface="Cambria Math" panose="02040503050406030204" pitchFamily="18" charset="0"/>
                <a:cs typeface="Baloo 2" charset="0"/>
              </a:rPr>
              <a:t> </a:t>
            </a:r>
            <a:r>
              <a:rPr lang="en-US" sz="3600" dirty="0" err="1">
                <a:latin typeface="Cambria Math" panose="02040503050406030204" pitchFamily="18" charset="0"/>
                <a:ea typeface="Cambria Math" panose="02040503050406030204" pitchFamily="18" charset="0"/>
                <a:cs typeface="Baloo 2" charset="0"/>
              </a:rPr>
              <a:t>biểu</a:t>
            </a:r>
            <a:r>
              <a:rPr lang="en-US" sz="3600" dirty="0">
                <a:latin typeface="Cambria Math" panose="02040503050406030204" pitchFamily="18" charset="0"/>
                <a:ea typeface="Cambria Math" panose="02040503050406030204" pitchFamily="18" charset="0"/>
                <a:cs typeface="Baloo 2" charset="0"/>
              </a:rPr>
              <a:t> </a:t>
            </a:r>
            <a:r>
              <a:rPr lang="en-US" sz="3600" dirty="0" err="1">
                <a:latin typeface="Cambria Math" panose="02040503050406030204" pitchFamily="18" charset="0"/>
                <a:ea typeface="Cambria Math" panose="02040503050406030204" pitchFamily="18" charset="0"/>
                <a:cs typeface="Baloo 2" charset="0"/>
              </a:rPr>
              <a:t>đồ</a:t>
            </a:r>
            <a:r>
              <a:rPr lang="vi-VN" altLang="en-US" sz="3600" dirty="0">
                <a:latin typeface="Cambria Math" panose="02040503050406030204" pitchFamily="18" charset="0"/>
                <a:ea typeface="Cambria Math" panose="02040503050406030204" pitchFamily="18" charset="0"/>
                <a:cs typeface="Baloo 2" charset="0"/>
              </a:rPr>
              <a:t>.</a:t>
            </a:r>
          </a:p>
        </p:txBody>
      </p:sp>
      <p:graphicFrame>
        <p:nvGraphicFramePr>
          <p:cNvPr id="4" name="Chart 3"/>
          <p:cNvGraphicFramePr/>
          <p:nvPr>
            <p:extLst>
              <p:ext uri="{D42A27DB-BD31-4B8C-83A1-F6EECF244321}">
                <p14:modId xmlns:p14="http://schemas.microsoft.com/office/powerpoint/2010/main" val="4185816226"/>
              </p:ext>
            </p:extLst>
          </p:nvPr>
        </p:nvGraphicFramePr>
        <p:xfrm>
          <a:off x="7001391" y="1781175"/>
          <a:ext cx="4720322" cy="33312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p:nvPr>
            <p:extLst>
              <p:ext uri="{D42A27DB-BD31-4B8C-83A1-F6EECF244321}">
                <p14:modId xmlns:p14="http://schemas.microsoft.com/office/powerpoint/2010/main" val="3782686227"/>
              </p:ext>
            </p:extLst>
          </p:nvPr>
        </p:nvGraphicFramePr>
        <p:xfrm>
          <a:off x="2471998" y="4273035"/>
          <a:ext cx="793115" cy="391795"/>
        </p:xfrm>
        <a:graphic>
          <a:graphicData uri="http://schemas.openxmlformats.org/drawingml/2006/table">
            <a:tbl>
              <a:tblPr firstRow="1" bandRow="1">
                <a:tableStyleId>{5C22544A-7EE6-4342-B048-85BDC9FD1C3A}</a:tableStyleId>
              </a:tblPr>
              <a:tblGrid>
                <a:gridCol w="793115">
                  <a:extLst>
                    <a:ext uri="{9D8B030D-6E8A-4147-A177-3AD203B41FA5}">
                      <a16:colId xmlns:a16="http://schemas.microsoft.com/office/drawing/2014/main" val="20000"/>
                    </a:ext>
                  </a:extLst>
                </a:gridCol>
              </a:tblGrid>
              <a:tr h="391795">
                <a:tc>
                  <a:txBody>
                    <a:bodyPr/>
                    <a:lstStyle/>
                    <a:p>
                      <a:pPr>
                        <a:buNone/>
                      </a:pPr>
                      <a:endParaRPr lang="en-US" dirty="0"/>
                    </a:p>
                  </a:txBody>
                  <a:tcPr>
                    <a:solidFill>
                      <a:srgbClr val="0070C0"/>
                    </a:solidFill>
                  </a:tcPr>
                </a:tc>
                <a:extLst>
                  <a:ext uri="{0D108BD9-81ED-4DB2-BD59-A6C34878D82A}">
                    <a16:rowId xmlns:a16="http://schemas.microsoft.com/office/drawing/2014/main" val="10000"/>
                  </a:ext>
                </a:extLst>
              </a:tr>
            </a:tbl>
          </a:graphicData>
        </a:graphic>
      </p:graphicFrame>
      <p:graphicFrame>
        <p:nvGraphicFramePr>
          <p:cNvPr id="6" name="Table 5"/>
          <p:cNvGraphicFramePr/>
          <p:nvPr>
            <p:extLst>
              <p:ext uri="{D42A27DB-BD31-4B8C-83A1-F6EECF244321}">
                <p14:modId xmlns:p14="http://schemas.microsoft.com/office/powerpoint/2010/main" val="3335196976"/>
              </p:ext>
            </p:extLst>
          </p:nvPr>
        </p:nvGraphicFramePr>
        <p:xfrm>
          <a:off x="2498130" y="3250014"/>
          <a:ext cx="803275" cy="381000"/>
        </p:xfrm>
        <a:graphic>
          <a:graphicData uri="http://schemas.openxmlformats.org/drawingml/2006/table">
            <a:tbl>
              <a:tblPr firstRow="1" bandRow="1">
                <a:tableStyleId>{5C22544A-7EE6-4342-B048-85BDC9FD1C3A}</a:tableStyleId>
              </a:tblPr>
              <a:tblGrid>
                <a:gridCol w="803275">
                  <a:extLst>
                    <a:ext uri="{9D8B030D-6E8A-4147-A177-3AD203B41FA5}">
                      <a16:colId xmlns:a16="http://schemas.microsoft.com/office/drawing/2014/main" val="20000"/>
                    </a:ext>
                  </a:extLst>
                </a:gridCol>
              </a:tblGrid>
              <a:tr h="381000">
                <a:tc>
                  <a:txBody>
                    <a:bodyPr/>
                    <a:lstStyle/>
                    <a:p>
                      <a:pPr>
                        <a:buNone/>
                      </a:pPr>
                      <a:endParaRPr lang="en-US" dirty="0"/>
                    </a:p>
                  </a:txBody>
                  <a:tcPr>
                    <a:solidFill>
                      <a:srgbClr val="00B0F0"/>
                    </a:solidFill>
                  </a:tcPr>
                </a:tc>
                <a:extLst>
                  <a:ext uri="{0D108BD9-81ED-4DB2-BD59-A6C34878D82A}">
                    <a16:rowId xmlns:a16="http://schemas.microsoft.com/office/drawing/2014/main" val="10000"/>
                  </a:ext>
                </a:extLst>
              </a:tr>
            </a:tbl>
          </a:graphicData>
        </a:graphic>
      </p:graphicFrame>
      <p:graphicFrame>
        <p:nvGraphicFramePr>
          <p:cNvPr id="7" name="Table 6"/>
          <p:cNvGraphicFramePr/>
          <p:nvPr>
            <p:extLst>
              <p:ext uri="{D42A27DB-BD31-4B8C-83A1-F6EECF244321}">
                <p14:modId xmlns:p14="http://schemas.microsoft.com/office/powerpoint/2010/main" val="1299560094"/>
              </p:ext>
            </p:extLst>
          </p:nvPr>
        </p:nvGraphicFramePr>
        <p:xfrm>
          <a:off x="2498369" y="2253892"/>
          <a:ext cx="803275" cy="381635"/>
        </p:xfrm>
        <a:graphic>
          <a:graphicData uri="http://schemas.openxmlformats.org/drawingml/2006/table">
            <a:tbl>
              <a:tblPr firstRow="1" bandRow="1">
                <a:tableStyleId>{5C22544A-7EE6-4342-B048-85BDC9FD1C3A}</a:tableStyleId>
              </a:tblPr>
              <a:tblGrid>
                <a:gridCol w="803275">
                  <a:extLst>
                    <a:ext uri="{9D8B030D-6E8A-4147-A177-3AD203B41FA5}">
                      <a16:colId xmlns:a16="http://schemas.microsoft.com/office/drawing/2014/main" val="20000"/>
                    </a:ext>
                  </a:extLst>
                </a:gridCol>
              </a:tblGrid>
              <a:tr h="381635">
                <a:tc>
                  <a:txBody>
                    <a:bodyPr/>
                    <a:lstStyle/>
                    <a:p>
                      <a:pPr>
                        <a:buNone/>
                      </a:pPr>
                      <a:endParaRPr lang="en-US" dirty="0"/>
                    </a:p>
                  </a:txBody>
                  <a:tcPr>
                    <a:solidFill>
                      <a:schemeClr val="tx2"/>
                    </a:solidFill>
                  </a:tcPr>
                </a:tc>
                <a:extLst>
                  <a:ext uri="{0D108BD9-81ED-4DB2-BD59-A6C34878D82A}">
                    <a16:rowId xmlns:a16="http://schemas.microsoft.com/office/drawing/2014/main" val="10000"/>
                  </a:ext>
                </a:extLst>
              </a:tr>
            </a:tbl>
          </a:graphicData>
        </a:graphic>
      </p:graphicFrame>
      <p:sp>
        <p:nvSpPr>
          <p:cNvPr id="8" name="Text Box 7"/>
          <p:cNvSpPr txBox="1"/>
          <p:nvPr/>
        </p:nvSpPr>
        <p:spPr>
          <a:xfrm>
            <a:off x="3361194" y="2095965"/>
            <a:ext cx="2975037" cy="646331"/>
          </a:xfrm>
          <a:prstGeom prst="rect">
            <a:avLst/>
          </a:prstGeom>
          <a:noFill/>
        </p:spPr>
        <p:txBody>
          <a:bodyPr wrap="square" rtlCol="0">
            <a:spAutoFit/>
          </a:bodyPr>
          <a:lstStyle/>
          <a:p>
            <a:r>
              <a:rPr lang="vi-VN" altLang="en-US" sz="3600" dirty="0">
                <a:latin typeface="Cambria Math" panose="02040503050406030204" pitchFamily="18" charset="0"/>
                <a:ea typeface="Cambria Math" panose="02040503050406030204" pitchFamily="18" charset="0"/>
                <a:cs typeface="Baloo 2" charset="0"/>
              </a:rPr>
              <a:t>Học sinh giỏi</a:t>
            </a:r>
          </a:p>
        </p:txBody>
      </p:sp>
      <p:sp>
        <p:nvSpPr>
          <p:cNvPr id="9" name="Text Box 8"/>
          <p:cNvSpPr txBox="1"/>
          <p:nvPr/>
        </p:nvSpPr>
        <p:spPr>
          <a:xfrm>
            <a:off x="3361194" y="4087171"/>
            <a:ext cx="4204231" cy="646331"/>
          </a:xfrm>
          <a:prstGeom prst="rect">
            <a:avLst/>
          </a:prstGeom>
          <a:noFill/>
        </p:spPr>
        <p:txBody>
          <a:bodyPr wrap="square" rtlCol="0">
            <a:spAutoFit/>
          </a:bodyPr>
          <a:lstStyle/>
          <a:p>
            <a:r>
              <a:rPr lang="vi-VN" altLang="en-US" sz="3600" dirty="0">
                <a:latin typeface="Cambria Math" panose="02040503050406030204" pitchFamily="18" charset="0"/>
                <a:ea typeface="Cambria Math" panose="02040503050406030204" pitchFamily="18" charset="0"/>
                <a:cs typeface="Baloo 2" charset="0"/>
              </a:rPr>
              <a:t>Học sinh trung bình </a:t>
            </a:r>
          </a:p>
        </p:txBody>
      </p:sp>
      <p:sp>
        <p:nvSpPr>
          <p:cNvPr id="10" name="Text Box 9"/>
          <p:cNvSpPr txBox="1"/>
          <p:nvPr/>
        </p:nvSpPr>
        <p:spPr>
          <a:xfrm>
            <a:off x="3361194" y="3061958"/>
            <a:ext cx="3169910" cy="646331"/>
          </a:xfrm>
          <a:prstGeom prst="rect">
            <a:avLst/>
          </a:prstGeom>
          <a:noFill/>
        </p:spPr>
        <p:txBody>
          <a:bodyPr wrap="square" rtlCol="0">
            <a:spAutoFit/>
          </a:bodyPr>
          <a:lstStyle/>
          <a:p>
            <a:r>
              <a:rPr lang="vi-VN" altLang="en-US" sz="3600" dirty="0">
                <a:latin typeface="Cambria Math" panose="02040503050406030204" pitchFamily="18" charset="0"/>
                <a:ea typeface="Cambria Math" panose="02040503050406030204" pitchFamily="18" charset="0"/>
                <a:cs typeface="Baloo 2" charset="0"/>
              </a:rPr>
              <a:t>Học sinh khá</a:t>
            </a:r>
          </a:p>
        </p:txBody>
      </p:sp>
      <p:sp>
        <p:nvSpPr>
          <p:cNvPr id="3" name="Text Box 7">
            <a:extLst>
              <a:ext uri="{FF2B5EF4-FFF2-40B4-BE49-F238E27FC236}">
                <a16:creationId xmlns:a16="http://schemas.microsoft.com/office/drawing/2014/main" id="{9E767852-ED2F-A2F9-1788-5552D235AC13}"/>
              </a:ext>
            </a:extLst>
          </p:cNvPr>
          <p:cNvSpPr txBox="1"/>
          <p:nvPr/>
        </p:nvSpPr>
        <p:spPr>
          <a:xfrm>
            <a:off x="91483" y="2479293"/>
            <a:ext cx="7793637"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en-US" sz="3600" dirty="0" err="1">
                <a:latin typeface="Cambria Math" panose="02040503050406030204" pitchFamily="18" charset="0"/>
                <a:ea typeface="Cambria Math" panose="02040503050406030204" pitchFamily="18" charset="0"/>
                <a:cs typeface="Baloo 2" charset="0"/>
              </a:rPr>
              <a:t>Có</a:t>
            </a:r>
            <a:r>
              <a:rPr lang="en-US" altLang="en-US" sz="3600" dirty="0">
                <a:latin typeface="Cambria Math" panose="02040503050406030204" pitchFamily="18" charset="0"/>
                <a:ea typeface="Cambria Math" panose="02040503050406030204" pitchFamily="18" charset="0"/>
                <a:cs typeface="Baloo 2" charset="0"/>
              </a:rPr>
              <a:t> 17,5% </a:t>
            </a:r>
            <a:r>
              <a:rPr lang="en-US" altLang="en-US" sz="3600" dirty="0" err="1">
                <a:latin typeface="Cambria Math" panose="02040503050406030204" pitchFamily="18" charset="0"/>
                <a:ea typeface="Cambria Math" panose="02040503050406030204" pitchFamily="18" charset="0"/>
                <a:cs typeface="Baloo 2" charset="0"/>
              </a:rPr>
              <a:t>số</a:t>
            </a:r>
            <a:r>
              <a:rPr lang="en-US" altLang="en-US" sz="3600" dirty="0">
                <a:latin typeface="Cambria Math" panose="02040503050406030204" pitchFamily="18" charset="0"/>
                <a:ea typeface="Cambria Math" panose="02040503050406030204" pitchFamily="18" charset="0"/>
                <a:cs typeface="Baloo 2" charset="0"/>
              </a:rPr>
              <a:t> h</a:t>
            </a:r>
            <a:r>
              <a:rPr lang="vi-VN" altLang="en-US" sz="3600" dirty="0">
                <a:latin typeface="Cambria Math" panose="02040503050406030204" pitchFamily="18" charset="0"/>
                <a:ea typeface="Cambria Math" panose="02040503050406030204" pitchFamily="18" charset="0"/>
                <a:cs typeface="Baloo 2" charset="0"/>
              </a:rPr>
              <a:t>ọc sinh </a:t>
            </a:r>
            <a:r>
              <a:rPr lang="en-US" altLang="en-US" sz="3600" dirty="0" err="1">
                <a:latin typeface="Cambria Math" panose="02040503050406030204" pitchFamily="18" charset="0"/>
                <a:ea typeface="Cambria Math" panose="02040503050406030204" pitchFamily="18" charset="0"/>
                <a:cs typeface="Baloo 2" charset="0"/>
              </a:rPr>
              <a:t>là</a:t>
            </a:r>
            <a:r>
              <a:rPr lang="en-US" altLang="en-US" sz="3600" dirty="0">
                <a:latin typeface="Cambria Math" panose="02040503050406030204" pitchFamily="18" charset="0"/>
                <a:ea typeface="Cambria Math" panose="02040503050406030204" pitchFamily="18" charset="0"/>
                <a:cs typeface="Baloo 2" charset="0"/>
              </a:rPr>
              <a:t> HS </a:t>
            </a:r>
            <a:r>
              <a:rPr lang="vi-VN" altLang="en-US" sz="3600" dirty="0">
                <a:latin typeface="Cambria Math" panose="02040503050406030204" pitchFamily="18" charset="0"/>
                <a:ea typeface="Cambria Math" panose="02040503050406030204" pitchFamily="18" charset="0"/>
                <a:cs typeface="Baloo 2" charset="0"/>
              </a:rPr>
              <a:t>giỏi</a:t>
            </a:r>
            <a:r>
              <a:rPr lang="en-US" altLang="en-US" sz="3600" dirty="0">
                <a:latin typeface="Cambria Math" panose="02040503050406030204" pitchFamily="18" charset="0"/>
                <a:ea typeface="Cambria Math" panose="02040503050406030204" pitchFamily="18" charset="0"/>
                <a:cs typeface="Baloo 2" charset="0"/>
              </a:rPr>
              <a:t>.</a:t>
            </a:r>
            <a:endParaRPr lang="vi-VN" altLang="en-US" sz="3600" dirty="0">
              <a:latin typeface="Cambria Math" panose="02040503050406030204" pitchFamily="18" charset="0"/>
              <a:ea typeface="Cambria Math" panose="02040503050406030204" pitchFamily="18" charset="0"/>
              <a:cs typeface="Baloo 2" charset="0"/>
            </a:endParaRPr>
          </a:p>
        </p:txBody>
      </p:sp>
      <p:sp>
        <p:nvSpPr>
          <p:cNvPr id="11" name="Text Box 7">
            <a:extLst>
              <a:ext uri="{FF2B5EF4-FFF2-40B4-BE49-F238E27FC236}">
                <a16:creationId xmlns:a16="http://schemas.microsoft.com/office/drawing/2014/main" id="{73060D2A-DE9A-7F05-4D76-8A1FFD561F02}"/>
              </a:ext>
            </a:extLst>
          </p:cNvPr>
          <p:cNvSpPr txBox="1"/>
          <p:nvPr/>
        </p:nvSpPr>
        <p:spPr>
          <a:xfrm>
            <a:off x="75146" y="3510583"/>
            <a:ext cx="7760963"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en-US" sz="3600" dirty="0" err="1">
                <a:latin typeface="Cambria Math" panose="02040503050406030204" pitchFamily="18" charset="0"/>
                <a:ea typeface="Cambria Math" panose="02040503050406030204" pitchFamily="18" charset="0"/>
                <a:cs typeface="Baloo 2" charset="0"/>
              </a:rPr>
              <a:t>Có</a:t>
            </a:r>
            <a:r>
              <a:rPr lang="en-US" altLang="en-US" sz="3600" dirty="0">
                <a:latin typeface="Cambria Math" panose="02040503050406030204" pitchFamily="18" charset="0"/>
                <a:ea typeface="Cambria Math" panose="02040503050406030204" pitchFamily="18" charset="0"/>
                <a:cs typeface="Baloo 2" charset="0"/>
              </a:rPr>
              <a:t> 60% </a:t>
            </a:r>
            <a:r>
              <a:rPr lang="en-US" altLang="en-US" sz="3600" dirty="0" err="1">
                <a:latin typeface="Cambria Math" panose="02040503050406030204" pitchFamily="18" charset="0"/>
                <a:ea typeface="Cambria Math" panose="02040503050406030204" pitchFamily="18" charset="0"/>
                <a:cs typeface="Baloo 2" charset="0"/>
              </a:rPr>
              <a:t>số</a:t>
            </a:r>
            <a:r>
              <a:rPr lang="en-US" altLang="en-US" sz="3600" dirty="0">
                <a:latin typeface="Cambria Math" panose="02040503050406030204" pitchFamily="18" charset="0"/>
                <a:ea typeface="Cambria Math" panose="02040503050406030204" pitchFamily="18" charset="0"/>
                <a:cs typeface="Baloo 2" charset="0"/>
              </a:rPr>
              <a:t> h</a:t>
            </a:r>
            <a:r>
              <a:rPr lang="vi-VN" altLang="en-US" sz="3600" dirty="0">
                <a:latin typeface="Cambria Math" panose="02040503050406030204" pitchFamily="18" charset="0"/>
                <a:ea typeface="Cambria Math" panose="02040503050406030204" pitchFamily="18" charset="0"/>
                <a:cs typeface="Baloo 2" charset="0"/>
              </a:rPr>
              <a:t>ọc sinh </a:t>
            </a:r>
            <a:r>
              <a:rPr lang="en-US" altLang="en-US" sz="3600" dirty="0" err="1">
                <a:latin typeface="Cambria Math" panose="02040503050406030204" pitchFamily="18" charset="0"/>
                <a:ea typeface="Cambria Math" panose="02040503050406030204" pitchFamily="18" charset="0"/>
                <a:cs typeface="Baloo 2" charset="0"/>
              </a:rPr>
              <a:t>là</a:t>
            </a:r>
            <a:r>
              <a:rPr lang="en-US" altLang="en-US" sz="3600" dirty="0">
                <a:latin typeface="Cambria Math" panose="02040503050406030204" pitchFamily="18" charset="0"/>
                <a:ea typeface="Cambria Math" panose="02040503050406030204" pitchFamily="18" charset="0"/>
                <a:cs typeface="Baloo 2" charset="0"/>
              </a:rPr>
              <a:t> HS </a:t>
            </a:r>
            <a:r>
              <a:rPr lang="en-US" altLang="en-US" sz="3600" dirty="0" err="1">
                <a:latin typeface="Cambria Math" panose="02040503050406030204" pitchFamily="18" charset="0"/>
                <a:ea typeface="Cambria Math" panose="02040503050406030204" pitchFamily="18" charset="0"/>
                <a:cs typeface="Baloo 2" charset="0"/>
              </a:rPr>
              <a:t>khá</a:t>
            </a:r>
            <a:r>
              <a:rPr lang="en-US" altLang="en-US" sz="3600" dirty="0">
                <a:latin typeface="Cambria Math" panose="02040503050406030204" pitchFamily="18" charset="0"/>
                <a:ea typeface="Cambria Math" panose="02040503050406030204" pitchFamily="18" charset="0"/>
                <a:cs typeface="Baloo 2" charset="0"/>
              </a:rPr>
              <a:t>.</a:t>
            </a:r>
            <a:endParaRPr lang="vi-VN" altLang="en-US" sz="3600" dirty="0">
              <a:latin typeface="Cambria Math" panose="02040503050406030204" pitchFamily="18" charset="0"/>
              <a:ea typeface="Cambria Math" panose="02040503050406030204" pitchFamily="18" charset="0"/>
              <a:cs typeface="Baloo 2" charset="0"/>
            </a:endParaRPr>
          </a:p>
        </p:txBody>
      </p:sp>
      <p:sp>
        <p:nvSpPr>
          <p:cNvPr id="12" name="Text Box 7">
            <a:extLst>
              <a:ext uri="{FF2B5EF4-FFF2-40B4-BE49-F238E27FC236}">
                <a16:creationId xmlns:a16="http://schemas.microsoft.com/office/drawing/2014/main" id="{20DF1514-F205-E069-6669-573E44CF7AE0}"/>
              </a:ext>
            </a:extLst>
          </p:cNvPr>
          <p:cNvSpPr txBox="1"/>
          <p:nvPr/>
        </p:nvSpPr>
        <p:spPr>
          <a:xfrm>
            <a:off x="91482" y="4521599"/>
            <a:ext cx="7793637"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altLang="en-US" sz="3600" dirty="0" err="1">
                <a:latin typeface="Cambria Math" panose="02040503050406030204" pitchFamily="18" charset="0"/>
                <a:ea typeface="Cambria Math" panose="02040503050406030204" pitchFamily="18" charset="0"/>
                <a:cs typeface="Baloo 2" charset="0"/>
              </a:rPr>
              <a:t>Có</a:t>
            </a:r>
            <a:r>
              <a:rPr lang="en-US" altLang="en-US" sz="3600" dirty="0">
                <a:latin typeface="Cambria Math" panose="02040503050406030204" pitchFamily="18" charset="0"/>
                <a:ea typeface="Cambria Math" panose="02040503050406030204" pitchFamily="18" charset="0"/>
                <a:cs typeface="Baloo 2" charset="0"/>
              </a:rPr>
              <a:t> 22,5% </a:t>
            </a:r>
            <a:r>
              <a:rPr lang="en-US" altLang="en-US" sz="3600" dirty="0" err="1">
                <a:latin typeface="Cambria Math" panose="02040503050406030204" pitchFamily="18" charset="0"/>
                <a:ea typeface="Cambria Math" panose="02040503050406030204" pitchFamily="18" charset="0"/>
                <a:cs typeface="Baloo 2" charset="0"/>
              </a:rPr>
              <a:t>số</a:t>
            </a:r>
            <a:r>
              <a:rPr lang="en-US" altLang="en-US" sz="3600" dirty="0">
                <a:latin typeface="Cambria Math" panose="02040503050406030204" pitchFamily="18" charset="0"/>
                <a:ea typeface="Cambria Math" panose="02040503050406030204" pitchFamily="18" charset="0"/>
                <a:cs typeface="Baloo 2" charset="0"/>
              </a:rPr>
              <a:t> h</a:t>
            </a:r>
            <a:r>
              <a:rPr lang="vi-VN" altLang="en-US" sz="3600" dirty="0">
                <a:latin typeface="Cambria Math" panose="02040503050406030204" pitchFamily="18" charset="0"/>
                <a:ea typeface="Cambria Math" panose="02040503050406030204" pitchFamily="18" charset="0"/>
                <a:cs typeface="Baloo 2" charset="0"/>
              </a:rPr>
              <a:t>ọc sinh </a:t>
            </a:r>
            <a:r>
              <a:rPr lang="en-US" altLang="en-US" sz="3600" dirty="0" err="1">
                <a:latin typeface="Cambria Math" panose="02040503050406030204" pitchFamily="18" charset="0"/>
                <a:ea typeface="Cambria Math" panose="02040503050406030204" pitchFamily="18" charset="0"/>
                <a:cs typeface="Baloo 2" charset="0"/>
              </a:rPr>
              <a:t>là</a:t>
            </a:r>
            <a:r>
              <a:rPr lang="en-US" altLang="en-US" sz="3600" dirty="0">
                <a:latin typeface="Cambria Math" panose="02040503050406030204" pitchFamily="18" charset="0"/>
                <a:ea typeface="Cambria Math" panose="02040503050406030204" pitchFamily="18" charset="0"/>
                <a:cs typeface="Baloo 2" charset="0"/>
              </a:rPr>
              <a:t> HS </a:t>
            </a:r>
            <a:r>
              <a:rPr lang="en-US" altLang="en-US" sz="3600" dirty="0" err="1">
                <a:latin typeface="Cambria Math" panose="02040503050406030204" pitchFamily="18" charset="0"/>
                <a:ea typeface="Cambria Math" panose="02040503050406030204" pitchFamily="18" charset="0"/>
                <a:cs typeface="Baloo 2" charset="0"/>
              </a:rPr>
              <a:t>trung</a:t>
            </a:r>
            <a:r>
              <a:rPr lang="en-US" altLang="en-US" sz="3600" dirty="0">
                <a:latin typeface="Cambria Math" panose="02040503050406030204" pitchFamily="18" charset="0"/>
                <a:ea typeface="Cambria Math" panose="02040503050406030204" pitchFamily="18" charset="0"/>
                <a:cs typeface="Baloo 2" charset="0"/>
              </a:rPr>
              <a:t> </a:t>
            </a:r>
            <a:r>
              <a:rPr lang="en-US" altLang="en-US" sz="3600" dirty="0" err="1">
                <a:latin typeface="Cambria Math" panose="02040503050406030204" pitchFamily="18" charset="0"/>
                <a:ea typeface="Cambria Math" panose="02040503050406030204" pitchFamily="18" charset="0"/>
                <a:cs typeface="Baloo 2" charset="0"/>
              </a:rPr>
              <a:t>bình</a:t>
            </a:r>
            <a:r>
              <a:rPr lang="en-US" altLang="en-US" sz="3600" dirty="0">
                <a:latin typeface="Cambria Math" panose="02040503050406030204" pitchFamily="18" charset="0"/>
                <a:ea typeface="Cambria Math" panose="02040503050406030204" pitchFamily="18" charset="0"/>
                <a:cs typeface="Baloo 2" charset="0"/>
              </a:rPr>
              <a:t>.</a:t>
            </a:r>
            <a:endParaRPr lang="vi-VN" altLang="en-US" sz="3600" dirty="0">
              <a:latin typeface="Cambria Math" panose="02040503050406030204" pitchFamily="18" charset="0"/>
              <a:ea typeface="Cambria Math" panose="02040503050406030204" pitchFamily="18" charset="0"/>
              <a:cs typeface="Baloo 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Box 2">
            <a:extLst>
              <a:ext uri="{FF2B5EF4-FFF2-40B4-BE49-F238E27FC236}">
                <a16:creationId xmlns:a16="http://schemas.microsoft.com/office/drawing/2014/main" id="{472E81DF-A61D-0FD4-BEE4-9A77F76E6D23}"/>
              </a:ext>
            </a:extLst>
          </p:cNvPr>
          <p:cNvSpPr txBox="1">
            <a:spLocks noChangeArrowheads="1"/>
          </p:cNvSpPr>
          <p:nvPr/>
        </p:nvSpPr>
        <p:spPr bwMode="auto">
          <a:xfrm>
            <a:off x="59948" y="65701"/>
            <a:ext cx="12072103" cy="1754326"/>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Trong</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vườn</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trồng</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bốn</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loại</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cây</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ăn</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quả</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biểu</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đồ</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hình</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quạt</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cho</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biết</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tỉ</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số</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phần</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trăm</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của</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bốn</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loại</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cây</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đó</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Đọc</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số</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liệu</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trên</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biểu</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đồ</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đúng</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ghi</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b="1" dirty="0">
                <a:latin typeface="Cambria Math" panose="02040503050406030204" pitchFamily="18" charset="0"/>
                <a:ea typeface="Cambria Math" panose="02040503050406030204" pitchFamily="18" charset="0"/>
                <a:cs typeface="Times New Roman" panose="02020603050405020304" pitchFamily="18" charset="0"/>
              </a:rPr>
              <a:t>Đ</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sai</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ghi</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b="1" dirty="0">
                <a:latin typeface="Cambria Math" panose="02040503050406030204" pitchFamily="18" charset="0"/>
                <a:ea typeface="Cambria Math" panose="02040503050406030204" pitchFamily="18" charset="0"/>
                <a:cs typeface="Times New Roman" panose="02020603050405020304" pitchFamily="18" charset="0"/>
              </a:rPr>
              <a:t>S</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vào</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ô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trống</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p>
        </p:txBody>
      </p:sp>
      <p:pic>
        <p:nvPicPr>
          <p:cNvPr id="16" name="Picture 11">
            <a:extLst>
              <a:ext uri="{FF2B5EF4-FFF2-40B4-BE49-F238E27FC236}">
                <a16:creationId xmlns:a16="http://schemas.microsoft.com/office/drawing/2014/main" id="{3B562313-A3E1-E297-895B-018A2212C4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7699" y="2024157"/>
            <a:ext cx="34290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2">
            <a:extLst>
              <a:ext uri="{FF2B5EF4-FFF2-40B4-BE49-F238E27FC236}">
                <a16:creationId xmlns:a16="http://schemas.microsoft.com/office/drawing/2014/main" id="{8D4C6DC3-30A0-0E82-4CD4-1DF8CEEEE843}"/>
              </a:ext>
            </a:extLst>
          </p:cNvPr>
          <p:cNvSpPr txBox="1">
            <a:spLocks noChangeArrowheads="1"/>
          </p:cNvSpPr>
          <p:nvPr/>
        </p:nvSpPr>
        <p:spPr bwMode="auto">
          <a:xfrm>
            <a:off x="8555037" y="3241791"/>
            <a:ext cx="1371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dirty="0" err="1">
                <a:latin typeface="Cambria Math" panose="02040503050406030204" pitchFamily="18" charset="0"/>
                <a:ea typeface="Cambria Math" panose="02040503050406030204" pitchFamily="18" charset="0"/>
              </a:rPr>
              <a:t>Cây</a:t>
            </a:r>
            <a:r>
              <a:rPr lang="en-US" altLang="en-US" sz="2400" b="1" dirty="0">
                <a:latin typeface="Cambria Math" panose="02040503050406030204" pitchFamily="18" charset="0"/>
                <a:ea typeface="Cambria Math" panose="02040503050406030204" pitchFamily="18" charset="0"/>
              </a:rPr>
              <a:t> cam 40%</a:t>
            </a:r>
          </a:p>
        </p:txBody>
      </p:sp>
      <p:sp>
        <p:nvSpPr>
          <p:cNvPr id="18" name="Text Box 13">
            <a:extLst>
              <a:ext uri="{FF2B5EF4-FFF2-40B4-BE49-F238E27FC236}">
                <a16:creationId xmlns:a16="http://schemas.microsoft.com/office/drawing/2014/main" id="{181EF44E-4ABD-B4FC-4D2E-69B88C764E0E}"/>
              </a:ext>
            </a:extLst>
          </p:cNvPr>
          <p:cNvSpPr txBox="1">
            <a:spLocks noChangeArrowheads="1"/>
          </p:cNvSpPr>
          <p:nvPr/>
        </p:nvSpPr>
        <p:spPr bwMode="auto">
          <a:xfrm>
            <a:off x="9982199" y="2730081"/>
            <a:ext cx="1371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dirty="0" err="1">
                <a:latin typeface="Cambria Math" panose="02040503050406030204" pitchFamily="18" charset="0"/>
                <a:ea typeface="Cambria Math" panose="02040503050406030204" pitchFamily="18" charset="0"/>
              </a:rPr>
              <a:t>Cây</a:t>
            </a:r>
            <a:r>
              <a:rPr lang="en-US" altLang="en-US" sz="2400" dirty="0">
                <a:latin typeface="Cambria Math" panose="02040503050406030204" pitchFamily="18" charset="0"/>
                <a:ea typeface="Cambria Math" panose="02040503050406030204" pitchFamily="18" charset="0"/>
              </a:rPr>
              <a:t> </a:t>
            </a:r>
            <a:r>
              <a:rPr lang="en-US" altLang="en-US" sz="2400" dirty="0" err="1">
                <a:latin typeface="Cambria Math" panose="02040503050406030204" pitchFamily="18" charset="0"/>
                <a:ea typeface="Cambria Math" panose="02040503050406030204" pitchFamily="18" charset="0"/>
              </a:rPr>
              <a:t>bưởi</a:t>
            </a:r>
            <a:r>
              <a:rPr lang="en-US" altLang="en-US" sz="2400" dirty="0">
                <a:latin typeface="Cambria Math" panose="02040503050406030204" pitchFamily="18" charset="0"/>
                <a:ea typeface="Cambria Math" panose="02040503050406030204" pitchFamily="18" charset="0"/>
              </a:rPr>
              <a:t> 25%</a:t>
            </a:r>
          </a:p>
        </p:txBody>
      </p:sp>
      <p:sp>
        <p:nvSpPr>
          <p:cNvPr id="19" name="Text Box 14">
            <a:extLst>
              <a:ext uri="{FF2B5EF4-FFF2-40B4-BE49-F238E27FC236}">
                <a16:creationId xmlns:a16="http://schemas.microsoft.com/office/drawing/2014/main" id="{78DE776F-FB4C-8F2F-EEE5-21C1BCA45EF9}"/>
              </a:ext>
            </a:extLst>
          </p:cNvPr>
          <p:cNvSpPr txBox="1">
            <a:spLocks noChangeArrowheads="1"/>
          </p:cNvSpPr>
          <p:nvPr/>
        </p:nvSpPr>
        <p:spPr bwMode="auto">
          <a:xfrm>
            <a:off x="10198931" y="3828872"/>
            <a:ext cx="1371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dirty="0" err="1">
                <a:latin typeface="Cambria Math" panose="02040503050406030204" pitchFamily="18" charset="0"/>
                <a:ea typeface="Cambria Math" panose="02040503050406030204" pitchFamily="18" charset="0"/>
              </a:rPr>
              <a:t>Cây</a:t>
            </a:r>
            <a:r>
              <a:rPr lang="en-US" altLang="en-US" sz="2400" dirty="0">
                <a:latin typeface="Cambria Math" panose="02040503050406030204" pitchFamily="18" charset="0"/>
                <a:ea typeface="Cambria Math" panose="02040503050406030204" pitchFamily="18" charset="0"/>
              </a:rPr>
              <a:t> </a:t>
            </a:r>
            <a:r>
              <a:rPr lang="en-US" altLang="en-US" sz="2400" dirty="0" err="1">
                <a:latin typeface="Cambria Math" panose="02040503050406030204" pitchFamily="18" charset="0"/>
                <a:ea typeface="Cambria Math" panose="02040503050406030204" pitchFamily="18" charset="0"/>
              </a:rPr>
              <a:t>ổi</a:t>
            </a:r>
            <a:r>
              <a:rPr lang="en-US" altLang="en-US" sz="2400" dirty="0">
                <a:latin typeface="Cambria Math" panose="02040503050406030204" pitchFamily="18" charset="0"/>
                <a:ea typeface="Cambria Math" panose="02040503050406030204" pitchFamily="18" charset="0"/>
              </a:rPr>
              <a:t> 15%</a:t>
            </a:r>
          </a:p>
        </p:txBody>
      </p:sp>
      <p:sp>
        <p:nvSpPr>
          <p:cNvPr id="20" name="Text Box 15">
            <a:extLst>
              <a:ext uri="{FF2B5EF4-FFF2-40B4-BE49-F238E27FC236}">
                <a16:creationId xmlns:a16="http://schemas.microsoft.com/office/drawing/2014/main" id="{9D4C0E94-F2B6-1917-E0E7-186B1F2C2E88}"/>
              </a:ext>
            </a:extLst>
          </p:cNvPr>
          <p:cNvSpPr txBox="1">
            <a:spLocks noChangeArrowheads="1"/>
          </p:cNvSpPr>
          <p:nvPr/>
        </p:nvSpPr>
        <p:spPr bwMode="auto">
          <a:xfrm>
            <a:off x="9170621" y="4541393"/>
            <a:ext cx="1600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2400" dirty="0" err="1">
                <a:latin typeface="Cambria Math" panose="02040503050406030204" pitchFamily="18" charset="0"/>
                <a:ea typeface="Cambria Math" panose="02040503050406030204" pitchFamily="18" charset="0"/>
              </a:rPr>
              <a:t>Cây</a:t>
            </a:r>
            <a:r>
              <a:rPr lang="en-US" altLang="en-US" sz="2400" dirty="0">
                <a:latin typeface="Cambria Math" panose="02040503050406030204" pitchFamily="18" charset="0"/>
                <a:ea typeface="Cambria Math" panose="02040503050406030204" pitchFamily="18" charset="0"/>
              </a:rPr>
              <a:t> </a:t>
            </a:r>
            <a:r>
              <a:rPr lang="en-US" altLang="en-US" sz="2400" dirty="0" err="1">
                <a:latin typeface="Cambria Math" panose="02040503050406030204" pitchFamily="18" charset="0"/>
                <a:ea typeface="Cambria Math" panose="02040503050406030204" pitchFamily="18" charset="0"/>
              </a:rPr>
              <a:t>nhãn</a:t>
            </a:r>
            <a:r>
              <a:rPr lang="en-US" altLang="en-US" sz="2400" dirty="0">
                <a:latin typeface="Cambria Math" panose="02040503050406030204" pitchFamily="18" charset="0"/>
                <a:ea typeface="Cambria Math" panose="02040503050406030204" pitchFamily="18" charset="0"/>
              </a:rPr>
              <a:t> 20%</a:t>
            </a:r>
          </a:p>
        </p:txBody>
      </p:sp>
      <p:sp>
        <p:nvSpPr>
          <p:cNvPr id="4" name="TextBox 3">
            <a:extLst>
              <a:ext uri="{FF2B5EF4-FFF2-40B4-BE49-F238E27FC236}">
                <a16:creationId xmlns:a16="http://schemas.microsoft.com/office/drawing/2014/main" id="{363E0937-20B6-0019-B5A1-82964859CC8E}"/>
              </a:ext>
            </a:extLst>
          </p:cNvPr>
          <p:cNvSpPr txBox="1">
            <a:spLocks noChangeArrowheads="1"/>
          </p:cNvSpPr>
          <p:nvPr/>
        </p:nvSpPr>
        <p:spPr bwMode="auto">
          <a:xfrm>
            <a:off x="214312" y="2208075"/>
            <a:ext cx="65674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1.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Cây</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cam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chiếm</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b="1" dirty="0">
                <a:latin typeface="Cambria Math" panose="02040503050406030204" pitchFamily="18" charset="0"/>
                <a:ea typeface="Cambria Math" panose="02040503050406030204" pitchFamily="18" charset="0"/>
                <a:cs typeface="Times New Roman" panose="02020603050405020304" pitchFamily="18" charset="0"/>
              </a:rPr>
              <a:t>20%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số</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cây</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trong</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vườn</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a:t>
            </a:r>
          </a:p>
        </p:txBody>
      </p:sp>
      <p:sp>
        <p:nvSpPr>
          <p:cNvPr id="23" name="TextBox 22">
            <a:extLst>
              <a:ext uri="{FF2B5EF4-FFF2-40B4-BE49-F238E27FC236}">
                <a16:creationId xmlns:a16="http://schemas.microsoft.com/office/drawing/2014/main" id="{9B02BC72-FC5D-B6DA-829F-6E8F63537BEC}"/>
              </a:ext>
            </a:extLst>
          </p:cNvPr>
          <p:cNvSpPr txBox="1">
            <a:spLocks noChangeArrowheads="1"/>
          </p:cNvSpPr>
          <p:nvPr/>
        </p:nvSpPr>
        <p:spPr bwMode="auto">
          <a:xfrm>
            <a:off x="214312" y="3572600"/>
            <a:ext cx="803043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2.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Cây</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bưởi</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và</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cây</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ổi</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chiếm</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b="1" dirty="0">
                <a:latin typeface="Cambria Math" panose="02040503050406030204" pitchFamily="18" charset="0"/>
                <a:ea typeface="Cambria Math" panose="02040503050406030204" pitchFamily="18" charset="0"/>
                <a:cs typeface="Times New Roman" panose="02020603050405020304" pitchFamily="18" charset="0"/>
              </a:rPr>
              <a:t>40%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số</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cây</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trong</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vườn</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a:t>
            </a:r>
          </a:p>
        </p:txBody>
      </p:sp>
      <p:sp>
        <p:nvSpPr>
          <p:cNvPr id="24" name="TextBox 23">
            <a:extLst>
              <a:ext uri="{FF2B5EF4-FFF2-40B4-BE49-F238E27FC236}">
                <a16:creationId xmlns:a16="http://schemas.microsoft.com/office/drawing/2014/main" id="{23EBA724-ACF8-90FE-FD4A-C36110016C07}"/>
              </a:ext>
            </a:extLst>
          </p:cNvPr>
          <p:cNvSpPr txBox="1">
            <a:spLocks noChangeArrowheads="1"/>
          </p:cNvSpPr>
          <p:nvPr/>
        </p:nvSpPr>
        <p:spPr bwMode="auto">
          <a:xfrm>
            <a:off x="214311" y="4937125"/>
            <a:ext cx="80533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3.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Cây</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cam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và</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cây</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nhãn</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chiếm</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b="1" dirty="0">
                <a:latin typeface="Cambria Math" panose="02040503050406030204" pitchFamily="18" charset="0"/>
                <a:ea typeface="Cambria Math" panose="02040503050406030204" pitchFamily="18" charset="0"/>
                <a:cs typeface="Times New Roman" panose="02020603050405020304" pitchFamily="18" charset="0"/>
              </a:rPr>
              <a:t>60%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số</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cây</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trong</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3600" dirty="0" err="1">
                <a:latin typeface="Cambria Math" panose="02040503050406030204" pitchFamily="18" charset="0"/>
                <a:ea typeface="Cambria Math" panose="02040503050406030204" pitchFamily="18" charset="0"/>
                <a:cs typeface="Times New Roman" panose="02020603050405020304" pitchFamily="18" charset="0"/>
              </a:rPr>
              <a:t>vườn</a:t>
            </a:r>
            <a:r>
              <a:rPr lang="en-US" altLang="en-US" sz="3600" dirty="0">
                <a:latin typeface="Cambria Math" panose="02040503050406030204" pitchFamily="18" charset="0"/>
                <a:ea typeface="Cambria Math" panose="02040503050406030204" pitchFamily="18" charset="0"/>
                <a:cs typeface="Times New Roman" panose="02020603050405020304" pitchFamily="18" charset="0"/>
              </a:rPr>
              <a:t>.</a:t>
            </a:r>
          </a:p>
        </p:txBody>
      </p:sp>
      <p:sp>
        <p:nvSpPr>
          <p:cNvPr id="14" name="Rectangle 13">
            <a:extLst>
              <a:ext uri="{FF2B5EF4-FFF2-40B4-BE49-F238E27FC236}">
                <a16:creationId xmlns:a16="http://schemas.microsoft.com/office/drawing/2014/main" id="{79790920-3D62-1E20-1E47-5EE4922ADC0F}"/>
              </a:ext>
            </a:extLst>
          </p:cNvPr>
          <p:cNvSpPr/>
          <p:nvPr/>
        </p:nvSpPr>
        <p:spPr>
          <a:xfrm>
            <a:off x="5351463" y="2949468"/>
            <a:ext cx="1011237" cy="449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a:latin typeface="Cambria Math" panose="02040503050406030204" pitchFamily="18" charset="0"/>
              <a:ea typeface="Cambria Math" panose="02040503050406030204" pitchFamily="18" charset="0"/>
            </a:endParaRPr>
          </a:p>
        </p:txBody>
      </p:sp>
      <p:sp>
        <p:nvSpPr>
          <p:cNvPr id="15" name="TextBox 14">
            <a:extLst>
              <a:ext uri="{FF2B5EF4-FFF2-40B4-BE49-F238E27FC236}">
                <a16:creationId xmlns:a16="http://schemas.microsoft.com/office/drawing/2014/main" id="{818A7F17-9D06-01D7-8A65-6F6A7ED1A7F5}"/>
              </a:ext>
            </a:extLst>
          </p:cNvPr>
          <p:cNvSpPr txBox="1">
            <a:spLocks noChangeArrowheads="1"/>
          </p:cNvSpPr>
          <p:nvPr/>
        </p:nvSpPr>
        <p:spPr bwMode="auto">
          <a:xfrm>
            <a:off x="5657850" y="2847580"/>
            <a:ext cx="4381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solidFill>
                  <a:srgbClr val="FF0000"/>
                </a:solidFill>
                <a:latin typeface="Cambria Math" panose="02040503050406030204" pitchFamily="18" charset="0"/>
                <a:ea typeface="Cambria Math" panose="02040503050406030204" pitchFamily="18" charset="0"/>
              </a:rPr>
              <a:t>S</a:t>
            </a:r>
          </a:p>
        </p:txBody>
      </p:sp>
      <p:sp>
        <p:nvSpPr>
          <p:cNvPr id="27" name="Rectangle 26">
            <a:extLst>
              <a:ext uri="{FF2B5EF4-FFF2-40B4-BE49-F238E27FC236}">
                <a16:creationId xmlns:a16="http://schemas.microsoft.com/office/drawing/2014/main" id="{96C59153-64FD-E931-672F-5FA73FB05506}"/>
              </a:ext>
            </a:extLst>
          </p:cNvPr>
          <p:cNvSpPr/>
          <p:nvPr/>
        </p:nvSpPr>
        <p:spPr>
          <a:xfrm>
            <a:off x="5351463" y="4326557"/>
            <a:ext cx="1011237" cy="4508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a:latin typeface="Cambria Math" panose="02040503050406030204" pitchFamily="18" charset="0"/>
              <a:ea typeface="Cambria Math" panose="02040503050406030204" pitchFamily="18" charset="0"/>
            </a:endParaRPr>
          </a:p>
        </p:txBody>
      </p:sp>
      <p:sp>
        <p:nvSpPr>
          <p:cNvPr id="28" name="Rectangle 27">
            <a:extLst>
              <a:ext uri="{FF2B5EF4-FFF2-40B4-BE49-F238E27FC236}">
                <a16:creationId xmlns:a16="http://schemas.microsoft.com/office/drawing/2014/main" id="{1316DD7D-4A81-EC3D-C268-14FE874E2125}"/>
              </a:ext>
            </a:extLst>
          </p:cNvPr>
          <p:cNvSpPr/>
          <p:nvPr/>
        </p:nvSpPr>
        <p:spPr>
          <a:xfrm>
            <a:off x="5351463" y="5635624"/>
            <a:ext cx="1012825" cy="449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a:latin typeface="Cambria Math" panose="02040503050406030204" pitchFamily="18" charset="0"/>
              <a:ea typeface="Cambria Math" panose="02040503050406030204" pitchFamily="18" charset="0"/>
            </a:endParaRPr>
          </a:p>
        </p:txBody>
      </p:sp>
      <p:sp>
        <p:nvSpPr>
          <p:cNvPr id="29" name="TextBox 28">
            <a:extLst>
              <a:ext uri="{FF2B5EF4-FFF2-40B4-BE49-F238E27FC236}">
                <a16:creationId xmlns:a16="http://schemas.microsoft.com/office/drawing/2014/main" id="{85E01F9B-FC54-3819-3E02-53F2FC97AFEB}"/>
              </a:ext>
            </a:extLst>
          </p:cNvPr>
          <p:cNvSpPr txBox="1">
            <a:spLocks noChangeArrowheads="1"/>
          </p:cNvSpPr>
          <p:nvPr/>
        </p:nvSpPr>
        <p:spPr bwMode="auto">
          <a:xfrm>
            <a:off x="5657850" y="4223169"/>
            <a:ext cx="4381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solidFill>
                  <a:srgbClr val="FF0000"/>
                </a:solidFill>
                <a:latin typeface="Cambria Math" panose="02040503050406030204" pitchFamily="18" charset="0"/>
                <a:ea typeface="Cambria Math" panose="02040503050406030204" pitchFamily="18" charset="0"/>
              </a:rPr>
              <a:t>Đ</a:t>
            </a:r>
          </a:p>
        </p:txBody>
      </p:sp>
      <p:sp>
        <p:nvSpPr>
          <p:cNvPr id="30" name="TextBox 29">
            <a:extLst>
              <a:ext uri="{FF2B5EF4-FFF2-40B4-BE49-F238E27FC236}">
                <a16:creationId xmlns:a16="http://schemas.microsoft.com/office/drawing/2014/main" id="{2129C94F-1FE6-E891-16A6-F4B0C5DD5CA9}"/>
              </a:ext>
            </a:extLst>
          </p:cNvPr>
          <p:cNvSpPr txBox="1">
            <a:spLocks noChangeArrowheads="1"/>
          </p:cNvSpPr>
          <p:nvPr/>
        </p:nvSpPr>
        <p:spPr bwMode="auto">
          <a:xfrm>
            <a:off x="5637861" y="5537089"/>
            <a:ext cx="4381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dirty="0">
                <a:solidFill>
                  <a:srgbClr val="FF0000"/>
                </a:solidFill>
                <a:latin typeface="Cambria Math" panose="02040503050406030204" pitchFamily="18" charset="0"/>
                <a:ea typeface="Cambria Math" panose="02040503050406030204" pitchFamily="18" charset="0"/>
              </a:rPr>
              <a:t>Đ</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plus(in)">
                                      <p:cBhvr>
                                        <p:cTn id="7" dur="2000"/>
                                        <p:tgtEl>
                                          <p:spTgt spid="16"/>
                                        </p:tgtEl>
                                      </p:cBhvr>
                                    </p:animEffect>
                                  </p:childTnLst>
                                </p:cTn>
                              </p:par>
                              <p:par>
                                <p:cTn id="8" presetID="13" presetClass="entr" presetSubtype="1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plus(in)">
                                      <p:cBhvr>
                                        <p:cTn id="10" dur="2000"/>
                                        <p:tgtEl>
                                          <p:spTgt spid="17"/>
                                        </p:tgtEl>
                                      </p:cBhvr>
                                    </p:animEffect>
                                  </p:childTnLst>
                                </p:cTn>
                              </p:par>
                              <p:par>
                                <p:cTn id="11" presetID="13" presetClass="entr" presetSubtype="16"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plus(in)">
                                      <p:cBhvr>
                                        <p:cTn id="13" dur="2000"/>
                                        <p:tgtEl>
                                          <p:spTgt spid="18"/>
                                        </p:tgtEl>
                                      </p:cBhvr>
                                    </p:animEffect>
                                  </p:childTnLst>
                                </p:cTn>
                              </p:par>
                              <p:par>
                                <p:cTn id="14" presetID="13" presetClass="entr" presetSubtype="16"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plus(in)">
                                      <p:cBhvr>
                                        <p:cTn id="16" dur="2000"/>
                                        <p:tgtEl>
                                          <p:spTgt spid="19"/>
                                        </p:tgtEl>
                                      </p:cBhvr>
                                    </p:animEffect>
                                  </p:childTnLst>
                                </p:cTn>
                              </p:par>
                              <p:par>
                                <p:cTn id="17" presetID="13" presetClass="entr" presetSubtype="16"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plus(in)">
                                      <p:cBhvr>
                                        <p:cTn id="19" dur="2000"/>
                                        <p:tgtEl>
                                          <p:spTgt spid="2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arn(inVertical)">
                                      <p:cBhvr>
                                        <p:cTn id="24" dur="500"/>
                                        <p:tgtEl>
                                          <p:spTgt spid="27"/>
                                        </p:tgtEl>
                                      </p:cBhvr>
                                    </p:animEffect>
                                  </p:childTnLst>
                                </p:cTn>
                              </p:par>
                              <p:par>
                                <p:cTn id="25" presetID="16" presetClass="entr" presetSubtype="21"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par>
                                <p:cTn id="28" presetID="16" presetClass="entr" presetSubtype="21"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inVertical)">
                                      <p:cBhvr>
                                        <p:cTn id="30" dur="500"/>
                                        <p:tgtEl>
                                          <p:spTgt spid="23"/>
                                        </p:tgtEl>
                                      </p:cBhvr>
                                    </p:animEffect>
                                  </p:childTnLst>
                                </p:cTn>
                              </p:par>
                              <p:par>
                                <p:cTn id="31" presetID="16" presetClass="entr" presetSubtype="21"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arn(inVertical)">
                                      <p:cBhvr>
                                        <p:cTn id="33" dur="500"/>
                                        <p:tgtEl>
                                          <p:spTgt spid="24"/>
                                        </p:tgtEl>
                                      </p:cBhvr>
                                    </p:animEffect>
                                  </p:childTnLst>
                                </p:cTn>
                              </p:par>
                              <p:par>
                                <p:cTn id="34" presetID="16" presetClass="entr" presetSubtype="21"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arn(inVertical)">
                                      <p:cBhvr>
                                        <p:cTn id="36" dur="500"/>
                                        <p:tgtEl>
                                          <p:spTgt spid="14"/>
                                        </p:tgtEl>
                                      </p:cBhvr>
                                    </p:animEffect>
                                  </p:childTnLst>
                                </p:cTn>
                              </p:par>
                              <p:par>
                                <p:cTn id="37" presetID="16" presetClass="entr" presetSubtype="21"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barn(inVertical)">
                                      <p:cBhvr>
                                        <p:cTn id="39" dur="500"/>
                                        <p:tgtEl>
                                          <p:spTgt spid="2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additive="base">
                                        <p:cTn id="50" dur="500" fill="hold"/>
                                        <p:tgtEl>
                                          <p:spTgt spid="29"/>
                                        </p:tgtEl>
                                        <p:attrNameLst>
                                          <p:attrName>ppt_x</p:attrName>
                                        </p:attrNameLst>
                                      </p:cBhvr>
                                      <p:tavLst>
                                        <p:tav tm="0">
                                          <p:val>
                                            <p:strVal val="#ppt_x"/>
                                          </p:val>
                                        </p:tav>
                                        <p:tav tm="100000">
                                          <p:val>
                                            <p:strVal val="#ppt_x"/>
                                          </p:val>
                                        </p:tav>
                                      </p:tavLst>
                                    </p:anim>
                                    <p:anim calcmode="lin" valueType="num">
                                      <p:cBhvr additive="base">
                                        <p:cTn id="5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500" fill="hold"/>
                                        <p:tgtEl>
                                          <p:spTgt spid="30"/>
                                        </p:tgtEl>
                                        <p:attrNameLst>
                                          <p:attrName>ppt_x</p:attrName>
                                        </p:attrNameLst>
                                      </p:cBhvr>
                                      <p:tavLst>
                                        <p:tav tm="0">
                                          <p:val>
                                            <p:strVal val="#ppt_x"/>
                                          </p:val>
                                        </p:tav>
                                        <p:tav tm="100000">
                                          <p:val>
                                            <p:strVal val="#ppt_x"/>
                                          </p:val>
                                        </p:tav>
                                      </p:tavLst>
                                    </p:anim>
                                    <p:anim calcmode="lin" valueType="num">
                                      <p:cBhvr additive="base">
                                        <p:cTn id="5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4" grpId="0"/>
      <p:bldP spid="23" grpId="0"/>
      <p:bldP spid="24" grpId="0"/>
      <p:bldP spid="14" grpId="0" animBg="1"/>
      <p:bldP spid="15" grpId="0"/>
      <p:bldP spid="27" grpId="0" animBg="1"/>
      <p:bldP spid="28"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4A4C22-BCB9-1499-FAF0-A0591EFD2272}"/>
              </a:ext>
            </a:extLst>
          </p:cNvPr>
          <p:cNvSpPr txBox="1">
            <a:spLocks noChangeArrowheads="1"/>
          </p:cNvSpPr>
          <p:nvPr/>
        </p:nvSpPr>
        <p:spPr bwMode="auto">
          <a:xfrm>
            <a:off x="2010144" y="465711"/>
            <a:ext cx="9347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dirty="0" err="1">
                <a:latin typeface="Cambria Math" panose="02040503050406030204" pitchFamily="18" charset="0"/>
                <a:ea typeface="Cambria Math" panose="02040503050406030204" pitchFamily="18" charset="0"/>
                <a:cs typeface="Times New Roman" panose="02020603050405020304" pitchFamily="18" charset="0"/>
              </a:rPr>
              <a:t>Nêu</a:t>
            </a:r>
            <a:r>
              <a:rPr lang="en-US" altLang="en-US" sz="40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4000" dirty="0" err="1">
                <a:latin typeface="Cambria Math" panose="02040503050406030204" pitchFamily="18" charset="0"/>
                <a:ea typeface="Cambria Math" panose="02040503050406030204" pitchFamily="18" charset="0"/>
                <a:cs typeface="Times New Roman" panose="02020603050405020304" pitchFamily="18" charset="0"/>
              </a:rPr>
              <a:t>tác</a:t>
            </a:r>
            <a:r>
              <a:rPr lang="en-US" altLang="en-US" sz="40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4000" dirty="0" err="1">
                <a:latin typeface="Cambria Math" panose="02040503050406030204" pitchFamily="18" charset="0"/>
                <a:ea typeface="Cambria Math" panose="02040503050406030204" pitchFamily="18" charset="0"/>
                <a:cs typeface="Times New Roman" panose="02020603050405020304" pitchFamily="18" charset="0"/>
              </a:rPr>
              <a:t>dụng</a:t>
            </a:r>
            <a:r>
              <a:rPr lang="en-US" altLang="en-US" sz="40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4000" dirty="0" err="1">
                <a:latin typeface="Cambria Math" panose="02040503050406030204" pitchFamily="18" charset="0"/>
                <a:ea typeface="Cambria Math" panose="02040503050406030204" pitchFamily="18" charset="0"/>
                <a:cs typeface="Times New Roman" panose="02020603050405020304" pitchFamily="18" charset="0"/>
              </a:rPr>
              <a:t>của</a:t>
            </a:r>
            <a:r>
              <a:rPr lang="en-US" altLang="en-US" sz="40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4000" dirty="0" err="1">
                <a:latin typeface="Cambria Math" panose="02040503050406030204" pitchFamily="18" charset="0"/>
                <a:ea typeface="Cambria Math" panose="02040503050406030204" pitchFamily="18" charset="0"/>
                <a:cs typeface="Times New Roman" panose="02020603050405020304" pitchFamily="18" charset="0"/>
              </a:rPr>
              <a:t>biểu</a:t>
            </a:r>
            <a:r>
              <a:rPr lang="en-US" altLang="en-US" sz="40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4000" dirty="0" err="1">
                <a:latin typeface="Cambria Math" panose="02040503050406030204" pitchFamily="18" charset="0"/>
                <a:ea typeface="Cambria Math" panose="02040503050406030204" pitchFamily="18" charset="0"/>
                <a:cs typeface="Times New Roman" panose="02020603050405020304" pitchFamily="18" charset="0"/>
              </a:rPr>
              <a:t>đồ</a:t>
            </a:r>
            <a:r>
              <a:rPr lang="en-US" altLang="en-US" sz="40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4000" dirty="0" err="1">
                <a:latin typeface="Cambria Math" panose="02040503050406030204" pitchFamily="18" charset="0"/>
                <a:ea typeface="Cambria Math" panose="02040503050406030204" pitchFamily="18" charset="0"/>
                <a:cs typeface="Times New Roman" panose="02020603050405020304" pitchFamily="18" charset="0"/>
              </a:rPr>
              <a:t>hình</a:t>
            </a:r>
            <a:r>
              <a:rPr lang="en-US" altLang="en-US" sz="40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4000" dirty="0" err="1">
                <a:latin typeface="Cambria Math" panose="02040503050406030204" pitchFamily="18" charset="0"/>
                <a:ea typeface="Cambria Math" panose="02040503050406030204" pitchFamily="18" charset="0"/>
                <a:cs typeface="Times New Roman" panose="02020603050405020304" pitchFamily="18" charset="0"/>
              </a:rPr>
              <a:t>quạt</a:t>
            </a:r>
            <a:r>
              <a:rPr lang="en-US" altLang="en-US" sz="4000" dirty="0">
                <a:latin typeface="Cambria Math" panose="02040503050406030204" pitchFamily="18" charset="0"/>
                <a:ea typeface="Cambria Math" panose="020405030504060302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BC4967AB-F5E2-7C45-BC32-FD9B99A410ED}"/>
              </a:ext>
            </a:extLst>
          </p:cNvPr>
          <p:cNvSpPr txBox="1">
            <a:spLocks noChangeArrowheads="1"/>
          </p:cNvSpPr>
          <p:nvPr/>
        </p:nvSpPr>
        <p:spPr bwMode="auto">
          <a:xfrm>
            <a:off x="104931" y="2143125"/>
            <a:ext cx="11962151" cy="1323439"/>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000" dirty="0" err="1">
                <a:latin typeface="Cambria Math" panose="02040503050406030204" pitchFamily="18" charset="0"/>
                <a:ea typeface="Cambria Math" panose="02040503050406030204" pitchFamily="18" charset="0"/>
                <a:cs typeface="Times New Roman" panose="02020603050405020304" pitchFamily="18" charset="0"/>
              </a:rPr>
              <a:t>Biểu</a:t>
            </a:r>
            <a:r>
              <a:rPr lang="en-US" altLang="en-US" sz="40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4000" dirty="0" err="1">
                <a:latin typeface="Cambria Math" panose="02040503050406030204" pitchFamily="18" charset="0"/>
                <a:ea typeface="Cambria Math" panose="02040503050406030204" pitchFamily="18" charset="0"/>
                <a:cs typeface="Times New Roman" panose="02020603050405020304" pitchFamily="18" charset="0"/>
              </a:rPr>
              <a:t>đồ</a:t>
            </a:r>
            <a:r>
              <a:rPr lang="en-US" altLang="en-US" sz="40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4000" dirty="0" err="1">
                <a:latin typeface="Cambria Math" panose="02040503050406030204" pitchFamily="18" charset="0"/>
                <a:ea typeface="Cambria Math" panose="02040503050406030204" pitchFamily="18" charset="0"/>
                <a:cs typeface="Times New Roman" panose="02020603050405020304" pitchFamily="18" charset="0"/>
              </a:rPr>
              <a:t>hình</a:t>
            </a:r>
            <a:r>
              <a:rPr lang="en-US" altLang="en-US" sz="40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4000" dirty="0" err="1">
                <a:latin typeface="Cambria Math" panose="02040503050406030204" pitchFamily="18" charset="0"/>
                <a:ea typeface="Cambria Math" panose="02040503050406030204" pitchFamily="18" charset="0"/>
                <a:cs typeface="Times New Roman" panose="02020603050405020304" pitchFamily="18" charset="0"/>
              </a:rPr>
              <a:t>quạt</a:t>
            </a:r>
            <a:r>
              <a:rPr lang="en-US" altLang="en-US" sz="40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4000" dirty="0" err="1">
                <a:latin typeface="Cambria Math" panose="02040503050406030204" pitchFamily="18" charset="0"/>
                <a:ea typeface="Cambria Math" panose="02040503050406030204" pitchFamily="18" charset="0"/>
                <a:cs typeface="Times New Roman" panose="02020603050405020304" pitchFamily="18" charset="0"/>
              </a:rPr>
              <a:t>dùng</a:t>
            </a:r>
            <a:r>
              <a:rPr lang="en-US" altLang="en-US" sz="40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4000" dirty="0" err="1">
                <a:latin typeface="Cambria Math" panose="02040503050406030204" pitchFamily="18" charset="0"/>
                <a:ea typeface="Cambria Math" panose="02040503050406030204" pitchFamily="18" charset="0"/>
                <a:cs typeface="Times New Roman" panose="02020603050405020304" pitchFamily="18" charset="0"/>
              </a:rPr>
              <a:t>để</a:t>
            </a:r>
            <a:r>
              <a:rPr lang="en-US" altLang="en-US" sz="40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4000" dirty="0" err="1">
                <a:latin typeface="Cambria Math" panose="02040503050406030204" pitchFamily="18" charset="0"/>
                <a:ea typeface="Cambria Math" panose="02040503050406030204" pitchFamily="18" charset="0"/>
                <a:cs typeface="Times New Roman" panose="02020603050405020304" pitchFamily="18" charset="0"/>
              </a:rPr>
              <a:t>biểu</a:t>
            </a:r>
            <a:r>
              <a:rPr lang="en-US" altLang="en-US" sz="40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4000" dirty="0" err="1">
                <a:latin typeface="Cambria Math" panose="02040503050406030204" pitchFamily="18" charset="0"/>
                <a:ea typeface="Cambria Math" panose="02040503050406030204" pitchFamily="18" charset="0"/>
                <a:cs typeface="Times New Roman" panose="02020603050405020304" pitchFamily="18" charset="0"/>
              </a:rPr>
              <a:t>diễn</a:t>
            </a:r>
            <a:r>
              <a:rPr lang="en-US" altLang="en-US" sz="40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4000" dirty="0" err="1">
                <a:latin typeface="Cambria Math" panose="02040503050406030204" pitchFamily="18" charset="0"/>
                <a:ea typeface="Cambria Math" panose="02040503050406030204" pitchFamily="18" charset="0"/>
                <a:cs typeface="Times New Roman" panose="02020603050405020304" pitchFamily="18" charset="0"/>
              </a:rPr>
              <a:t>tỉ</a:t>
            </a:r>
            <a:r>
              <a:rPr lang="en-US" altLang="en-US" sz="40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4000" dirty="0" err="1">
                <a:latin typeface="Cambria Math" panose="02040503050406030204" pitchFamily="18" charset="0"/>
                <a:ea typeface="Cambria Math" panose="02040503050406030204" pitchFamily="18" charset="0"/>
                <a:cs typeface="Times New Roman" panose="02020603050405020304" pitchFamily="18" charset="0"/>
              </a:rPr>
              <a:t>số</a:t>
            </a:r>
            <a:r>
              <a:rPr lang="en-US" altLang="en-US" sz="40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4000" dirty="0" err="1">
                <a:latin typeface="Cambria Math" panose="02040503050406030204" pitchFamily="18" charset="0"/>
                <a:ea typeface="Cambria Math" panose="02040503050406030204" pitchFamily="18" charset="0"/>
                <a:cs typeface="Times New Roman" panose="02020603050405020304" pitchFamily="18" charset="0"/>
              </a:rPr>
              <a:t>phần</a:t>
            </a:r>
            <a:r>
              <a:rPr lang="en-US" altLang="en-US" sz="40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4000" dirty="0" err="1">
                <a:latin typeface="Cambria Math" panose="02040503050406030204" pitchFamily="18" charset="0"/>
                <a:ea typeface="Cambria Math" panose="02040503050406030204" pitchFamily="18" charset="0"/>
                <a:cs typeface="Times New Roman" panose="02020603050405020304" pitchFamily="18" charset="0"/>
              </a:rPr>
              <a:t>trăm</a:t>
            </a:r>
            <a:r>
              <a:rPr lang="en-US" altLang="en-US" sz="40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4000" dirty="0" err="1">
                <a:latin typeface="Cambria Math" panose="02040503050406030204" pitchFamily="18" charset="0"/>
                <a:ea typeface="Cambria Math" panose="02040503050406030204" pitchFamily="18" charset="0"/>
                <a:cs typeface="Times New Roman" panose="02020603050405020304" pitchFamily="18" charset="0"/>
              </a:rPr>
              <a:t>của</a:t>
            </a:r>
            <a:r>
              <a:rPr lang="en-US" altLang="en-US" sz="40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4000" dirty="0" err="1">
                <a:latin typeface="Cambria Math" panose="02040503050406030204" pitchFamily="18" charset="0"/>
                <a:ea typeface="Cambria Math" panose="02040503050406030204" pitchFamily="18" charset="0"/>
                <a:cs typeface="Times New Roman" panose="02020603050405020304" pitchFamily="18" charset="0"/>
              </a:rPr>
              <a:t>các</a:t>
            </a:r>
            <a:r>
              <a:rPr lang="en-US" altLang="en-US" sz="40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4000" dirty="0" err="1">
                <a:latin typeface="Cambria Math" panose="02040503050406030204" pitchFamily="18" charset="0"/>
                <a:ea typeface="Cambria Math" panose="02040503050406030204" pitchFamily="18" charset="0"/>
                <a:cs typeface="Times New Roman" panose="02020603050405020304" pitchFamily="18" charset="0"/>
              </a:rPr>
              <a:t>giá</a:t>
            </a:r>
            <a:r>
              <a:rPr lang="en-US" altLang="en-US" sz="40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4000" dirty="0" err="1">
                <a:latin typeface="Cambria Math" panose="02040503050406030204" pitchFamily="18" charset="0"/>
                <a:ea typeface="Cambria Math" panose="02040503050406030204" pitchFamily="18" charset="0"/>
                <a:cs typeface="Times New Roman" panose="02020603050405020304" pitchFamily="18" charset="0"/>
              </a:rPr>
              <a:t>trị</a:t>
            </a:r>
            <a:r>
              <a:rPr lang="en-US" altLang="en-US" sz="40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4000" dirty="0" err="1">
                <a:latin typeface="Cambria Math" panose="02040503050406030204" pitchFamily="18" charset="0"/>
                <a:ea typeface="Cambria Math" panose="02040503050406030204" pitchFamily="18" charset="0"/>
                <a:cs typeface="Times New Roman" panose="02020603050405020304" pitchFamily="18" charset="0"/>
              </a:rPr>
              <a:t>đại</a:t>
            </a:r>
            <a:r>
              <a:rPr lang="en-US" altLang="en-US" sz="40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4000" dirty="0" err="1">
                <a:latin typeface="Cambria Math" panose="02040503050406030204" pitchFamily="18" charset="0"/>
                <a:ea typeface="Cambria Math" panose="02040503050406030204" pitchFamily="18" charset="0"/>
                <a:cs typeface="Times New Roman" panose="02020603050405020304" pitchFamily="18" charset="0"/>
              </a:rPr>
              <a:t>lượng</a:t>
            </a:r>
            <a:r>
              <a:rPr lang="en-US" altLang="en-US" sz="4000" dirty="0">
                <a:latin typeface="Cambria Math" panose="02040503050406030204" pitchFamily="18" charset="0"/>
                <a:ea typeface="Cambria Math" panose="02040503050406030204" pitchFamily="18" charset="0"/>
                <a:cs typeface="Times New Roman" panose="02020603050405020304" pitchFamily="18" charset="0"/>
              </a:rPr>
              <a:t> so </a:t>
            </a:r>
            <a:r>
              <a:rPr lang="en-US" altLang="en-US" sz="4000" dirty="0" err="1">
                <a:latin typeface="Cambria Math" panose="02040503050406030204" pitchFamily="18" charset="0"/>
                <a:ea typeface="Cambria Math" panose="02040503050406030204" pitchFamily="18" charset="0"/>
                <a:cs typeface="Times New Roman" panose="02020603050405020304" pitchFamily="18" charset="0"/>
              </a:rPr>
              <a:t>với</a:t>
            </a:r>
            <a:r>
              <a:rPr lang="en-US" altLang="en-US" sz="40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4000" dirty="0" err="1">
                <a:latin typeface="Cambria Math" panose="02040503050406030204" pitchFamily="18" charset="0"/>
                <a:ea typeface="Cambria Math" panose="02040503050406030204" pitchFamily="18" charset="0"/>
                <a:cs typeface="Times New Roman" panose="02020603050405020304" pitchFamily="18" charset="0"/>
              </a:rPr>
              <a:t>tổng</a:t>
            </a:r>
            <a:r>
              <a:rPr lang="en-US" altLang="en-US" sz="4000" dirty="0">
                <a:latin typeface="Cambria Math" panose="02040503050406030204" pitchFamily="18" charset="0"/>
                <a:ea typeface="Cambria Math" panose="02040503050406030204" pitchFamily="18" charset="0"/>
                <a:cs typeface="Times New Roman" panose="02020603050405020304" pitchFamily="18" charset="0"/>
              </a:rPr>
              <a:t> </a:t>
            </a:r>
            <a:r>
              <a:rPr lang="en-US" altLang="en-US" sz="4000" dirty="0" err="1">
                <a:latin typeface="Cambria Math" panose="02040503050406030204" pitchFamily="18" charset="0"/>
                <a:ea typeface="Cambria Math" panose="02040503050406030204" pitchFamily="18" charset="0"/>
                <a:cs typeface="Times New Roman" panose="02020603050405020304" pitchFamily="18" charset="0"/>
              </a:rPr>
              <a:t>thể</a:t>
            </a:r>
            <a:r>
              <a:rPr lang="en-US" altLang="en-US" sz="4000" dirty="0">
                <a:latin typeface="Cambria Math" panose="02040503050406030204" pitchFamily="18" charset="0"/>
                <a:ea typeface="Cambria Math"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262734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7205" y="2315845"/>
            <a:ext cx="8657590" cy="2256155"/>
          </a:xfrm>
        </p:spPr>
        <p:txBody>
          <a:bodyPr/>
          <a:lstStyle/>
          <a:p>
            <a:r>
              <a:rPr lang="vi-VN" altLang="en-US" sz="8800" dirty="0">
                <a:latin typeface="Cambria Math" panose="02040503050406030204" pitchFamily="18" charset="0"/>
                <a:ea typeface="Cambria Math" panose="02040503050406030204" pitchFamily="18" charset="0"/>
              </a:rPr>
              <a:t>KHỞI ĐỘNG</a:t>
            </a:r>
          </a:p>
        </p:txBody>
      </p:sp>
    </p:spTree>
    <p:extLst>
      <p:ext uri="{BB962C8B-B14F-4D97-AF65-F5344CB8AC3E}">
        <p14:creationId xmlns:p14="http://schemas.microsoft.com/office/powerpoint/2010/main" val="843458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97965" y="2666365"/>
            <a:ext cx="9175115" cy="2664460"/>
          </a:xfrm>
        </p:spPr>
        <p:txBody>
          <a:bodyPr/>
          <a:lstStyle/>
          <a:p>
            <a:r>
              <a:rPr lang="vi-VN" altLang="en-US" sz="3600">
                <a:latin typeface="Cambria Math" panose="02040503050406030204" pitchFamily="18" charset="0"/>
                <a:ea typeface="Cambria Math" panose="02040503050406030204" pitchFamily="18" charset="0"/>
              </a:rPr>
              <a:t>CHUẨN BỊ BÀI: LUYỆN TẬP VỀ DIỆN TÍCH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84020" y="1144905"/>
            <a:ext cx="8657590" cy="563245"/>
          </a:xfrm>
        </p:spPr>
        <p:txBody>
          <a:bodyPr/>
          <a:lstStyle/>
          <a:p>
            <a:pPr algn="l"/>
            <a:r>
              <a:rPr lang="vi-VN" altLang="en-US" sz="3600" dirty="0">
                <a:latin typeface="Cambria Math" panose="02040503050406030204" pitchFamily="18" charset="0"/>
                <a:ea typeface="Cambria Math" panose="02040503050406030204" pitchFamily="18" charset="0"/>
              </a:rPr>
              <a:t>Tất cả các bán kính của một hình tròn thì:</a:t>
            </a:r>
          </a:p>
        </p:txBody>
      </p:sp>
      <p:sp>
        <p:nvSpPr>
          <p:cNvPr id="3" name="Subtitle 2"/>
          <p:cNvSpPr>
            <a:spLocks noGrp="1"/>
          </p:cNvSpPr>
          <p:nvPr>
            <p:ph type="subTitle" idx="1"/>
          </p:nvPr>
        </p:nvSpPr>
        <p:spPr>
          <a:xfrm>
            <a:off x="1508442" y="1799590"/>
            <a:ext cx="9175115" cy="650240"/>
          </a:xfrm>
        </p:spPr>
        <p:txBody>
          <a:bodyPr/>
          <a:lstStyle/>
          <a:p>
            <a:r>
              <a:rPr lang="vi-VN" altLang="en-US" sz="3600" dirty="0">
                <a:latin typeface="Cambria Math" panose="02040503050406030204" pitchFamily="18" charset="0"/>
                <a:ea typeface="Cambria Math" panose="02040503050406030204" pitchFamily="18" charset="0"/>
              </a:rPr>
              <a:t>A. Luôn lớn hay nhỏ hơn nửa còn lại</a:t>
            </a:r>
            <a:r>
              <a:rPr lang="en-US" altLang="en-US" sz="3600" dirty="0">
                <a:latin typeface="Cambria Math" panose="02040503050406030204" pitchFamily="18" charset="0"/>
                <a:ea typeface="Cambria Math" panose="02040503050406030204" pitchFamily="18" charset="0"/>
              </a:rPr>
              <a:t>.</a:t>
            </a:r>
            <a:endParaRPr lang="vi-VN" altLang="en-US" sz="3600" dirty="0">
              <a:latin typeface="Cambria Math" panose="02040503050406030204" pitchFamily="18" charset="0"/>
              <a:ea typeface="Cambria Math" panose="02040503050406030204" pitchFamily="18" charset="0"/>
            </a:endParaRPr>
          </a:p>
        </p:txBody>
      </p:sp>
      <p:sp>
        <p:nvSpPr>
          <p:cNvPr id="5" name="Text Box 4"/>
          <p:cNvSpPr txBox="1"/>
          <p:nvPr/>
        </p:nvSpPr>
        <p:spPr>
          <a:xfrm>
            <a:off x="2550061" y="2604819"/>
            <a:ext cx="4245808" cy="646331"/>
          </a:xfrm>
          <a:prstGeom prst="rect">
            <a:avLst/>
          </a:prstGeom>
          <a:noFill/>
        </p:spPr>
        <p:txBody>
          <a:bodyPr wrap="square" rtlCol="0">
            <a:spAutoFit/>
          </a:bodyPr>
          <a:lstStyle/>
          <a:p>
            <a:r>
              <a:rPr lang="vi-VN" altLang="en-US" sz="3600" dirty="0">
                <a:latin typeface="Cambria Math" panose="02040503050406030204" pitchFamily="18" charset="0"/>
                <a:ea typeface="Cambria Math" panose="02040503050406030204" pitchFamily="18" charset="0"/>
                <a:cs typeface="Baloo 2" charset="0"/>
              </a:rPr>
              <a:t>B. Luôn bằng nhau</a:t>
            </a:r>
            <a:r>
              <a:rPr lang="en-US" altLang="en-US" sz="3600" dirty="0">
                <a:latin typeface="Cambria Math" panose="02040503050406030204" pitchFamily="18" charset="0"/>
                <a:ea typeface="Cambria Math" panose="02040503050406030204" pitchFamily="18" charset="0"/>
                <a:cs typeface="Baloo 2" charset="0"/>
              </a:rPr>
              <a:t>.</a:t>
            </a:r>
            <a:endParaRPr lang="vi-VN" altLang="en-US" sz="3600" dirty="0">
              <a:latin typeface="Cambria Math" panose="02040503050406030204" pitchFamily="18" charset="0"/>
              <a:ea typeface="Cambria Math" panose="02040503050406030204" pitchFamily="18" charset="0"/>
              <a:cs typeface="Baloo 2" charset="0"/>
            </a:endParaRPr>
          </a:p>
        </p:txBody>
      </p:sp>
      <p:sp>
        <p:nvSpPr>
          <p:cNvPr id="6" name="Text Box 5"/>
          <p:cNvSpPr txBox="1"/>
          <p:nvPr/>
        </p:nvSpPr>
        <p:spPr>
          <a:xfrm>
            <a:off x="2550061" y="3296334"/>
            <a:ext cx="5400050" cy="646331"/>
          </a:xfrm>
          <a:prstGeom prst="rect">
            <a:avLst/>
          </a:prstGeom>
          <a:noFill/>
        </p:spPr>
        <p:txBody>
          <a:bodyPr wrap="square" rtlCol="0">
            <a:spAutoFit/>
          </a:bodyPr>
          <a:lstStyle/>
          <a:p>
            <a:r>
              <a:rPr lang="vi-VN" altLang="en-US" sz="3600" dirty="0">
                <a:latin typeface="Cambria Math" panose="02040503050406030204" pitchFamily="18" charset="0"/>
                <a:ea typeface="Cambria Math" panose="02040503050406030204" pitchFamily="18" charset="0"/>
                <a:cs typeface="Baloo 2" charset="0"/>
              </a:rPr>
              <a:t>C. Luôn bằng đường kính</a:t>
            </a:r>
            <a:r>
              <a:rPr lang="en-US" altLang="en-US" sz="3600" dirty="0">
                <a:latin typeface="Cambria Math" panose="02040503050406030204" pitchFamily="18" charset="0"/>
                <a:ea typeface="Cambria Math" panose="02040503050406030204" pitchFamily="18" charset="0"/>
                <a:cs typeface="Baloo 2" charset="0"/>
              </a:rPr>
              <a:t>.</a:t>
            </a:r>
            <a:endParaRPr lang="vi-VN" altLang="en-US" sz="3600" dirty="0">
              <a:latin typeface="Cambria Math" panose="02040503050406030204" pitchFamily="18" charset="0"/>
              <a:ea typeface="Cambria Math" panose="02040503050406030204" pitchFamily="18" charset="0"/>
              <a:cs typeface="Baloo 2" charset="0"/>
            </a:endParaRPr>
          </a:p>
        </p:txBody>
      </p:sp>
      <p:sp>
        <p:nvSpPr>
          <p:cNvPr id="4" name="Oval 3"/>
          <p:cNvSpPr/>
          <p:nvPr/>
        </p:nvSpPr>
        <p:spPr>
          <a:xfrm>
            <a:off x="2516115" y="2739707"/>
            <a:ext cx="558800" cy="53403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mbria Math" panose="02040503050406030204" pitchFamily="18" charset="0"/>
              <a:ea typeface="Cambria Math"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985" y="1190626"/>
            <a:ext cx="8657590" cy="758096"/>
          </a:xfrm>
        </p:spPr>
        <p:txBody>
          <a:bodyPr/>
          <a:lstStyle/>
          <a:p>
            <a:pPr algn="l"/>
            <a:r>
              <a:rPr lang="vi-VN" altLang="en-US" sz="3600" dirty="0">
                <a:latin typeface="Cambria Math" panose="02040503050406030204" pitchFamily="18" charset="0"/>
                <a:ea typeface="Cambria Math" panose="02040503050406030204" pitchFamily="18" charset="0"/>
                <a:sym typeface="+mn-ea"/>
              </a:rPr>
              <a:t>Trong một hình tròn, tất cả các đường kính:</a:t>
            </a:r>
          </a:p>
        </p:txBody>
      </p:sp>
      <p:sp>
        <p:nvSpPr>
          <p:cNvPr id="3" name="Subtitle 2"/>
          <p:cNvSpPr>
            <a:spLocks noGrp="1"/>
          </p:cNvSpPr>
          <p:nvPr>
            <p:ph type="subTitle" idx="1"/>
          </p:nvPr>
        </p:nvSpPr>
        <p:spPr>
          <a:xfrm>
            <a:off x="1399330" y="1842194"/>
            <a:ext cx="9174900" cy="530100"/>
          </a:xfrm>
        </p:spPr>
        <p:txBody>
          <a:bodyPr/>
          <a:lstStyle/>
          <a:p>
            <a:r>
              <a:rPr lang="vi-VN" altLang="en-US" sz="3600" dirty="0">
                <a:latin typeface="Cambria Math" panose="02040503050406030204" pitchFamily="18" charset="0"/>
                <a:ea typeface="Cambria Math" panose="02040503050406030204" pitchFamily="18" charset="0"/>
              </a:rPr>
              <a:t>A. dài gấp 2 lần bán kính</a:t>
            </a:r>
            <a:r>
              <a:rPr lang="en-US" altLang="en-US" sz="3600" dirty="0">
                <a:latin typeface="Cambria Math" panose="02040503050406030204" pitchFamily="18" charset="0"/>
                <a:ea typeface="Cambria Math" panose="02040503050406030204" pitchFamily="18" charset="0"/>
              </a:rPr>
              <a:t>.</a:t>
            </a:r>
            <a:endParaRPr lang="vi-VN" altLang="en-US" sz="3600" dirty="0">
              <a:latin typeface="Cambria Math" panose="02040503050406030204" pitchFamily="18" charset="0"/>
              <a:ea typeface="Cambria Math" panose="02040503050406030204" pitchFamily="18" charset="0"/>
            </a:endParaRPr>
          </a:p>
        </p:txBody>
      </p:sp>
      <p:sp>
        <p:nvSpPr>
          <p:cNvPr id="4" name="Text Box 3"/>
          <p:cNvSpPr txBox="1"/>
          <p:nvPr/>
        </p:nvSpPr>
        <p:spPr>
          <a:xfrm>
            <a:off x="3567659" y="2526273"/>
            <a:ext cx="5617749" cy="646331"/>
          </a:xfrm>
          <a:prstGeom prst="rect">
            <a:avLst/>
          </a:prstGeom>
          <a:noFill/>
        </p:spPr>
        <p:txBody>
          <a:bodyPr wrap="square" rtlCol="0">
            <a:spAutoFit/>
          </a:bodyPr>
          <a:lstStyle/>
          <a:p>
            <a:r>
              <a:rPr lang="vi-VN" altLang="en-US" sz="3600" dirty="0">
                <a:latin typeface="Cambria Math" panose="02040503050406030204" pitchFamily="18" charset="0"/>
                <a:ea typeface="Cambria Math" panose="02040503050406030204" pitchFamily="18" charset="0"/>
                <a:cs typeface="Baloo 2" charset="0"/>
              </a:rPr>
              <a:t>B. ngắn hơn bán kính 2 lần</a:t>
            </a:r>
            <a:r>
              <a:rPr lang="en-US" altLang="en-US" sz="3600" dirty="0">
                <a:latin typeface="Cambria Math" panose="02040503050406030204" pitchFamily="18" charset="0"/>
                <a:ea typeface="Cambria Math" panose="02040503050406030204" pitchFamily="18" charset="0"/>
                <a:cs typeface="Baloo 2" charset="0"/>
              </a:rPr>
              <a:t>.</a:t>
            </a:r>
            <a:endParaRPr lang="vi-VN" altLang="en-US" sz="3600" dirty="0">
              <a:latin typeface="Cambria Math" panose="02040503050406030204" pitchFamily="18" charset="0"/>
              <a:ea typeface="Cambria Math" panose="02040503050406030204" pitchFamily="18" charset="0"/>
              <a:cs typeface="Baloo 2" charset="0"/>
            </a:endParaRPr>
          </a:p>
        </p:txBody>
      </p:sp>
      <p:sp>
        <p:nvSpPr>
          <p:cNvPr id="5" name="Text Box 4"/>
          <p:cNvSpPr txBox="1"/>
          <p:nvPr/>
        </p:nvSpPr>
        <p:spPr>
          <a:xfrm>
            <a:off x="3594422" y="3186138"/>
            <a:ext cx="4680148" cy="646331"/>
          </a:xfrm>
          <a:prstGeom prst="rect">
            <a:avLst/>
          </a:prstGeom>
          <a:noFill/>
        </p:spPr>
        <p:txBody>
          <a:bodyPr wrap="square" rtlCol="0">
            <a:spAutoFit/>
          </a:bodyPr>
          <a:lstStyle/>
          <a:p>
            <a:r>
              <a:rPr lang="vi-VN" altLang="en-US" sz="3600" dirty="0">
                <a:latin typeface="Cambria Math" panose="02040503050406030204" pitchFamily="18" charset="0"/>
                <a:ea typeface="Cambria Math" panose="02040503050406030204" pitchFamily="18" charset="0"/>
                <a:cs typeface="Baloo 2" charset="0"/>
              </a:rPr>
              <a:t>C. Cả A và B đều đúng</a:t>
            </a:r>
            <a:r>
              <a:rPr lang="vi-VN" altLang="en-US" sz="3600" dirty="0">
                <a:latin typeface="Cambria Math" panose="02040503050406030204" pitchFamily="18" charset="0"/>
                <a:ea typeface="Cambria Math" panose="02040503050406030204" pitchFamily="18" charset="0"/>
              </a:rPr>
              <a:t>.</a:t>
            </a:r>
          </a:p>
        </p:txBody>
      </p:sp>
      <p:sp>
        <p:nvSpPr>
          <p:cNvPr id="6" name="Oval 5"/>
          <p:cNvSpPr/>
          <p:nvPr/>
        </p:nvSpPr>
        <p:spPr>
          <a:xfrm>
            <a:off x="3594422" y="3303097"/>
            <a:ext cx="521970" cy="5226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mbria Math" panose="02040503050406030204" pitchFamily="18" charset="0"/>
              <a:ea typeface="Cambria Math"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7964" y="1069340"/>
            <a:ext cx="9145051" cy="1316251"/>
          </a:xfrm>
        </p:spPr>
        <p:txBody>
          <a:bodyPr/>
          <a:lstStyle/>
          <a:p>
            <a:pPr algn="l"/>
            <a:r>
              <a:rPr lang="vi-VN" altLang="en-US" sz="3600" dirty="0">
                <a:latin typeface="Cambria Math" panose="02040503050406030204" pitchFamily="18" charset="0"/>
                <a:ea typeface="Cambria Math" panose="02040503050406030204" pitchFamily="18" charset="0"/>
              </a:rPr>
              <a:t>Cho hình tròn có bán kính OA = 2cm. Hỏi đường thẳng AB</a:t>
            </a:r>
            <a:r>
              <a:rPr lang="en-US" altLang="en-US" sz="3600" dirty="0">
                <a:latin typeface="Cambria Math" panose="02040503050406030204" pitchFamily="18" charset="0"/>
                <a:ea typeface="Cambria Math" panose="02040503050406030204" pitchFamily="18" charset="0"/>
              </a:rPr>
              <a:t> </a:t>
            </a:r>
            <a:r>
              <a:rPr lang="vi-VN" altLang="en-US" sz="3600" dirty="0">
                <a:latin typeface="Cambria Math" panose="02040503050406030204" pitchFamily="18" charset="0"/>
                <a:ea typeface="Cambria Math" panose="02040503050406030204" pitchFamily="18" charset="0"/>
              </a:rPr>
              <a:t>(đường kính) bằng:</a:t>
            </a:r>
          </a:p>
        </p:txBody>
      </p:sp>
      <p:sp>
        <p:nvSpPr>
          <p:cNvPr id="4" name="Oval 3"/>
          <p:cNvSpPr/>
          <p:nvPr/>
        </p:nvSpPr>
        <p:spPr>
          <a:xfrm>
            <a:off x="7799705" y="2214880"/>
            <a:ext cx="2355850" cy="2428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mbria Math" panose="02040503050406030204" pitchFamily="18" charset="0"/>
              <a:ea typeface="Cambria Math" panose="02040503050406030204" pitchFamily="18" charset="0"/>
            </a:endParaRPr>
          </a:p>
        </p:txBody>
      </p:sp>
      <p:cxnSp>
        <p:nvCxnSpPr>
          <p:cNvPr id="5" name="Straight Connector 4"/>
          <p:cNvCxnSpPr>
            <a:stCxn id="4" idx="2"/>
            <a:endCxn id="4" idx="6"/>
          </p:cNvCxnSpPr>
          <p:nvPr/>
        </p:nvCxnSpPr>
        <p:spPr>
          <a:xfrm>
            <a:off x="7799705" y="3429000"/>
            <a:ext cx="2355850" cy="0"/>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p:cNvCxnSpPr>
            <a:stCxn id="4" idx="0"/>
            <a:endCxn id="4" idx="4"/>
          </p:cNvCxnSpPr>
          <p:nvPr/>
        </p:nvCxnSpPr>
        <p:spPr>
          <a:xfrm>
            <a:off x="8977630" y="2214880"/>
            <a:ext cx="0" cy="2428240"/>
          </a:xfrm>
          <a:prstGeom prst="line">
            <a:avLst/>
          </a:prstGeom>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8903335" y="3362325"/>
            <a:ext cx="148590" cy="13335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600">
              <a:latin typeface="Cambria Math" panose="02040503050406030204" pitchFamily="18" charset="0"/>
              <a:ea typeface="Cambria Math" panose="02040503050406030204" pitchFamily="18" charset="0"/>
            </a:endParaRPr>
          </a:p>
        </p:txBody>
      </p:sp>
      <p:sp>
        <p:nvSpPr>
          <p:cNvPr id="8" name="Text Box 7"/>
          <p:cNvSpPr txBox="1"/>
          <p:nvPr/>
        </p:nvSpPr>
        <p:spPr>
          <a:xfrm>
            <a:off x="8735060" y="3429000"/>
            <a:ext cx="485775" cy="646331"/>
          </a:xfrm>
          <a:prstGeom prst="rect">
            <a:avLst/>
          </a:prstGeom>
          <a:noFill/>
        </p:spPr>
        <p:txBody>
          <a:bodyPr wrap="square" rtlCol="0">
            <a:spAutoFit/>
          </a:bodyPr>
          <a:lstStyle/>
          <a:p>
            <a:r>
              <a:rPr lang="vi-VN" altLang="en-US" sz="3600">
                <a:latin typeface="Cambria Math" panose="02040503050406030204" pitchFamily="18" charset="0"/>
                <a:ea typeface="Cambria Math" panose="02040503050406030204" pitchFamily="18" charset="0"/>
                <a:cs typeface="Baloo 2" charset="0"/>
              </a:rPr>
              <a:t>O</a:t>
            </a:r>
          </a:p>
        </p:txBody>
      </p:sp>
      <p:sp>
        <p:nvSpPr>
          <p:cNvPr id="9" name="Text Box 8"/>
          <p:cNvSpPr txBox="1"/>
          <p:nvPr/>
        </p:nvSpPr>
        <p:spPr>
          <a:xfrm>
            <a:off x="7285704" y="3147661"/>
            <a:ext cx="716280" cy="646331"/>
          </a:xfrm>
          <a:prstGeom prst="rect">
            <a:avLst/>
          </a:prstGeom>
          <a:noFill/>
        </p:spPr>
        <p:txBody>
          <a:bodyPr wrap="square" rtlCol="0">
            <a:spAutoFit/>
          </a:bodyPr>
          <a:lstStyle/>
          <a:p>
            <a:r>
              <a:rPr lang="vi-VN" altLang="en-US" sz="3600" dirty="0">
                <a:latin typeface="Cambria Math" panose="02040503050406030204" pitchFamily="18" charset="0"/>
                <a:ea typeface="Cambria Math" panose="02040503050406030204" pitchFamily="18" charset="0"/>
                <a:cs typeface="Baloo 2" charset="0"/>
              </a:rPr>
              <a:t>A</a:t>
            </a:r>
          </a:p>
        </p:txBody>
      </p:sp>
      <p:sp>
        <p:nvSpPr>
          <p:cNvPr id="10" name="Text Box 9"/>
          <p:cNvSpPr txBox="1"/>
          <p:nvPr/>
        </p:nvSpPr>
        <p:spPr>
          <a:xfrm>
            <a:off x="10144789" y="3059224"/>
            <a:ext cx="850265" cy="646331"/>
          </a:xfrm>
          <a:prstGeom prst="rect">
            <a:avLst/>
          </a:prstGeom>
          <a:noFill/>
        </p:spPr>
        <p:txBody>
          <a:bodyPr wrap="square" rtlCol="0">
            <a:spAutoFit/>
          </a:bodyPr>
          <a:lstStyle/>
          <a:p>
            <a:r>
              <a:rPr lang="vi-VN" altLang="en-US" sz="3600" dirty="0">
                <a:latin typeface="Cambria Math" panose="02040503050406030204" pitchFamily="18" charset="0"/>
                <a:ea typeface="Cambria Math" panose="02040503050406030204" pitchFamily="18" charset="0"/>
                <a:cs typeface="Baloo 2" charset="0"/>
              </a:rPr>
              <a:t>B</a:t>
            </a:r>
          </a:p>
        </p:txBody>
      </p:sp>
      <p:sp>
        <p:nvSpPr>
          <p:cNvPr id="11" name="Text Box 10"/>
          <p:cNvSpPr txBox="1"/>
          <p:nvPr/>
        </p:nvSpPr>
        <p:spPr>
          <a:xfrm>
            <a:off x="7926245" y="2962996"/>
            <a:ext cx="1103630" cy="553998"/>
          </a:xfrm>
          <a:prstGeom prst="rect">
            <a:avLst/>
          </a:prstGeom>
          <a:noFill/>
        </p:spPr>
        <p:txBody>
          <a:bodyPr wrap="square" rtlCol="0">
            <a:spAutoFit/>
          </a:bodyPr>
          <a:lstStyle/>
          <a:p>
            <a:r>
              <a:rPr lang="vi-VN" altLang="en-US" sz="3000" dirty="0">
                <a:solidFill>
                  <a:srgbClr val="FF0000"/>
                </a:solidFill>
                <a:latin typeface="Cambria Math" panose="02040503050406030204" pitchFamily="18" charset="0"/>
                <a:ea typeface="Cambria Math" panose="02040503050406030204" pitchFamily="18" charset="0"/>
                <a:cs typeface="Baloo 2" charset="0"/>
              </a:rPr>
              <a:t>2cm</a:t>
            </a:r>
          </a:p>
        </p:txBody>
      </p:sp>
      <p:sp>
        <p:nvSpPr>
          <p:cNvPr id="12" name="Text Box 11"/>
          <p:cNvSpPr txBox="1"/>
          <p:nvPr/>
        </p:nvSpPr>
        <p:spPr>
          <a:xfrm>
            <a:off x="3530601" y="2385591"/>
            <a:ext cx="1723390" cy="646331"/>
          </a:xfrm>
          <a:prstGeom prst="rect">
            <a:avLst/>
          </a:prstGeom>
          <a:noFill/>
        </p:spPr>
        <p:txBody>
          <a:bodyPr wrap="square" rtlCol="0">
            <a:spAutoFit/>
          </a:bodyPr>
          <a:lstStyle/>
          <a:p>
            <a:r>
              <a:rPr lang="vi-VN" altLang="en-US" sz="3600" dirty="0">
                <a:latin typeface="Cambria Math" panose="02040503050406030204" pitchFamily="18" charset="0"/>
                <a:ea typeface="Cambria Math" panose="02040503050406030204" pitchFamily="18" charset="0"/>
                <a:cs typeface="Baloo 2" charset="0"/>
              </a:rPr>
              <a:t>A. 2cm</a:t>
            </a:r>
          </a:p>
        </p:txBody>
      </p:sp>
      <p:sp>
        <p:nvSpPr>
          <p:cNvPr id="13" name="Text Box 12"/>
          <p:cNvSpPr txBox="1"/>
          <p:nvPr/>
        </p:nvSpPr>
        <p:spPr>
          <a:xfrm>
            <a:off x="3530601" y="2935501"/>
            <a:ext cx="1701166" cy="646331"/>
          </a:xfrm>
          <a:prstGeom prst="rect">
            <a:avLst/>
          </a:prstGeom>
          <a:noFill/>
        </p:spPr>
        <p:txBody>
          <a:bodyPr wrap="square" rtlCol="0">
            <a:spAutoFit/>
          </a:bodyPr>
          <a:lstStyle/>
          <a:p>
            <a:r>
              <a:rPr lang="vi-VN" altLang="en-US" sz="3600" dirty="0">
                <a:latin typeface="Cambria Math" panose="02040503050406030204" pitchFamily="18" charset="0"/>
                <a:ea typeface="Cambria Math" panose="02040503050406030204" pitchFamily="18" charset="0"/>
                <a:cs typeface="Baloo 2" charset="0"/>
              </a:rPr>
              <a:t>B. 1cm</a:t>
            </a:r>
          </a:p>
        </p:txBody>
      </p:sp>
      <p:sp>
        <p:nvSpPr>
          <p:cNvPr id="14" name="Text Box 13"/>
          <p:cNvSpPr txBox="1"/>
          <p:nvPr/>
        </p:nvSpPr>
        <p:spPr>
          <a:xfrm>
            <a:off x="3530600" y="3580661"/>
            <a:ext cx="2016757" cy="646331"/>
          </a:xfrm>
          <a:prstGeom prst="rect">
            <a:avLst/>
          </a:prstGeom>
          <a:noFill/>
        </p:spPr>
        <p:txBody>
          <a:bodyPr wrap="square" rtlCol="0">
            <a:spAutoFit/>
          </a:bodyPr>
          <a:lstStyle/>
          <a:p>
            <a:r>
              <a:rPr lang="vi-VN" altLang="en-US" sz="3600">
                <a:latin typeface="Cambria Math" panose="02040503050406030204" pitchFamily="18" charset="0"/>
                <a:ea typeface="Cambria Math" panose="02040503050406030204" pitchFamily="18" charset="0"/>
                <a:cs typeface="Baloo 2" charset="0"/>
              </a:rPr>
              <a:t>C. 4cm</a:t>
            </a:r>
          </a:p>
        </p:txBody>
      </p:sp>
      <p:sp>
        <p:nvSpPr>
          <p:cNvPr id="15" name="Oval 14"/>
          <p:cNvSpPr/>
          <p:nvPr/>
        </p:nvSpPr>
        <p:spPr>
          <a:xfrm>
            <a:off x="3530599" y="3685941"/>
            <a:ext cx="521335" cy="5118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mbria Math" panose="02040503050406030204" pitchFamily="18" charset="0"/>
              <a:ea typeface="Cambria Math"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0" y="972186"/>
            <a:ext cx="8051165" cy="766674"/>
          </a:xfrm>
        </p:spPr>
        <p:txBody>
          <a:bodyPr/>
          <a:lstStyle/>
          <a:p>
            <a:pPr algn="l"/>
            <a:r>
              <a:rPr lang="vi-VN" altLang="en-US" sz="3600" dirty="0">
                <a:latin typeface="Cambria Math" panose="02040503050406030204" pitchFamily="18" charset="0"/>
                <a:ea typeface="Cambria Math" panose="02040503050406030204" pitchFamily="18" charset="0"/>
              </a:rPr>
              <a:t>Muốn tính chu vi của hình tròn, ta:</a:t>
            </a:r>
          </a:p>
        </p:txBody>
      </p:sp>
      <p:sp>
        <p:nvSpPr>
          <p:cNvPr id="4" name="Text Box 3"/>
          <p:cNvSpPr txBox="1"/>
          <p:nvPr/>
        </p:nvSpPr>
        <p:spPr>
          <a:xfrm>
            <a:off x="2309177" y="1595055"/>
            <a:ext cx="7659282" cy="646331"/>
          </a:xfrm>
          <a:prstGeom prst="rect">
            <a:avLst/>
          </a:prstGeom>
          <a:noFill/>
        </p:spPr>
        <p:txBody>
          <a:bodyPr wrap="square" rtlCol="0">
            <a:spAutoFit/>
          </a:bodyPr>
          <a:lstStyle/>
          <a:p>
            <a:r>
              <a:rPr lang="vi-VN" altLang="en-US" sz="3600" dirty="0">
                <a:latin typeface="Cambria Math" panose="02040503050406030204" pitchFamily="18" charset="0"/>
                <a:ea typeface="Cambria Math" panose="02040503050406030204" pitchFamily="18" charset="0"/>
                <a:cs typeface="Baloo 2" charset="0"/>
              </a:rPr>
              <a:t>A. Lấy đường kính nhân với số 3,14</a:t>
            </a:r>
            <a:r>
              <a:rPr lang="en-US" altLang="en-US" sz="3600" dirty="0">
                <a:latin typeface="Cambria Math" panose="02040503050406030204" pitchFamily="18" charset="0"/>
                <a:ea typeface="Cambria Math" panose="02040503050406030204" pitchFamily="18" charset="0"/>
                <a:cs typeface="Baloo 2" charset="0"/>
              </a:rPr>
              <a:t>.</a:t>
            </a:r>
            <a:endParaRPr lang="vi-VN" altLang="en-US" sz="3600" dirty="0">
              <a:latin typeface="Cambria Math" panose="02040503050406030204" pitchFamily="18" charset="0"/>
              <a:ea typeface="Cambria Math" panose="02040503050406030204" pitchFamily="18" charset="0"/>
              <a:cs typeface="Baloo 2" charset="0"/>
            </a:endParaRPr>
          </a:p>
        </p:txBody>
      </p:sp>
      <p:sp>
        <p:nvSpPr>
          <p:cNvPr id="5" name="Text Box 4"/>
          <p:cNvSpPr txBox="1"/>
          <p:nvPr/>
        </p:nvSpPr>
        <p:spPr>
          <a:xfrm>
            <a:off x="2309177" y="2252438"/>
            <a:ext cx="7104646" cy="646331"/>
          </a:xfrm>
          <a:prstGeom prst="rect">
            <a:avLst/>
          </a:prstGeom>
          <a:noFill/>
        </p:spPr>
        <p:txBody>
          <a:bodyPr wrap="square" rtlCol="0">
            <a:spAutoFit/>
          </a:bodyPr>
          <a:lstStyle/>
          <a:p>
            <a:r>
              <a:rPr lang="vi-VN" altLang="en-US" sz="3600" dirty="0">
                <a:latin typeface="Cambria Math" panose="02040503050406030204" pitchFamily="18" charset="0"/>
                <a:ea typeface="Cambria Math" panose="02040503050406030204" pitchFamily="18" charset="0"/>
                <a:cs typeface="Baloo 2" charset="0"/>
              </a:rPr>
              <a:t>B. 2 lần bán kính nhân với số 3,14</a:t>
            </a:r>
            <a:r>
              <a:rPr lang="en-US" altLang="en-US" sz="3600" dirty="0">
                <a:latin typeface="Cambria Math" panose="02040503050406030204" pitchFamily="18" charset="0"/>
                <a:ea typeface="Cambria Math" panose="02040503050406030204" pitchFamily="18" charset="0"/>
                <a:cs typeface="Baloo 2" charset="0"/>
              </a:rPr>
              <a:t>.</a:t>
            </a:r>
            <a:endParaRPr lang="vi-VN" altLang="en-US" sz="3600" dirty="0">
              <a:latin typeface="Cambria Math" panose="02040503050406030204" pitchFamily="18" charset="0"/>
              <a:ea typeface="Cambria Math" panose="02040503050406030204" pitchFamily="18" charset="0"/>
              <a:cs typeface="Baloo 2" charset="0"/>
            </a:endParaRPr>
          </a:p>
        </p:txBody>
      </p:sp>
      <p:sp>
        <p:nvSpPr>
          <p:cNvPr id="6" name="Text Box 5"/>
          <p:cNvSpPr txBox="1"/>
          <p:nvPr/>
        </p:nvSpPr>
        <p:spPr>
          <a:xfrm>
            <a:off x="2309177" y="2909821"/>
            <a:ext cx="4220772" cy="646331"/>
          </a:xfrm>
          <a:prstGeom prst="rect">
            <a:avLst/>
          </a:prstGeom>
          <a:noFill/>
        </p:spPr>
        <p:txBody>
          <a:bodyPr wrap="square" rtlCol="0">
            <a:spAutoFit/>
          </a:bodyPr>
          <a:lstStyle/>
          <a:p>
            <a:r>
              <a:rPr lang="vi-VN" altLang="en-US" sz="3600" dirty="0">
                <a:latin typeface="Cambria Math" panose="02040503050406030204" pitchFamily="18" charset="0"/>
                <a:ea typeface="Cambria Math" panose="02040503050406030204" pitchFamily="18" charset="0"/>
                <a:cs typeface="Baloo 2" charset="0"/>
              </a:rPr>
              <a:t>C. A và B đều đúng</a:t>
            </a:r>
            <a:r>
              <a:rPr lang="en-US" altLang="en-US" sz="3600" dirty="0">
                <a:latin typeface="Cambria Math" panose="02040503050406030204" pitchFamily="18" charset="0"/>
                <a:ea typeface="Cambria Math" panose="02040503050406030204" pitchFamily="18" charset="0"/>
                <a:cs typeface="Baloo 2" charset="0"/>
              </a:rPr>
              <a:t>.</a:t>
            </a:r>
            <a:endParaRPr lang="vi-VN" altLang="en-US" sz="3600" dirty="0">
              <a:latin typeface="Cambria Math" panose="02040503050406030204" pitchFamily="18" charset="0"/>
              <a:ea typeface="Cambria Math" panose="02040503050406030204" pitchFamily="18" charset="0"/>
              <a:cs typeface="Baloo 2" charset="0"/>
            </a:endParaRPr>
          </a:p>
        </p:txBody>
      </p:sp>
      <p:sp>
        <p:nvSpPr>
          <p:cNvPr id="7" name="Oval 6"/>
          <p:cNvSpPr/>
          <p:nvPr/>
        </p:nvSpPr>
        <p:spPr>
          <a:xfrm>
            <a:off x="2309177" y="2984066"/>
            <a:ext cx="494436" cy="4978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mbria Math" panose="02040503050406030204" pitchFamily="18" charset="0"/>
              <a:ea typeface="Cambria Math"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7926" y="1332304"/>
            <a:ext cx="8657590" cy="780976"/>
          </a:xfrm>
        </p:spPr>
        <p:txBody>
          <a:bodyPr/>
          <a:lstStyle/>
          <a:p>
            <a:pPr algn="l"/>
            <a:r>
              <a:rPr lang="en-US" sz="3600" dirty="0" err="1">
                <a:latin typeface="Cambria Math" panose="02040503050406030204" pitchFamily="18" charset="0"/>
                <a:ea typeface="Cambria Math" panose="02040503050406030204" pitchFamily="18" charset="0"/>
              </a:rPr>
              <a:t>Tính</a:t>
            </a:r>
            <a:r>
              <a:rPr lang="en-US" sz="3600" dirty="0">
                <a:latin typeface="Cambria Math" panose="02040503050406030204" pitchFamily="18" charset="0"/>
                <a:ea typeface="Cambria Math" panose="02040503050406030204" pitchFamily="18" charset="0"/>
              </a:rPr>
              <a:t> chu vi </a:t>
            </a:r>
            <a:r>
              <a:rPr lang="en-US" sz="3600" dirty="0" err="1">
                <a:latin typeface="Cambria Math" panose="02040503050406030204" pitchFamily="18" charset="0"/>
                <a:ea typeface="Cambria Math" panose="02040503050406030204" pitchFamily="18" charset="0"/>
              </a:rPr>
              <a:t>hình</a:t>
            </a:r>
            <a:r>
              <a:rPr lang="en-US" sz="3600" dirty="0">
                <a:latin typeface="Cambria Math" panose="02040503050406030204" pitchFamily="18" charset="0"/>
                <a:ea typeface="Cambria Math" panose="02040503050406030204" pitchFamily="18" charset="0"/>
              </a:rPr>
              <a:t> </a:t>
            </a:r>
            <a:r>
              <a:rPr lang="en-US" sz="3600" dirty="0" err="1">
                <a:latin typeface="Cambria Math" panose="02040503050406030204" pitchFamily="18" charset="0"/>
                <a:ea typeface="Cambria Math" panose="02040503050406030204" pitchFamily="18" charset="0"/>
              </a:rPr>
              <a:t>tròn</a:t>
            </a:r>
            <a:r>
              <a:rPr lang="en-US" sz="3600" dirty="0">
                <a:latin typeface="Cambria Math" panose="02040503050406030204" pitchFamily="18" charset="0"/>
                <a:ea typeface="Cambria Math" panose="02040503050406030204" pitchFamily="18" charset="0"/>
              </a:rPr>
              <a:t> </a:t>
            </a:r>
            <a:r>
              <a:rPr lang="en-US" sz="3600" dirty="0" err="1">
                <a:latin typeface="Cambria Math" panose="02040503050406030204" pitchFamily="18" charset="0"/>
                <a:ea typeface="Cambria Math" panose="02040503050406030204" pitchFamily="18" charset="0"/>
              </a:rPr>
              <a:t>có</a:t>
            </a:r>
            <a:r>
              <a:rPr lang="en-US" sz="3600" dirty="0">
                <a:latin typeface="Cambria Math" panose="02040503050406030204" pitchFamily="18" charset="0"/>
                <a:ea typeface="Cambria Math" panose="02040503050406030204" pitchFamily="18" charset="0"/>
              </a:rPr>
              <a:t> </a:t>
            </a:r>
            <a:r>
              <a:rPr lang="en-US" sz="3600" dirty="0" err="1">
                <a:latin typeface="Cambria Math" panose="02040503050406030204" pitchFamily="18" charset="0"/>
                <a:ea typeface="Cambria Math" panose="02040503050406030204" pitchFamily="18" charset="0"/>
              </a:rPr>
              <a:t>đường</a:t>
            </a:r>
            <a:r>
              <a:rPr lang="en-US" sz="3600" dirty="0">
                <a:latin typeface="Cambria Math" panose="02040503050406030204" pitchFamily="18" charset="0"/>
                <a:ea typeface="Cambria Math" panose="02040503050406030204" pitchFamily="18" charset="0"/>
              </a:rPr>
              <a:t> </a:t>
            </a:r>
            <a:r>
              <a:rPr lang="en-US" sz="3600" dirty="0" err="1">
                <a:latin typeface="Cambria Math" panose="02040503050406030204" pitchFamily="18" charset="0"/>
                <a:ea typeface="Cambria Math" panose="02040503050406030204" pitchFamily="18" charset="0"/>
              </a:rPr>
              <a:t>kính</a:t>
            </a:r>
            <a:r>
              <a:rPr lang="en-US" sz="3600" dirty="0">
                <a:latin typeface="Cambria Math" panose="02040503050406030204" pitchFamily="18" charset="0"/>
                <a:ea typeface="Cambria Math" panose="02040503050406030204" pitchFamily="18" charset="0"/>
              </a:rPr>
              <a:t> </a:t>
            </a:r>
            <a:r>
              <a:rPr lang="en-US" sz="3600" dirty="0" err="1">
                <a:latin typeface="Cambria Math" panose="02040503050406030204" pitchFamily="18" charset="0"/>
                <a:ea typeface="Cambria Math" panose="02040503050406030204" pitchFamily="18" charset="0"/>
              </a:rPr>
              <a:t>là</a:t>
            </a:r>
            <a:r>
              <a:rPr lang="vi-VN" altLang="en-US" sz="3600" dirty="0">
                <a:latin typeface="Cambria Math" panose="02040503050406030204" pitchFamily="18" charset="0"/>
                <a:ea typeface="Cambria Math" panose="02040503050406030204" pitchFamily="18" charset="0"/>
              </a:rPr>
              <a:t> </a:t>
            </a:r>
            <a:r>
              <a:rPr lang="en-US" sz="3600" dirty="0">
                <a:latin typeface="Cambria Math" panose="02040503050406030204" pitchFamily="18" charset="0"/>
                <a:ea typeface="Cambria Math" panose="02040503050406030204" pitchFamily="18" charset="0"/>
              </a:rPr>
              <a:t>8</a:t>
            </a:r>
            <a:r>
              <a:rPr lang="vi-VN" altLang="en-US" sz="3600" dirty="0">
                <a:latin typeface="Cambria Math" panose="02040503050406030204" pitchFamily="18" charset="0"/>
                <a:ea typeface="Cambria Math" panose="02040503050406030204" pitchFamily="18" charset="0"/>
              </a:rPr>
              <a:t>cm</a:t>
            </a:r>
            <a:r>
              <a:rPr lang="en-US" altLang="en-US" sz="3600" dirty="0">
                <a:latin typeface="Cambria Math" panose="02040503050406030204" pitchFamily="18" charset="0"/>
                <a:ea typeface="Cambria Math" panose="02040503050406030204" pitchFamily="18" charset="0"/>
              </a:rPr>
              <a:t>.</a:t>
            </a:r>
            <a:endParaRPr lang="vi-VN" altLang="en-US" sz="3600" dirty="0">
              <a:latin typeface="Cambria Math" panose="02040503050406030204" pitchFamily="18" charset="0"/>
              <a:ea typeface="Cambria Math" panose="02040503050406030204" pitchFamily="18" charset="0"/>
            </a:endParaRPr>
          </a:p>
        </p:txBody>
      </p:sp>
      <p:sp>
        <p:nvSpPr>
          <p:cNvPr id="4" name="Text Box 3"/>
          <p:cNvSpPr txBox="1"/>
          <p:nvPr/>
        </p:nvSpPr>
        <p:spPr>
          <a:xfrm>
            <a:off x="2951262" y="2019349"/>
            <a:ext cx="2565119" cy="646331"/>
          </a:xfrm>
          <a:prstGeom prst="rect">
            <a:avLst/>
          </a:prstGeom>
          <a:noFill/>
        </p:spPr>
        <p:txBody>
          <a:bodyPr wrap="square" rtlCol="0">
            <a:spAutoFit/>
          </a:bodyPr>
          <a:lstStyle/>
          <a:p>
            <a:r>
              <a:rPr lang="vi-VN" altLang="en-US" sz="3600" dirty="0">
                <a:latin typeface="Cambria Math" panose="02040503050406030204" pitchFamily="18" charset="0"/>
                <a:ea typeface="Cambria Math" panose="02040503050406030204" pitchFamily="18" charset="0"/>
                <a:cs typeface="Baloo 2" charset="0"/>
              </a:rPr>
              <a:t>A. 25,12cm</a:t>
            </a:r>
            <a:r>
              <a:rPr lang="en-US" altLang="en-US" sz="3600" dirty="0">
                <a:latin typeface="Cambria Math" panose="02040503050406030204" pitchFamily="18" charset="0"/>
                <a:ea typeface="Cambria Math" panose="02040503050406030204" pitchFamily="18" charset="0"/>
                <a:cs typeface="Baloo 2" charset="0"/>
              </a:rPr>
              <a:t>.</a:t>
            </a:r>
            <a:endParaRPr lang="vi-VN" altLang="en-US" sz="3600" dirty="0">
              <a:latin typeface="Cambria Math" panose="02040503050406030204" pitchFamily="18" charset="0"/>
              <a:ea typeface="Cambria Math" panose="02040503050406030204" pitchFamily="18" charset="0"/>
              <a:cs typeface="Baloo 2" charset="0"/>
            </a:endParaRPr>
          </a:p>
        </p:txBody>
      </p:sp>
      <p:sp>
        <p:nvSpPr>
          <p:cNvPr id="5" name="Text Box 4"/>
          <p:cNvSpPr txBox="1"/>
          <p:nvPr/>
        </p:nvSpPr>
        <p:spPr>
          <a:xfrm>
            <a:off x="2951262" y="2759124"/>
            <a:ext cx="2715021" cy="646331"/>
          </a:xfrm>
          <a:prstGeom prst="rect">
            <a:avLst/>
          </a:prstGeom>
          <a:noFill/>
        </p:spPr>
        <p:txBody>
          <a:bodyPr wrap="square" rtlCol="0">
            <a:spAutoFit/>
          </a:bodyPr>
          <a:lstStyle/>
          <a:p>
            <a:r>
              <a:rPr lang="vi-VN" altLang="en-US" sz="3600" dirty="0">
                <a:latin typeface="Cambria Math" panose="02040503050406030204" pitchFamily="18" charset="0"/>
                <a:ea typeface="Cambria Math" panose="02040503050406030204" pitchFamily="18" charset="0"/>
                <a:cs typeface="Baloo 2" charset="0"/>
              </a:rPr>
              <a:t>B. 50,24cm</a:t>
            </a:r>
            <a:r>
              <a:rPr lang="en-US" altLang="en-US" sz="3600" dirty="0">
                <a:latin typeface="Cambria Math" panose="02040503050406030204" pitchFamily="18" charset="0"/>
                <a:ea typeface="Cambria Math" panose="02040503050406030204" pitchFamily="18" charset="0"/>
                <a:cs typeface="Baloo 2" charset="0"/>
              </a:rPr>
              <a:t>.</a:t>
            </a:r>
            <a:endParaRPr lang="vi-VN" altLang="en-US" sz="3600" dirty="0">
              <a:latin typeface="Cambria Math" panose="02040503050406030204" pitchFamily="18" charset="0"/>
              <a:ea typeface="Cambria Math" panose="02040503050406030204" pitchFamily="18" charset="0"/>
              <a:cs typeface="Baloo 2" charset="0"/>
            </a:endParaRPr>
          </a:p>
        </p:txBody>
      </p:sp>
      <p:sp>
        <p:nvSpPr>
          <p:cNvPr id="6" name="Text Box 5"/>
          <p:cNvSpPr txBox="1"/>
          <p:nvPr/>
        </p:nvSpPr>
        <p:spPr>
          <a:xfrm>
            <a:off x="2951262" y="3498899"/>
            <a:ext cx="2565118" cy="646331"/>
          </a:xfrm>
          <a:prstGeom prst="rect">
            <a:avLst/>
          </a:prstGeom>
          <a:noFill/>
        </p:spPr>
        <p:txBody>
          <a:bodyPr wrap="square" rtlCol="0">
            <a:spAutoFit/>
          </a:bodyPr>
          <a:lstStyle/>
          <a:p>
            <a:r>
              <a:rPr lang="vi-VN" altLang="en-US" sz="3600" dirty="0">
                <a:latin typeface="Cambria Math" panose="02040503050406030204" pitchFamily="18" charset="0"/>
                <a:ea typeface="Cambria Math" panose="02040503050406030204" pitchFamily="18" charset="0"/>
                <a:cs typeface="Baloo 2" charset="0"/>
              </a:rPr>
              <a:t>C. 50,24m</a:t>
            </a:r>
            <a:r>
              <a:rPr lang="en-US" altLang="en-US" sz="3600" dirty="0">
                <a:latin typeface="Cambria Math" panose="02040503050406030204" pitchFamily="18" charset="0"/>
                <a:ea typeface="Cambria Math" panose="02040503050406030204" pitchFamily="18" charset="0"/>
                <a:cs typeface="Baloo 2" charset="0"/>
              </a:rPr>
              <a:t>.</a:t>
            </a:r>
            <a:endParaRPr lang="vi-VN" altLang="en-US" sz="3600" dirty="0">
              <a:latin typeface="Cambria Math" panose="02040503050406030204" pitchFamily="18" charset="0"/>
              <a:ea typeface="Cambria Math" panose="02040503050406030204" pitchFamily="18" charset="0"/>
              <a:cs typeface="Baloo 2" charset="0"/>
            </a:endParaRPr>
          </a:p>
        </p:txBody>
      </p:sp>
      <p:sp>
        <p:nvSpPr>
          <p:cNvPr id="7" name="Oval 6"/>
          <p:cNvSpPr/>
          <p:nvPr/>
        </p:nvSpPr>
        <p:spPr>
          <a:xfrm>
            <a:off x="2951262" y="2110398"/>
            <a:ext cx="546100" cy="5581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mbria Math" panose="02040503050406030204" pitchFamily="18" charset="0"/>
              <a:ea typeface="Cambria Math"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1790" y="1020445"/>
            <a:ext cx="8657590" cy="2106930"/>
          </a:xfrm>
        </p:spPr>
        <p:txBody>
          <a:bodyPr/>
          <a:lstStyle/>
          <a:p>
            <a:pPr algn="l"/>
            <a:r>
              <a:rPr lang="en-US" sz="3600" dirty="0" err="1">
                <a:latin typeface="Cambria Math" panose="02040503050406030204" pitchFamily="18" charset="0"/>
                <a:ea typeface="Cambria Math" panose="02040503050406030204" pitchFamily="18" charset="0"/>
              </a:rPr>
              <a:t>Muốn</a:t>
            </a:r>
            <a:r>
              <a:rPr lang="en-US" sz="3600" dirty="0">
                <a:latin typeface="Cambria Math" panose="02040503050406030204" pitchFamily="18" charset="0"/>
                <a:ea typeface="Cambria Math" panose="02040503050406030204" pitchFamily="18" charset="0"/>
              </a:rPr>
              <a:t> </a:t>
            </a:r>
            <a:r>
              <a:rPr lang="en-US" sz="3600" dirty="0" err="1">
                <a:latin typeface="Cambria Math" panose="02040503050406030204" pitchFamily="18" charset="0"/>
                <a:ea typeface="Cambria Math" panose="02040503050406030204" pitchFamily="18" charset="0"/>
              </a:rPr>
              <a:t>tính</a:t>
            </a:r>
            <a:r>
              <a:rPr lang="en-US" sz="3600" dirty="0">
                <a:latin typeface="Cambria Math" panose="02040503050406030204" pitchFamily="18" charset="0"/>
                <a:ea typeface="Cambria Math" panose="02040503050406030204" pitchFamily="18" charset="0"/>
              </a:rPr>
              <a:t> </a:t>
            </a:r>
            <a:r>
              <a:rPr lang="en-US" sz="3600" dirty="0" err="1">
                <a:latin typeface="Cambria Math" panose="02040503050406030204" pitchFamily="18" charset="0"/>
                <a:ea typeface="Cambria Math" panose="02040503050406030204" pitchFamily="18" charset="0"/>
              </a:rPr>
              <a:t>diện</a:t>
            </a:r>
            <a:r>
              <a:rPr lang="en-US" sz="3600" dirty="0">
                <a:latin typeface="Cambria Math" panose="02040503050406030204" pitchFamily="18" charset="0"/>
                <a:ea typeface="Cambria Math" panose="02040503050406030204" pitchFamily="18" charset="0"/>
              </a:rPr>
              <a:t> </a:t>
            </a:r>
            <a:r>
              <a:rPr lang="en-US" sz="3600" dirty="0" err="1">
                <a:latin typeface="Cambria Math" panose="02040503050406030204" pitchFamily="18" charset="0"/>
                <a:ea typeface="Cambria Math" panose="02040503050406030204" pitchFamily="18" charset="0"/>
              </a:rPr>
              <a:t>tích</a:t>
            </a:r>
            <a:r>
              <a:rPr lang="en-US" sz="3600" dirty="0">
                <a:latin typeface="Cambria Math" panose="02040503050406030204" pitchFamily="18" charset="0"/>
                <a:ea typeface="Cambria Math" panose="02040503050406030204" pitchFamily="18" charset="0"/>
              </a:rPr>
              <a:t> </a:t>
            </a:r>
            <a:r>
              <a:rPr lang="en-US" sz="3600" dirty="0" err="1">
                <a:latin typeface="Cambria Math" panose="02040503050406030204" pitchFamily="18" charset="0"/>
                <a:ea typeface="Cambria Math" panose="02040503050406030204" pitchFamily="18" charset="0"/>
              </a:rPr>
              <a:t>của</a:t>
            </a:r>
            <a:r>
              <a:rPr lang="en-US" sz="3600" dirty="0">
                <a:latin typeface="Cambria Math" panose="02040503050406030204" pitchFamily="18" charset="0"/>
                <a:ea typeface="Cambria Math" panose="02040503050406030204" pitchFamily="18" charset="0"/>
              </a:rPr>
              <a:t> </a:t>
            </a:r>
            <a:r>
              <a:rPr lang="en-US" sz="3600" dirty="0" err="1">
                <a:latin typeface="Cambria Math" panose="02040503050406030204" pitchFamily="18" charset="0"/>
                <a:ea typeface="Cambria Math" panose="02040503050406030204" pitchFamily="18" charset="0"/>
              </a:rPr>
              <a:t>hình</a:t>
            </a:r>
            <a:r>
              <a:rPr lang="en-US" sz="3600" dirty="0">
                <a:latin typeface="Cambria Math" panose="02040503050406030204" pitchFamily="18" charset="0"/>
                <a:ea typeface="Cambria Math" panose="02040503050406030204" pitchFamily="18" charset="0"/>
              </a:rPr>
              <a:t> </a:t>
            </a:r>
            <a:r>
              <a:rPr lang="en-US" sz="3600" dirty="0" err="1">
                <a:latin typeface="Cambria Math" panose="02040503050406030204" pitchFamily="18" charset="0"/>
                <a:ea typeface="Cambria Math" panose="02040503050406030204" pitchFamily="18" charset="0"/>
              </a:rPr>
              <a:t>tròn</a:t>
            </a:r>
            <a:r>
              <a:rPr lang="en-US" sz="3600" dirty="0">
                <a:latin typeface="Cambria Math" panose="02040503050406030204" pitchFamily="18" charset="0"/>
                <a:ea typeface="Cambria Math" panose="02040503050406030204" pitchFamily="18" charset="0"/>
              </a:rPr>
              <a:t> ta </a:t>
            </a:r>
            <a:r>
              <a:rPr lang="en-US" sz="3600" dirty="0" err="1">
                <a:latin typeface="Cambria Math" panose="02040503050406030204" pitchFamily="18" charset="0"/>
                <a:ea typeface="Cambria Math" panose="02040503050406030204" pitchFamily="18" charset="0"/>
              </a:rPr>
              <a:t>lấy</a:t>
            </a:r>
            <a:r>
              <a:rPr lang="en-US" sz="3600" dirty="0">
                <a:latin typeface="Cambria Math" panose="02040503050406030204" pitchFamily="18" charset="0"/>
                <a:ea typeface="Cambria Math" panose="02040503050406030204" pitchFamily="18" charset="0"/>
              </a:rPr>
              <a:t> </a:t>
            </a:r>
            <a:r>
              <a:rPr lang="en-US" sz="3600" dirty="0" err="1">
                <a:latin typeface="Cambria Math" panose="02040503050406030204" pitchFamily="18" charset="0"/>
                <a:ea typeface="Cambria Math" panose="02040503050406030204" pitchFamily="18" charset="0"/>
              </a:rPr>
              <a:t>bán</a:t>
            </a:r>
            <a:r>
              <a:rPr lang="en-US" sz="3600" dirty="0">
                <a:latin typeface="Cambria Math" panose="02040503050406030204" pitchFamily="18" charset="0"/>
                <a:ea typeface="Cambria Math" panose="02040503050406030204" pitchFamily="18" charset="0"/>
              </a:rPr>
              <a:t> </a:t>
            </a:r>
            <a:r>
              <a:rPr lang="en-US" sz="3600" dirty="0" err="1">
                <a:latin typeface="Cambria Math" panose="02040503050406030204" pitchFamily="18" charset="0"/>
                <a:ea typeface="Cambria Math" panose="02040503050406030204" pitchFamily="18" charset="0"/>
              </a:rPr>
              <a:t>kính</a:t>
            </a:r>
            <a:r>
              <a:rPr lang="en-US" sz="3600" dirty="0">
                <a:latin typeface="Cambria Math" panose="02040503050406030204" pitchFamily="18" charset="0"/>
                <a:ea typeface="Cambria Math" panose="02040503050406030204" pitchFamily="18" charset="0"/>
              </a:rPr>
              <a:t> </a:t>
            </a:r>
            <a:r>
              <a:rPr lang="en-US" sz="3600" dirty="0" err="1">
                <a:latin typeface="Cambria Math" panose="02040503050406030204" pitchFamily="18" charset="0"/>
                <a:ea typeface="Cambria Math" panose="02040503050406030204" pitchFamily="18" charset="0"/>
              </a:rPr>
              <a:t>nhân</a:t>
            </a:r>
            <a:r>
              <a:rPr lang="en-US" sz="3600" dirty="0">
                <a:latin typeface="Cambria Math" panose="02040503050406030204" pitchFamily="18" charset="0"/>
                <a:ea typeface="Cambria Math" panose="02040503050406030204" pitchFamily="18" charset="0"/>
              </a:rPr>
              <a:t> </a:t>
            </a:r>
            <a:r>
              <a:rPr lang="en-US" sz="3600" dirty="0" err="1">
                <a:latin typeface="Cambria Math" panose="02040503050406030204" pitchFamily="18" charset="0"/>
                <a:ea typeface="Cambria Math" panose="02040503050406030204" pitchFamily="18" charset="0"/>
              </a:rPr>
              <a:t>với</a:t>
            </a:r>
            <a:r>
              <a:rPr lang="en-US" sz="3600" dirty="0">
                <a:latin typeface="Cambria Math" panose="02040503050406030204" pitchFamily="18" charset="0"/>
                <a:ea typeface="Cambria Math" panose="02040503050406030204" pitchFamily="18" charset="0"/>
              </a:rPr>
              <a:t> </a:t>
            </a:r>
            <a:r>
              <a:rPr lang="en-US" sz="3600" dirty="0" err="1">
                <a:latin typeface="Cambria Math" panose="02040503050406030204" pitchFamily="18" charset="0"/>
                <a:ea typeface="Cambria Math" panose="02040503050406030204" pitchFamily="18" charset="0"/>
              </a:rPr>
              <a:t>bán</a:t>
            </a:r>
            <a:r>
              <a:rPr lang="en-US" sz="3600" dirty="0">
                <a:latin typeface="Cambria Math" panose="02040503050406030204" pitchFamily="18" charset="0"/>
                <a:ea typeface="Cambria Math" panose="02040503050406030204" pitchFamily="18" charset="0"/>
              </a:rPr>
              <a:t> </a:t>
            </a:r>
            <a:r>
              <a:rPr lang="en-US" sz="3600" dirty="0" err="1">
                <a:latin typeface="Cambria Math" panose="02040503050406030204" pitchFamily="18" charset="0"/>
                <a:ea typeface="Cambria Math" panose="02040503050406030204" pitchFamily="18" charset="0"/>
              </a:rPr>
              <a:t>kính</a:t>
            </a:r>
            <a:r>
              <a:rPr lang="en-US" sz="3600" dirty="0">
                <a:latin typeface="Cambria Math" panose="02040503050406030204" pitchFamily="18" charset="0"/>
                <a:ea typeface="Cambria Math" panose="02040503050406030204" pitchFamily="18" charset="0"/>
              </a:rPr>
              <a:t> </a:t>
            </a:r>
            <a:r>
              <a:rPr lang="en-US" sz="3600" dirty="0" err="1">
                <a:latin typeface="Cambria Math" panose="02040503050406030204" pitchFamily="18" charset="0"/>
                <a:ea typeface="Cambria Math" panose="02040503050406030204" pitchFamily="18" charset="0"/>
              </a:rPr>
              <a:t>rồi</a:t>
            </a:r>
            <a:r>
              <a:rPr lang="en-US" sz="3600" dirty="0">
                <a:latin typeface="Cambria Math" panose="02040503050406030204" pitchFamily="18" charset="0"/>
                <a:ea typeface="Cambria Math" panose="02040503050406030204" pitchFamily="18" charset="0"/>
              </a:rPr>
              <a:t> </a:t>
            </a:r>
            <a:r>
              <a:rPr lang="en-US" sz="3600" dirty="0" err="1">
                <a:latin typeface="Cambria Math" panose="02040503050406030204" pitchFamily="18" charset="0"/>
                <a:ea typeface="Cambria Math" panose="02040503050406030204" pitchFamily="18" charset="0"/>
              </a:rPr>
              <a:t>nhân</a:t>
            </a:r>
            <a:r>
              <a:rPr lang="en-US" sz="3600" dirty="0">
                <a:latin typeface="Cambria Math" panose="02040503050406030204" pitchFamily="18" charset="0"/>
                <a:ea typeface="Cambria Math" panose="02040503050406030204" pitchFamily="18" charset="0"/>
              </a:rPr>
              <a:t> </a:t>
            </a:r>
            <a:r>
              <a:rPr lang="en-US" sz="3600" dirty="0" err="1">
                <a:latin typeface="Cambria Math" panose="02040503050406030204" pitchFamily="18" charset="0"/>
                <a:ea typeface="Cambria Math" panose="02040503050406030204" pitchFamily="18" charset="0"/>
              </a:rPr>
              <a:t>với</a:t>
            </a:r>
            <a:r>
              <a:rPr lang="en-US" sz="3600" dirty="0">
                <a:latin typeface="Cambria Math" panose="02040503050406030204" pitchFamily="18" charset="0"/>
                <a:ea typeface="Cambria Math" panose="02040503050406030204" pitchFamily="18" charset="0"/>
              </a:rPr>
              <a:t> </a:t>
            </a:r>
            <a:r>
              <a:rPr lang="en-US" sz="3600" dirty="0" err="1">
                <a:latin typeface="Cambria Math" panose="02040503050406030204" pitchFamily="18" charset="0"/>
                <a:ea typeface="Cambria Math" panose="02040503050406030204" pitchFamily="18" charset="0"/>
              </a:rPr>
              <a:t>số</a:t>
            </a:r>
            <a:r>
              <a:rPr lang="vi-VN" altLang="en-US" sz="3600" dirty="0">
                <a:latin typeface="Cambria Math" panose="02040503050406030204" pitchFamily="18" charset="0"/>
                <a:ea typeface="Cambria Math" panose="02040503050406030204" pitchFamily="18" charset="0"/>
              </a:rPr>
              <a:t> </a:t>
            </a:r>
            <a:r>
              <a:rPr lang="en-US" sz="3600" dirty="0">
                <a:latin typeface="Cambria Math" panose="02040503050406030204" pitchFamily="18" charset="0"/>
                <a:ea typeface="Cambria Math" panose="02040503050406030204" pitchFamily="18" charset="0"/>
              </a:rPr>
              <a:t>3,14</a:t>
            </a:r>
            <a:r>
              <a:rPr lang="vi-VN" altLang="en-US" sz="3600" dirty="0">
                <a:latin typeface="Cambria Math" panose="02040503050406030204" pitchFamily="18" charset="0"/>
                <a:ea typeface="Cambria Math" panose="02040503050406030204" pitchFamily="18" charset="0"/>
              </a:rPr>
              <a:t>. Tính diện tích hình tròn có bán kính 2cm.</a:t>
            </a:r>
          </a:p>
        </p:txBody>
      </p:sp>
      <mc:AlternateContent xmlns:mc="http://schemas.openxmlformats.org/markup-compatibility/2006" xmlns:a14="http://schemas.microsoft.com/office/drawing/2010/main">
        <mc:Choice Requires="a14">
          <p:sp>
            <p:nvSpPr>
              <p:cNvPr id="4" name="Text Box 3"/>
              <p:cNvSpPr txBox="1"/>
              <p:nvPr/>
            </p:nvSpPr>
            <p:spPr>
              <a:xfrm>
                <a:off x="3399899" y="2790656"/>
                <a:ext cx="2896651" cy="646331"/>
              </a:xfrm>
              <a:prstGeom prst="rect">
                <a:avLst/>
              </a:prstGeom>
              <a:noFill/>
            </p:spPr>
            <p:txBody>
              <a:bodyPr wrap="square" rtlCol="0">
                <a:spAutoFit/>
              </a:bodyPr>
              <a:lstStyle/>
              <a:p>
                <a:r>
                  <a:rPr lang="vi-VN" altLang="en-US" sz="3600" dirty="0">
                    <a:latin typeface="Cambria Math" panose="02040503050406030204" pitchFamily="18" charset="0"/>
                    <a:ea typeface="Cambria Math" panose="02040503050406030204" pitchFamily="18" charset="0"/>
                  </a:rPr>
                  <a:t>A. </a:t>
                </a:r>
                <a14:m>
                  <m:oMath xmlns:m="http://schemas.openxmlformats.org/officeDocument/2006/math">
                    <m:sSup>
                      <m:sSupPr>
                        <m:ctrlPr>
                          <a:rPr lang="en-US" altLang="vi-VN" sz="3600" i="1">
                            <a:latin typeface="Cambria Math" panose="02040503050406030204" pitchFamily="18" charset="0"/>
                            <a:ea typeface="Cambria Math" panose="02040503050406030204" pitchFamily="18" charset="0"/>
                            <a:cs typeface="Cambria Math" panose="02040503050406030204" charset="0"/>
                          </a:rPr>
                        </m:ctrlPr>
                      </m:sSupPr>
                      <m:e>
                        <m:r>
                          <a:rPr lang="vi-VN" altLang="en-US" sz="3600" i="0">
                            <a:latin typeface="Cambria Math" panose="02040503050406030204" pitchFamily="18" charset="0"/>
                            <a:ea typeface="Cambria Math" panose="02040503050406030204" pitchFamily="18" charset="0"/>
                            <a:cs typeface="Cambria Math" panose="02040503050406030204" charset="0"/>
                          </a:rPr>
                          <m:t>12</m:t>
                        </m:r>
                        <m:r>
                          <a:rPr lang="en-US" altLang="vi-VN" sz="3600" i="0">
                            <a:latin typeface="Cambria Math" panose="02040503050406030204" pitchFamily="18" charset="0"/>
                            <a:ea typeface="Cambria Math" panose="02040503050406030204" pitchFamily="18" charset="0"/>
                            <a:cs typeface="Cambria Math" panose="02040503050406030204" charset="0"/>
                          </a:rPr>
                          <m:t>,</m:t>
                        </m:r>
                        <m:r>
                          <a:rPr lang="vi-VN" altLang="en-US" sz="3600" i="0">
                            <a:latin typeface="Cambria Math" panose="02040503050406030204" pitchFamily="18" charset="0"/>
                            <a:ea typeface="Cambria Math" panose="02040503050406030204" pitchFamily="18" charset="0"/>
                            <a:cs typeface="Cambria Math" panose="02040503050406030204" charset="0"/>
                          </a:rPr>
                          <m:t>56</m:t>
                        </m:r>
                        <m:r>
                          <m:rPr>
                            <m:sty m:val="p"/>
                          </m:rPr>
                          <a:rPr lang="vi-VN" altLang="en-US" sz="3600" i="0">
                            <a:latin typeface="Cambria Math" panose="02040503050406030204" pitchFamily="18" charset="0"/>
                            <a:ea typeface="Cambria Math" panose="02040503050406030204" pitchFamily="18" charset="0"/>
                            <a:cs typeface="Cambria Math" panose="02040503050406030204" charset="0"/>
                          </a:rPr>
                          <m:t>cm</m:t>
                        </m:r>
                      </m:e>
                      <m:sup>
                        <m:r>
                          <a:rPr lang="vi-VN" altLang="en-US" sz="3600" i="0">
                            <a:latin typeface="Cambria Math" panose="02040503050406030204" pitchFamily="18" charset="0"/>
                            <a:ea typeface="Cambria Math" panose="02040503050406030204" pitchFamily="18" charset="0"/>
                            <a:cs typeface="Cambria Math" panose="02040503050406030204" charset="0"/>
                          </a:rPr>
                          <m:t>2</m:t>
                        </m:r>
                      </m:sup>
                    </m:sSup>
                  </m:oMath>
                </a14:m>
                <a:endParaRPr lang="vi-VN" altLang="en-US" sz="3600" dirty="0">
                  <a:latin typeface="Cambria Math" panose="02040503050406030204" pitchFamily="18" charset="0"/>
                  <a:ea typeface="Cambria Math" panose="02040503050406030204" pitchFamily="18" charset="0"/>
                  <a:cs typeface="Arial" panose="020B0604020202020204" pitchFamily="34" charset="0"/>
                </a:endParaRPr>
              </a:p>
            </p:txBody>
          </p:sp>
        </mc:Choice>
        <mc:Fallback xmlns="">
          <p:sp>
            <p:nvSpPr>
              <p:cNvPr id="4" name="Text Box 3"/>
              <p:cNvSpPr txBox="1">
                <a:spLocks noRot="1" noChangeAspect="1" noMove="1" noResize="1" noEditPoints="1" noAdjustHandles="1" noChangeArrowheads="1" noChangeShapeType="1" noTextEdit="1"/>
              </p:cNvSpPr>
              <p:nvPr/>
            </p:nvSpPr>
            <p:spPr>
              <a:xfrm>
                <a:off x="3399899" y="2790656"/>
                <a:ext cx="2896651" cy="646331"/>
              </a:xfrm>
              <a:prstGeom prst="rect">
                <a:avLst/>
              </a:prstGeom>
              <a:blipFill>
                <a:blip r:embed="rId2"/>
                <a:stretch>
                  <a:fillRect l="-6526" t="-15094" b="-349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 Box 4"/>
              <p:cNvSpPr txBox="1"/>
              <p:nvPr/>
            </p:nvSpPr>
            <p:spPr>
              <a:xfrm>
                <a:off x="3399898" y="3511098"/>
                <a:ext cx="2896651" cy="646331"/>
              </a:xfrm>
              <a:prstGeom prst="rect">
                <a:avLst/>
              </a:prstGeom>
              <a:noFill/>
            </p:spPr>
            <p:txBody>
              <a:bodyPr wrap="square" rtlCol="0">
                <a:spAutoFit/>
              </a:bodyPr>
              <a:lstStyle/>
              <a:p>
                <a:r>
                  <a:rPr lang="vi-VN" altLang="en-US" sz="3600" dirty="0">
                    <a:latin typeface="Cambria Math" panose="02040503050406030204" pitchFamily="18" charset="0"/>
                    <a:ea typeface="Cambria Math" panose="02040503050406030204" pitchFamily="18" charset="0"/>
                  </a:rPr>
                  <a:t>B.</a:t>
                </a:r>
                <a14:m>
                  <m:oMath xmlns:m="http://schemas.openxmlformats.org/officeDocument/2006/math">
                    <m:r>
                      <a:rPr lang="en-US" altLang="vi-VN" sz="3600" i="0">
                        <a:latin typeface="Cambria Math" panose="02040503050406030204" pitchFamily="18" charset="0"/>
                        <a:ea typeface="Cambria Math" panose="02040503050406030204" pitchFamily="18" charset="0"/>
                      </a:rPr>
                      <m:t> </m:t>
                    </m:r>
                    <m:sSup>
                      <m:sSupPr>
                        <m:ctrlPr>
                          <a:rPr lang="en-US" altLang="vi-VN" sz="3600" i="1">
                            <a:latin typeface="Cambria Math" panose="02040503050406030204" pitchFamily="18" charset="0"/>
                            <a:ea typeface="Cambria Math" panose="02040503050406030204" pitchFamily="18" charset="0"/>
                            <a:cs typeface="Cambria Math" panose="02040503050406030204" charset="0"/>
                          </a:rPr>
                        </m:ctrlPr>
                      </m:sSupPr>
                      <m:e>
                        <m:r>
                          <a:rPr lang="en-US" altLang="vi-VN" sz="3600" b="0" i="0" smtClean="0">
                            <a:latin typeface="Cambria Math" panose="02040503050406030204" pitchFamily="18" charset="0"/>
                            <a:ea typeface="Cambria Math" panose="02040503050406030204" pitchFamily="18" charset="0"/>
                            <a:cs typeface="Cambria Math" panose="02040503050406030204" charset="0"/>
                          </a:rPr>
                          <m:t> </m:t>
                        </m:r>
                        <m:r>
                          <a:rPr lang="vi-VN" altLang="en-US" sz="3600" i="0">
                            <a:latin typeface="Cambria Math" panose="02040503050406030204" pitchFamily="18" charset="0"/>
                            <a:ea typeface="Cambria Math" panose="02040503050406030204" pitchFamily="18" charset="0"/>
                            <a:cs typeface="Cambria Math" panose="02040503050406030204" charset="0"/>
                          </a:rPr>
                          <m:t>14</m:t>
                        </m:r>
                        <m:r>
                          <a:rPr lang="en-US" altLang="vi-VN" sz="3600" i="0">
                            <a:latin typeface="Cambria Math" panose="02040503050406030204" pitchFamily="18" charset="0"/>
                            <a:ea typeface="Cambria Math" panose="02040503050406030204" pitchFamily="18" charset="0"/>
                            <a:cs typeface="Cambria Math" panose="02040503050406030204" charset="0"/>
                          </a:rPr>
                          <m:t>,</m:t>
                        </m:r>
                        <m:r>
                          <a:rPr lang="vi-VN" altLang="en-US" sz="3600" i="0">
                            <a:latin typeface="Cambria Math" panose="02040503050406030204" pitchFamily="18" charset="0"/>
                            <a:ea typeface="Cambria Math" panose="02040503050406030204" pitchFamily="18" charset="0"/>
                            <a:cs typeface="Cambria Math" panose="02040503050406030204" charset="0"/>
                          </a:rPr>
                          <m:t>56</m:t>
                        </m:r>
                        <m:r>
                          <m:rPr>
                            <m:sty m:val="p"/>
                          </m:rPr>
                          <a:rPr lang="vi-VN" altLang="en-US" sz="3600" i="0">
                            <a:latin typeface="Cambria Math" panose="02040503050406030204" pitchFamily="18" charset="0"/>
                            <a:ea typeface="Cambria Math" panose="02040503050406030204" pitchFamily="18" charset="0"/>
                            <a:cs typeface="Cambria Math" panose="02040503050406030204" charset="0"/>
                          </a:rPr>
                          <m:t>cm</m:t>
                        </m:r>
                      </m:e>
                      <m:sup>
                        <m:r>
                          <a:rPr lang="vi-VN" altLang="en-US" sz="3600" i="0">
                            <a:latin typeface="Cambria Math" panose="02040503050406030204" pitchFamily="18" charset="0"/>
                            <a:ea typeface="Cambria Math" panose="02040503050406030204" pitchFamily="18" charset="0"/>
                            <a:cs typeface="Cambria Math" panose="02040503050406030204" charset="0"/>
                          </a:rPr>
                          <m:t>2</m:t>
                        </m:r>
                      </m:sup>
                    </m:sSup>
                  </m:oMath>
                </a14:m>
                <a:endParaRPr lang="vi-VN" altLang="en-US" sz="3600" dirty="0">
                  <a:latin typeface="Cambria Math" panose="02040503050406030204" pitchFamily="18" charset="0"/>
                  <a:ea typeface="Cambria Math" panose="02040503050406030204" pitchFamily="18" charset="0"/>
                  <a:cs typeface="Cambria Math" panose="02040503050406030204" charset="0"/>
                </a:endParaRPr>
              </a:p>
            </p:txBody>
          </p:sp>
        </mc:Choice>
        <mc:Fallback xmlns="">
          <p:sp>
            <p:nvSpPr>
              <p:cNvPr id="5" name="Text Box 4"/>
              <p:cNvSpPr txBox="1">
                <a:spLocks noRot="1" noChangeAspect="1" noMove="1" noResize="1" noEditPoints="1" noAdjustHandles="1" noChangeArrowheads="1" noChangeShapeType="1" noTextEdit="1"/>
              </p:cNvSpPr>
              <p:nvPr/>
            </p:nvSpPr>
            <p:spPr>
              <a:xfrm>
                <a:off x="3399898" y="3511098"/>
                <a:ext cx="2896651" cy="646331"/>
              </a:xfrm>
              <a:prstGeom prst="rect">
                <a:avLst/>
              </a:prstGeom>
              <a:blipFill>
                <a:blip r:embed="rId3"/>
                <a:stretch>
                  <a:fillRect l="-6526" t="-15094" b="-34906"/>
                </a:stretch>
              </a:blipFill>
            </p:spPr>
            <p:txBody>
              <a:bodyPr/>
              <a:lstStyle/>
              <a:p>
                <a:r>
                  <a:rPr lang="en-US">
                    <a:noFill/>
                  </a:rPr>
                  <a:t> </a:t>
                </a:r>
              </a:p>
            </p:txBody>
          </p:sp>
        </mc:Fallback>
      </mc:AlternateContent>
      <p:sp>
        <p:nvSpPr>
          <p:cNvPr id="6" name="Text Box 5"/>
          <p:cNvSpPr txBox="1"/>
          <p:nvPr/>
        </p:nvSpPr>
        <p:spPr>
          <a:xfrm>
            <a:off x="3399898" y="4217986"/>
            <a:ext cx="3151484" cy="646331"/>
          </a:xfrm>
          <a:prstGeom prst="rect">
            <a:avLst/>
          </a:prstGeom>
          <a:noFill/>
        </p:spPr>
        <p:txBody>
          <a:bodyPr wrap="square" rtlCol="0">
            <a:spAutoFit/>
          </a:bodyPr>
          <a:lstStyle/>
          <a:p>
            <a:r>
              <a:rPr lang="vi-VN" altLang="en-US" sz="3600" dirty="0">
                <a:latin typeface="Cambria Math" panose="02040503050406030204" pitchFamily="18" charset="0"/>
                <a:ea typeface="Cambria Math" panose="02040503050406030204" pitchFamily="18" charset="0"/>
              </a:rPr>
              <a:t>C. 12,56cm</a:t>
            </a:r>
            <a:r>
              <a:rPr lang="en-US" altLang="en-US" sz="3600" dirty="0">
                <a:latin typeface="Cambria Math" panose="02040503050406030204" pitchFamily="18" charset="0"/>
                <a:ea typeface="Cambria Math" panose="02040503050406030204" pitchFamily="18" charset="0"/>
              </a:rPr>
              <a:t>.</a:t>
            </a:r>
            <a:endParaRPr lang="vi-VN" altLang="en-US" sz="3600" dirty="0">
              <a:latin typeface="Cambria Math" panose="02040503050406030204" pitchFamily="18" charset="0"/>
              <a:ea typeface="Cambria Math" panose="02040503050406030204" pitchFamily="18" charset="0"/>
            </a:endParaRPr>
          </a:p>
        </p:txBody>
      </p:sp>
      <p:sp>
        <p:nvSpPr>
          <p:cNvPr id="7" name="Oval 6"/>
          <p:cNvSpPr/>
          <p:nvPr/>
        </p:nvSpPr>
        <p:spPr>
          <a:xfrm>
            <a:off x="3282846" y="2811780"/>
            <a:ext cx="699982" cy="631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Cambria Math" panose="02040503050406030204" pitchFamily="18" charset="0"/>
              <a:ea typeface="Cambria Math"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4007" y="1948720"/>
            <a:ext cx="9129009" cy="2660629"/>
          </a:xfrm>
        </p:spPr>
        <p:txBody>
          <a:bodyPr/>
          <a:lstStyle/>
          <a:p>
            <a:r>
              <a:rPr lang="vi-VN" altLang="en-US" sz="5400" dirty="0">
                <a:latin typeface="Cambria Math" panose="02040503050406030204" pitchFamily="18" charset="0"/>
                <a:ea typeface="Cambria Math" panose="02040503050406030204" pitchFamily="18" charset="0"/>
              </a:rPr>
              <a:t>Ở lớp 4, các em đã được học các loại biểu đồ nào?</a:t>
            </a:r>
          </a:p>
        </p:txBody>
      </p:sp>
    </p:spTree>
    <p:extLst>
      <p:ext uri="{BB962C8B-B14F-4D97-AF65-F5344CB8AC3E}">
        <p14:creationId xmlns:p14="http://schemas.microsoft.com/office/powerpoint/2010/main" val="211404380"/>
      </p:ext>
    </p:extLst>
  </p:cSld>
  <p:clrMapOvr>
    <a:masterClrMapping/>
  </p:clrMapOvr>
</p:sld>
</file>

<file path=ppt/theme/theme1.xml><?xml version="1.0" encoding="utf-8"?>
<a:theme xmlns:a="http://schemas.openxmlformats.org/drawingml/2006/main" name="SlidesMania">
  <a:themeElements>
    <a:clrScheme name="Simple Light">
      <a:dk1>
        <a:srgbClr val="000000"/>
      </a:dk1>
      <a:lt1>
        <a:srgbClr val="FDE58B"/>
      </a:lt1>
      <a:dk2>
        <a:srgbClr val="000000"/>
      </a:dk2>
      <a:lt2>
        <a:srgbClr val="EEEEEE"/>
      </a:lt2>
      <a:accent1>
        <a:srgbClr val="FCCC19"/>
      </a:accent1>
      <a:accent2>
        <a:srgbClr val="FF943F"/>
      </a:accent2>
      <a:accent3>
        <a:srgbClr val="000000"/>
      </a:accent3>
      <a:accent4>
        <a:srgbClr val="FEE599"/>
      </a:accent4>
      <a:accent5>
        <a:srgbClr val="000000"/>
      </a:accent5>
      <a:accent6>
        <a:srgbClr val="000000"/>
      </a:accent6>
      <a:hlink>
        <a:srgbClr val="BF9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883</Words>
  <Application>Microsoft Office PowerPoint</Application>
  <PresentationFormat>Widescreen</PresentationFormat>
  <Paragraphs>107</Paragraphs>
  <Slides>20</Slides>
  <Notes>5</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33" baseType="lpstr">
      <vt:lpstr>Calibri</vt:lpstr>
      <vt:lpstr>Aldrich</vt:lpstr>
      <vt:lpstr>Times New Roman</vt:lpstr>
      <vt:lpstr>Chelsea Market</vt:lpstr>
      <vt:lpstr>Homemade Apple</vt:lpstr>
      <vt:lpstr>Cambria Math</vt:lpstr>
      <vt:lpstr>Abril Fatface</vt:lpstr>
      <vt:lpstr>SimSun</vt:lpstr>
      <vt:lpstr>Arial</vt:lpstr>
      <vt:lpstr>Baloo 2</vt:lpstr>
      <vt:lpstr>Poppins</vt:lpstr>
      <vt:lpstr>SlidesMania</vt:lpstr>
      <vt:lpstr>Microsoft Excel Chart</vt:lpstr>
      <vt:lpstr>PowerPoint Presentation</vt:lpstr>
      <vt:lpstr>KHỞI ĐỘNG</vt:lpstr>
      <vt:lpstr>Tất cả các bán kính của một hình tròn thì:</vt:lpstr>
      <vt:lpstr>Trong một hình tròn, tất cả các đường kính:</vt:lpstr>
      <vt:lpstr>Cho hình tròn có bán kính OA = 2cm. Hỏi đường thẳng AB (đường kính) bằng:</vt:lpstr>
      <vt:lpstr>Muốn tính chu vi của hình tròn, ta:</vt:lpstr>
      <vt:lpstr>Tính chu vi hình tròn có đường kính là 8cm.</vt:lpstr>
      <vt:lpstr>Muốn tính diện tích của hình tròn ta lấy bán kính nhân với bán kính rồi nhân với số 3,14. Tính diện tích hình tròn có bán kính 2cm.</vt:lpstr>
      <vt:lpstr>Ở lớp 4, các em đã được học các loại biểu đồ nào?</vt:lpstr>
      <vt:lpstr>PowerPoint Presentation</vt:lpstr>
      <vt:lpstr>PowerPoint Presentation</vt:lpstr>
      <vt:lpstr>Giới thiệu  biểu đồ hình quạt</vt:lpstr>
      <vt:lpstr>PowerPoint Presentation</vt:lpstr>
      <vt:lpstr>PowerPoint Presentation</vt:lpstr>
      <vt:lpstr>b) Ví dụ 2: Biểu đồ hình quạt dưới đây cho biết tỉ lệ số phần trăm học sinh tham gia các môn thể thao của lớp 5C. Biết rằng lớp 5C có 32 học sinh, hỏi có bao nhiêu bạn tham gia môn Bơi ? </vt:lpstr>
      <vt:lpstr>Bài 1. (SGK/102)</vt:lpstr>
      <vt:lpstr>Bài 2. (SGK/102)</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Giới thiệu biểu đồ hình quạt</dc:title>
  <dc:creator/>
  <cp:lastModifiedBy>Administrator</cp:lastModifiedBy>
  <cp:revision>13</cp:revision>
  <dcterms:created xsi:type="dcterms:W3CDTF">2023-01-13T14:44:00Z</dcterms:created>
  <dcterms:modified xsi:type="dcterms:W3CDTF">2024-01-16T05:28:53Z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D895A0521B684FD6862F02A1E88CE0F7</vt:lpwstr>
  </property>
  <property fmtid="{D5CDD505-2E9C-101B-9397-08002B2CF9AE}" pid="3" name="KSOProductBuildVer">
    <vt:lpwstr>1033-11.2.0.11440</vt:lpwstr>
  </property>
</Properties>
</file>