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21"/>
  </p:notesMasterIdLst>
  <p:sldIdLst>
    <p:sldId id="279" r:id="rId4"/>
    <p:sldId id="285" r:id="rId5"/>
    <p:sldId id="282" r:id="rId6"/>
    <p:sldId id="304" r:id="rId7"/>
    <p:sldId id="293" r:id="rId8"/>
    <p:sldId id="290" r:id="rId9"/>
    <p:sldId id="306" r:id="rId10"/>
    <p:sldId id="307" r:id="rId11"/>
    <p:sldId id="308" r:id="rId12"/>
    <p:sldId id="309" r:id="rId13"/>
    <p:sldId id="310" r:id="rId14"/>
    <p:sldId id="299" r:id="rId15"/>
    <p:sldId id="379" r:id="rId16"/>
    <p:sldId id="2631" r:id="rId17"/>
    <p:sldId id="2632" r:id="rId18"/>
    <p:sldId id="2633"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173" autoAdjust="0"/>
  </p:normalViewPr>
  <p:slideViewPr>
    <p:cSldViewPr snapToGrid="0">
      <p:cViewPr varScale="1">
        <p:scale>
          <a:sx n="42" d="100"/>
          <a:sy n="42" d="100"/>
        </p:scale>
        <p:origin x="94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5</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13</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17</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830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113204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17793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867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9107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735149" y="0"/>
            <a:ext cx="2297642" cy="2297642"/>
          </a:xfrm>
          <a:prstGeom prst="rect">
            <a:avLst/>
          </a:prstGeom>
        </p:spPr>
      </p:pic>
    </p:spTree>
    <p:extLst>
      <p:ext uri="{BB962C8B-B14F-4D97-AF65-F5344CB8AC3E}">
        <p14:creationId xmlns:p14="http://schemas.microsoft.com/office/powerpoint/2010/main" val="22938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0031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60925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63572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12700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341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1378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58655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4920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70025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329479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289452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37435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222026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5085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369424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210486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799DFF03-7955-4399-8B1B-8FDE3AC4676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id="{EBEE559A-4AB4-4586-A8E3-A8850013A582}"/>
                </a:ext>
              </a:extLst>
            </p:cNvPr>
            <p:cNvSpPr>
              <a:spLocks noChangeAspect="1"/>
            </p:cNvSpPr>
            <p:nvPr userDrawn="1">
              <p:custDataLst>
                <p:tags r:id="rId13"/>
              </p:custDataLst>
            </p:nvPr>
          </p:nvSpPr>
          <p:spPr>
            <a:xfrm>
              <a:off x="-2568661" y="7710616"/>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a:extLst>
                <a:ext uri="{FF2B5EF4-FFF2-40B4-BE49-F238E27FC236}">
                  <a16:creationId xmlns:a16="http://schemas.microsoft.com/office/drawing/2014/main" id="{D08CDD2E-97B5-43D4-9166-5BC5D3B8F28B}"/>
                </a:ext>
              </a:extLst>
            </p:cNvPr>
            <p:cNvSpPr>
              <a:spLocks noChangeAspect="1"/>
            </p:cNvSpPr>
            <p:nvPr userDrawn="1">
              <p:custDataLst>
                <p:tags r:id="rId14"/>
              </p:custDataLst>
            </p:nvPr>
          </p:nvSpPr>
          <p:spPr>
            <a:xfrm>
              <a:off x="14566042" y="0"/>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157409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55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notesSlide" Target="../notesSlides/notesSlide6.xml"/><Relationship Id="rId7" Type="http://schemas.openxmlformats.org/officeDocument/2006/relationships/image" Target="../media/image26.png"/><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slideLayout" Target="../slideLayouts/slideLayout24.xml"/><Relationship Id="rId16" Type="http://schemas.openxmlformats.org/officeDocument/2006/relationships/image" Target="../media/image34.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5.png"/><Relationship Id="rId11" Type="http://schemas.openxmlformats.org/officeDocument/2006/relationships/image" Target="../media/image29.jpeg"/><Relationship Id="rId5" Type="http://schemas.openxmlformats.org/officeDocument/2006/relationships/image" Target="../media/image24.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3.emf"/><Relationship Id="rId9" Type="http://schemas.openxmlformats.org/officeDocument/2006/relationships/image" Target="../media/image27.png"/><Relationship Id="rId1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jpeg"/><Relationship Id="rId3" Type="http://schemas.openxmlformats.org/officeDocument/2006/relationships/image" Target="../media/image23.emf"/><Relationship Id="rId7" Type="http://schemas.microsoft.com/office/2007/relationships/hdphoto" Target="../media/hdphoto3.wdp"/><Relationship Id="rId12" Type="http://schemas.openxmlformats.org/officeDocument/2006/relationships/image" Target="../media/image31.jpe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26.png"/><Relationship Id="rId11" Type="http://schemas.openxmlformats.org/officeDocument/2006/relationships/image" Target="../media/image30.jpeg"/><Relationship Id="rId5" Type="http://schemas.openxmlformats.org/officeDocument/2006/relationships/image" Target="../media/image25.png"/><Relationship Id="rId15" Type="http://schemas.openxmlformats.org/officeDocument/2006/relationships/image" Target="../media/image38.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28.jpeg"/><Relationship Id="rId1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jpeg"/><Relationship Id="rId3" Type="http://schemas.openxmlformats.org/officeDocument/2006/relationships/notesSlide" Target="../notesSlides/notesSlide8.xml"/><Relationship Id="rId7" Type="http://schemas.openxmlformats.org/officeDocument/2006/relationships/image" Target="../media/image25.png"/><Relationship Id="rId12" Type="http://schemas.openxmlformats.org/officeDocument/2006/relationships/image" Target="../media/image29.jpeg"/><Relationship Id="rId17" Type="http://schemas.openxmlformats.org/officeDocument/2006/relationships/image" Target="../media/image40.png"/><Relationship Id="rId2" Type="http://schemas.openxmlformats.org/officeDocument/2006/relationships/slideLayout" Target="../slideLayouts/slideLayout24.xml"/><Relationship Id="rId16" Type="http://schemas.openxmlformats.org/officeDocument/2006/relationships/image" Target="../media/image35.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4.png"/><Relationship Id="rId11" Type="http://schemas.openxmlformats.org/officeDocument/2006/relationships/image" Target="../media/image28.jpeg"/><Relationship Id="rId5" Type="http://schemas.openxmlformats.org/officeDocument/2006/relationships/image" Target="../media/image23.emf"/><Relationship Id="rId15" Type="http://schemas.openxmlformats.org/officeDocument/2006/relationships/image" Target="../media/image34.jpeg"/><Relationship Id="rId10" Type="http://schemas.openxmlformats.org/officeDocument/2006/relationships/image" Target="../media/image27.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668</Words>
  <Application>Microsoft Office PowerPoint</Application>
  <PresentationFormat>Widescreen</PresentationFormat>
  <Paragraphs>68</Paragraphs>
  <Slides>17</Slides>
  <Notes>9</Notes>
  <HiddenSlides>0</HiddenSlides>
  <MMClips>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17</vt:i4>
      </vt:variant>
    </vt:vector>
  </HeadingPairs>
  <TitlesOfParts>
    <vt:vector size="32" baseType="lpstr">
      <vt:lpstr>宋体</vt:lpstr>
      <vt:lpstr>Arial</vt:lpstr>
      <vt:lpstr>Arial-Rounded</vt:lpstr>
      <vt:lpstr>Calibri</vt:lpstr>
      <vt:lpstr>Calibri Light</vt:lpstr>
      <vt:lpstr>Cambria</vt:lpstr>
      <vt:lpstr>等线</vt:lpstr>
      <vt:lpstr>等线 Light</vt:lpstr>
      <vt:lpstr>Gochi Hand</vt:lpstr>
      <vt:lpstr>Patrick Hand</vt:lpstr>
      <vt:lpstr>Patrick Hand SC</vt:lpstr>
      <vt:lpstr>Wingdings</vt:lpstr>
      <vt:lpstr>Default Design</vt:lpstr>
      <vt:lpstr>English Language Grammar Rules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26</cp:revision>
  <dcterms:created xsi:type="dcterms:W3CDTF">2023-08-21T11:37:34Z</dcterms:created>
  <dcterms:modified xsi:type="dcterms:W3CDTF">2024-11-17T14:20:35Z</dcterms:modified>
</cp:coreProperties>
</file>