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4" r:id="rId2"/>
    <p:sldId id="280" r:id="rId3"/>
    <p:sldId id="281" r:id="rId4"/>
    <p:sldId id="293" r:id="rId5"/>
    <p:sldId id="258" r:id="rId6"/>
    <p:sldId id="256" r:id="rId7"/>
    <p:sldId id="287" r:id="rId8"/>
    <p:sldId id="259" r:id="rId9"/>
    <p:sldId id="288" r:id="rId10"/>
    <p:sldId id="295" r:id="rId11"/>
    <p:sldId id="298" r:id="rId12"/>
    <p:sldId id="299" r:id="rId13"/>
    <p:sldId id="266" r:id="rId14"/>
    <p:sldId id="292" r:id="rId15"/>
    <p:sldId id="297" r:id="rId16"/>
    <p:sldId id="271" r:id="rId17"/>
    <p:sldId id="278" r:id="rId18"/>
    <p:sldId id="290" r:id="rId19"/>
    <p:sldId id="291" r:id="rId20"/>
    <p:sldId id="269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BD2B2B-D2E7-467D-9EF6-EA57EFD3C680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0ADD74-0F82-47B7-A2F8-CEA8D8842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17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0113AD7-FEB8-4FD7-A0FB-4F2EAA9D6503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latin typeface="Arial" charset="0"/>
            </a:endParaRPr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85C7-4D68-43F7-B007-A88F5C05ED9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003C-309A-4EFE-A321-360F8DDD8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91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85C7-4D68-43F7-B007-A88F5C05ED9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003C-309A-4EFE-A321-360F8DDD8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412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85C7-4D68-43F7-B007-A88F5C05ED9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003C-309A-4EFE-A321-360F8DDD8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509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85C7-4D68-43F7-B007-A88F5C05ED9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003C-309A-4EFE-A321-360F8DDD8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84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85C7-4D68-43F7-B007-A88F5C05ED9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003C-309A-4EFE-A321-360F8DDD8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3269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85C7-4D68-43F7-B007-A88F5C05ED9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003C-309A-4EFE-A321-360F8DDD8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700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85C7-4D68-43F7-B007-A88F5C05ED9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003C-309A-4EFE-A321-360F8DDD8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126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85C7-4D68-43F7-B007-A88F5C05ED9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003C-309A-4EFE-A321-360F8DDD8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551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85C7-4D68-43F7-B007-A88F5C05ED9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003C-309A-4EFE-A321-360F8DDD8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54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85C7-4D68-43F7-B007-A88F5C05ED9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003C-309A-4EFE-A321-360F8DDD8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11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C85C7-4D68-43F7-B007-A88F5C05ED9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93003C-309A-4EFE-A321-360F8DDD8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281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6C85C7-4D68-43F7-B007-A88F5C05ED91}" type="datetimeFigureOut">
              <a:rPr lang="en-US" smtClean="0"/>
              <a:t>11/5/2024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93003C-309A-4EFE-A321-360F8DDD8D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09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2" descr="Pictur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500" y="0"/>
            <a:ext cx="9982200" cy="723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3060700" y="1338265"/>
            <a:ext cx="2971800" cy="2974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 anchor="ctr">
            <a:spAutoFit/>
          </a:bodyPr>
          <a:lstStyle/>
          <a:p>
            <a:endParaRPr lang="vi-VN" sz="18900">
              <a:solidFill>
                <a:srgbClr val="FF3300"/>
              </a:solidFill>
              <a:sym typeface="Wingdings" pitchFamily="2" charset="2"/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-762000" y="3022600"/>
            <a:ext cx="9448800" cy="261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Times New Roman" pitchFamily="18" charset="0"/>
                <a:cs typeface="Times New Roman" pitchFamily="18" charset="0"/>
              </a:rPr>
              <a:t>                              </a:t>
            </a:r>
            <a:r>
              <a:rPr lang="en-US" sz="2800" b="1">
                <a:latin typeface="Times New Roman" pitchFamily="18" charset="0"/>
                <a:cs typeface="Times New Roman" pitchFamily="18" charset="0"/>
              </a:rPr>
              <a:t>MÔN:  TOÁN</a:t>
            </a:r>
          </a:p>
          <a:p>
            <a:pPr algn="ctr" eaLnBrk="1" hangingPunct="1">
              <a:spcBef>
                <a:spcPct val="50000"/>
              </a:spcBef>
            </a:pP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6200" y="4510087"/>
            <a:ext cx="8915400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lvl="1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3600" b="1">
                <a:latin typeface="Times New Roman" pitchFamily="18" charset="0"/>
                <a:cs typeface="Times New Roman" pitchFamily="18" charset="0"/>
              </a:rPr>
              <a:t>Bài 6: </a:t>
            </a:r>
            <a:r>
              <a:rPr 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 chung </a:t>
            </a:r>
            <a:r>
              <a:rPr lang="en-US" sz="3600" b="1">
                <a:latin typeface="Times New Roman" pitchFamily="18" charset="0"/>
                <a:cs typeface="Times New Roman" pitchFamily="18" charset="0"/>
              </a:rPr>
              <a:t>(Tiết 2)</a:t>
            </a:r>
            <a:endParaRPr lang="en-US" sz="3600" b="1">
              <a:latin typeface=".VnAvant" pitchFamily="34" charset="0"/>
              <a:cs typeface="+mn-cs"/>
            </a:endParaRPr>
          </a:p>
          <a:p>
            <a:pPr lvl="1"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Giáo viên dạy: Phan Thị Thiệm</a:t>
            </a:r>
          </a:p>
          <a:p>
            <a:pPr lvl="1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Lớp: 1A2</a:t>
            </a:r>
          </a:p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3600" b="1">
                <a:solidFill>
                  <a:schemeClr val="accent2">
                    <a:lumMod val="25000"/>
                  </a:schemeClr>
                </a:solidFill>
                <a:latin typeface="+mn-lt"/>
                <a:cs typeface="+mn-cs"/>
              </a:rPr>
              <a:t> </a:t>
            </a:r>
          </a:p>
        </p:txBody>
      </p:sp>
      <p:pic>
        <p:nvPicPr>
          <p:cNvPr id="3078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3352800"/>
            <a:ext cx="5334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530727"/>
            <a:ext cx="762000" cy="127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685800"/>
            <a:ext cx="5334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505450"/>
            <a:ext cx="5334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33400"/>
            <a:ext cx="5334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352800"/>
            <a:ext cx="5334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5334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362200"/>
            <a:ext cx="5334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953000"/>
            <a:ext cx="5334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600"/>
            <a:ext cx="5334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43" descr="Ho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47800"/>
            <a:ext cx="5334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6200" y="533402"/>
            <a:ext cx="9144000" cy="268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GB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TRƯỜNG TIỂU HỌC TIÊN MINH</a:t>
            </a:r>
          </a:p>
          <a:p>
            <a:pPr algn="ctr" eaLnBrk="1" hangingPunct="1">
              <a:lnSpc>
                <a:spcPct val="150000"/>
              </a:lnSpc>
            </a:pPr>
            <a:endParaRPr lang="en-GB" sz="28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GB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LIỆT NHIỆT CHÀO ĐÓN CÁC THẦY CÔ GIÁO </a:t>
            </a:r>
          </a:p>
          <a:p>
            <a:pPr algn="ctr" eaLnBrk="1" hangingPunct="1">
              <a:lnSpc>
                <a:spcPct val="150000"/>
              </a:lnSpc>
            </a:pPr>
            <a:r>
              <a:rPr lang="en-GB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 DỰ GIỜ</a:t>
            </a:r>
          </a:p>
        </p:txBody>
      </p:sp>
    </p:spTree>
    <p:extLst>
      <p:ext uri="{BB962C8B-B14F-4D97-AF65-F5344CB8AC3E}">
        <p14:creationId xmlns:p14="http://schemas.microsoft.com/office/powerpoint/2010/main" val="143256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7" grpId="0" build="allAtOnce"/>
      <p:bldP spid="8" grpId="0" build="allAtOnce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8408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" y="152400"/>
            <a:ext cx="8839200" cy="65532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4953000" y="3131127"/>
            <a:ext cx="838200" cy="595745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rialH" pitchFamily="34" charset="0"/>
              </a:rPr>
              <a:t>5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362200" y="3810000"/>
            <a:ext cx="762000" cy="630381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rialH" pitchFamily="34" charset="0"/>
              </a:rPr>
              <a:t>7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715000" y="4953000"/>
            <a:ext cx="838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rialH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8301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991599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133600" y="3048000"/>
            <a:ext cx="762000" cy="60133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rialH" pitchFamily="34" charset="0"/>
              </a:rPr>
              <a:t>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2057400" y="4343400"/>
            <a:ext cx="762000" cy="692727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rialH" pitchFamily="34" charset="0"/>
              </a:rPr>
              <a:t>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581400" y="4731327"/>
            <a:ext cx="8382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rialH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6284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37"/>
            <a:ext cx="9144000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819400" y="3047790"/>
            <a:ext cx="547255" cy="595745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rialH" pitchFamily="34" charset="0"/>
              </a:rPr>
              <a:t>5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219200" y="3823854"/>
            <a:ext cx="566382" cy="630381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rialH" pitchFamily="34" charset="0"/>
              </a:rPr>
              <a:t>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241964" y="5105400"/>
            <a:ext cx="568035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rialH" pitchFamily="34" charset="0"/>
              </a:rPr>
              <a:t>9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19800" y="3437270"/>
            <a:ext cx="475440" cy="60133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rialH" pitchFamily="34" charset="0"/>
              </a:rPr>
              <a:t>2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867400" y="4738255"/>
            <a:ext cx="601289" cy="595745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rialH" pitchFamily="34" charset="0"/>
              </a:rPr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858000" y="5105400"/>
            <a:ext cx="533400" cy="60960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.VnArialH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335076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143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4397949" y="6872287"/>
            <a:ext cx="25896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/>
            </a:endParaRPr>
          </a:p>
        </p:txBody>
      </p:sp>
      <p:sp>
        <p:nvSpPr>
          <p:cNvPr id="52" name="Content Placeholder 2"/>
          <p:cNvSpPr txBox="1">
            <a:spLocks/>
          </p:cNvSpPr>
          <p:nvPr/>
        </p:nvSpPr>
        <p:spPr>
          <a:xfrm>
            <a:off x="1975701" y="2782824"/>
            <a:ext cx="8844699" cy="4178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25" y="64108"/>
            <a:ext cx="7479875" cy="560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06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4397949" y="6872287"/>
            <a:ext cx="25896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/>
            </a:endParaRP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8341299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8298436" y="4643436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998397" y="5672137"/>
            <a:ext cx="985838" cy="884635"/>
            <a:chOff x="4320" y="2928"/>
            <a:chExt cx="1104" cy="1104"/>
          </a:xfrm>
        </p:grpSpPr>
        <p:sp>
          <p:nvSpPr>
            <p:cNvPr id="2051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 3" panose="05040102010807070707" pitchFamily="18" charset="2"/>
                <a:buNone/>
                <a:tabLst/>
                <a:defRPr/>
              </a:pPr>
              <a:endParaRPr kumimoji="0" lang="en-US" altLang="en-US" sz="45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</a:endParaRPr>
            </a:p>
          </p:txBody>
        </p:sp>
        <p:sp>
          <p:nvSpPr>
            <p:cNvPr id="2051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Hết</a:t>
              </a:r>
              <a:r>
                <a:rPr kumimoji="0" lang="en-US" sz="27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giờ</a:t>
              </a:r>
              <a:endParaRPr kumimoji="0" lang="en-US" sz="27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Content Placeholder 2"/>
          <p:cNvSpPr txBox="1">
            <a:spLocks/>
          </p:cNvSpPr>
          <p:nvPr/>
        </p:nvSpPr>
        <p:spPr>
          <a:xfrm>
            <a:off x="1975701" y="2782824"/>
            <a:ext cx="8844699" cy="4178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19075"/>
            <a:ext cx="8079062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391400" y="64108"/>
            <a:ext cx="1752600" cy="1688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itchFamily="18" charset="0"/>
                <a:cs typeface="Times New Roman" pitchFamily="18" charset="0"/>
              </a:rPr>
              <a:t>Đ D</a:t>
            </a:r>
            <a:endParaRPr lang="vi-VN" sz="4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6393354" y="4414213"/>
            <a:ext cx="933734" cy="7048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m-thanh-trao-giai-thuo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98050" y="58096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2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" grpId="0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4397949" y="6872287"/>
            <a:ext cx="25896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/>
            </a:endParaRPr>
          </a:p>
        </p:txBody>
      </p:sp>
      <p:sp>
        <p:nvSpPr>
          <p:cNvPr id="64" name="WordArt 34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5" name="WordArt 35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66" name="WordArt 36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67" name="WordArt 37"/>
          <p:cNvSpPr>
            <a:spLocks noChangeArrowheads="1" noChangeShapeType="1" noTextEdit="1"/>
          </p:cNvSpPr>
          <p:nvPr/>
        </p:nvSpPr>
        <p:spPr bwMode="auto">
          <a:xfrm>
            <a:off x="8341299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68" name="WordArt 38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69" name="WordArt 39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70" name="WordArt 40"/>
          <p:cNvSpPr>
            <a:spLocks noChangeArrowheads="1" noChangeShapeType="1" noTextEdit="1"/>
          </p:cNvSpPr>
          <p:nvPr/>
        </p:nvSpPr>
        <p:spPr bwMode="auto">
          <a:xfrm>
            <a:off x="8298436" y="4643436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71" name="WordArt 41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72" name="WordArt 42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73" name="WordArt 43"/>
          <p:cNvSpPr>
            <a:spLocks noChangeArrowheads="1" noChangeShapeType="1" noTextEdit="1"/>
          </p:cNvSpPr>
          <p:nvPr/>
        </p:nvSpPr>
        <p:spPr bwMode="auto">
          <a:xfrm>
            <a:off x="8298436" y="4586287"/>
            <a:ext cx="375047" cy="557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</a:rPr>
              <a:t>10</a:t>
            </a:r>
          </a:p>
        </p:txBody>
      </p:sp>
      <p:grpSp>
        <p:nvGrpSpPr>
          <p:cNvPr id="3" name="Group 49"/>
          <p:cNvGrpSpPr>
            <a:grpSpLocks/>
          </p:cNvGrpSpPr>
          <p:nvPr/>
        </p:nvGrpSpPr>
        <p:grpSpPr bwMode="auto">
          <a:xfrm>
            <a:off x="7998397" y="5672137"/>
            <a:ext cx="985838" cy="884635"/>
            <a:chOff x="4320" y="2928"/>
            <a:chExt cx="1104" cy="1104"/>
          </a:xfrm>
        </p:grpSpPr>
        <p:sp>
          <p:nvSpPr>
            <p:cNvPr id="20515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 defTabSz="4572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defTabSz="4572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Wingdings 3" panose="05040102010807070707" pitchFamily="18" charset="2"/>
                <a:buNone/>
                <a:tabLst/>
                <a:defRPr/>
              </a:pPr>
              <a:endParaRPr kumimoji="0" lang="en-US" altLang="en-US" sz="4500" b="1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</a:endParaRPr>
            </a:p>
          </p:txBody>
        </p:sp>
        <p:sp>
          <p:nvSpPr>
            <p:cNvPr id="20516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Hết</a:t>
              </a:r>
              <a:r>
                <a:rPr kumimoji="0" lang="en-US" sz="2700" b="0" i="0" u="none" strike="noStrike" kern="10" cap="none" spc="0" normalizeH="0" baseline="0" noProof="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 </a:t>
              </a:r>
              <a:r>
                <a:rPr kumimoji="0" lang="en-US" sz="2700" b="0" i="0" u="none" strike="noStrike" kern="10" cap="none" spc="0" normalizeH="0" baseline="0" noProof="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giờ</a:t>
              </a:r>
              <a:endParaRPr kumimoji="0" lang="en-US" sz="2700" b="0" i="0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Content Placeholder 2"/>
          <p:cNvSpPr txBox="1">
            <a:spLocks/>
          </p:cNvSpPr>
          <p:nvPr/>
        </p:nvSpPr>
        <p:spPr>
          <a:xfrm>
            <a:off x="1975701" y="2782824"/>
            <a:ext cx="8844699" cy="4178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8153399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7391400" y="64108"/>
            <a:ext cx="1752600" cy="16884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latin typeface="Times New Roman" pitchFamily="18" charset="0"/>
                <a:cs typeface="Times New Roman" pitchFamily="18" charset="0"/>
              </a:rPr>
              <a:t>Đ D</a:t>
            </a:r>
            <a:endParaRPr lang="vi-VN" sz="4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2971800" y="4128020"/>
            <a:ext cx="933734" cy="7048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m-thanh-trao-giai-thuong-www_tiengdong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38800" y="55388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69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5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" grpId="0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WordArt 226"/>
          <p:cNvSpPr>
            <a:spLocks noChangeArrowheads="1" noChangeShapeType="1" noTextEdit="1"/>
          </p:cNvSpPr>
          <p:nvPr/>
        </p:nvSpPr>
        <p:spPr bwMode="auto">
          <a:xfrm>
            <a:off x="4397949" y="6872287"/>
            <a:ext cx="258961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/>
            </a:endParaRPr>
          </a:p>
        </p:txBody>
      </p:sp>
      <p:sp>
        <p:nvSpPr>
          <p:cNvPr id="52" name="Content Placeholder 2"/>
          <p:cNvSpPr txBox="1">
            <a:spLocks/>
          </p:cNvSpPr>
          <p:nvPr/>
        </p:nvSpPr>
        <p:spPr>
          <a:xfrm>
            <a:off x="1975701" y="2782824"/>
            <a:ext cx="8844699" cy="4178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25" y="64108"/>
            <a:ext cx="7479875" cy="5608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val 18"/>
          <p:cNvSpPr/>
          <p:nvPr/>
        </p:nvSpPr>
        <p:spPr>
          <a:xfrm>
            <a:off x="2971800" y="52578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553200" y="243840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5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 nodePh="1">
                                  <p:stCondLst>
                                    <p:cond delay="400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583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hát trải đất nà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76200"/>
            <a:ext cx="8839199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6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61" y="152780"/>
            <a:ext cx="8382000" cy="6566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WordArt 3"/>
          <p:cNvSpPr>
            <a:spLocks noChangeArrowheads="1" noChangeShapeType="1" noTextEdit="1"/>
          </p:cNvSpPr>
          <p:nvPr/>
        </p:nvSpPr>
        <p:spPr bwMode="auto">
          <a:xfrm>
            <a:off x="185057" y="2597349"/>
            <a:ext cx="8773886" cy="1187055"/>
          </a:xfrm>
          <a:prstGeom prst="rect">
            <a:avLst/>
          </a:prstGeom>
        </p:spPr>
        <p:txBody>
          <a:bodyPr wrap="none" lIns="58183" tIns="29092" rIns="58183" bIns="29092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17550" indent="-2603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436688" indent="-5222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2154238" indent="-78263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873375" indent="-104457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vi-VN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36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36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712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85800" y="533400"/>
            <a:ext cx="18288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latin typeface="Times New Roman" pitchFamily="18" charset="0"/>
                <a:cs typeface="Times New Roman" pitchFamily="18" charset="0"/>
              </a:rPr>
              <a:t>B</a:t>
            </a:r>
            <a:endParaRPr lang="vi-VN" sz="88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6346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9690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19" r="3421"/>
          <a:stretch/>
        </p:blipFill>
        <p:spPr bwMode="auto">
          <a:xfrm>
            <a:off x="0" y="457200"/>
            <a:ext cx="9144000" cy="226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0995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41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866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8134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55" t="7759" r="1124"/>
          <a:stretch/>
        </p:blipFill>
        <p:spPr bwMode="auto">
          <a:xfrm>
            <a:off x="1087582" y="0"/>
            <a:ext cx="8056418" cy="6745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587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129147" y="6096000"/>
            <a:ext cx="502920" cy="502920"/>
          </a:xfrm>
          <a:prstGeom prst="round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.VnArialH" pitchFamily="34" charset="0"/>
              </a:rPr>
              <a:t>3</a:t>
            </a:r>
          </a:p>
        </p:txBody>
      </p:sp>
      <p:sp>
        <p:nvSpPr>
          <p:cNvPr id="4" name="Oval 3"/>
          <p:cNvSpPr/>
          <p:nvPr/>
        </p:nvSpPr>
        <p:spPr>
          <a:xfrm>
            <a:off x="1632067" y="1066800"/>
            <a:ext cx="1339733" cy="1066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804267" y="1697180"/>
            <a:ext cx="1111133" cy="1066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6172200" y="2355275"/>
            <a:ext cx="2187633" cy="166947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477490" y="6096000"/>
            <a:ext cx="502920" cy="502920"/>
          </a:xfrm>
          <a:prstGeom prst="round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.VnArialH" pitchFamily="34" charset="0"/>
              </a:rPr>
              <a:t>8</a:t>
            </a:r>
          </a:p>
        </p:txBody>
      </p:sp>
      <p:sp>
        <p:nvSpPr>
          <p:cNvPr id="5" name="Oval 4"/>
          <p:cNvSpPr/>
          <p:nvPr/>
        </p:nvSpPr>
        <p:spPr>
          <a:xfrm>
            <a:off x="2743200" y="1066800"/>
            <a:ext cx="533400" cy="9144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163784" y="914400"/>
            <a:ext cx="768926" cy="12192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791200" y="1697180"/>
            <a:ext cx="457200" cy="96982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234545" y="1697180"/>
            <a:ext cx="609600" cy="96982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6871855" y="1717965"/>
            <a:ext cx="526472" cy="78971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527176" y="1697180"/>
            <a:ext cx="526472" cy="78971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8055032" y="2459180"/>
            <a:ext cx="860367" cy="117071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923117" y="3370117"/>
            <a:ext cx="1436716" cy="181840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470465" y="6096000"/>
            <a:ext cx="502920" cy="502920"/>
          </a:xfrm>
          <a:prstGeom prst="round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.VnArialH" pitchFamily="34" charset="0"/>
              </a:rPr>
              <a:t>1</a:t>
            </a:r>
          </a:p>
        </p:txBody>
      </p:sp>
      <p:sp>
        <p:nvSpPr>
          <p:cNvPr id="20" name="Oval 19"/>
          <p:cNvSpPr/>
          <p:nvPr/>
        </p:nvSpPr>
        <p:spPr>
          <a:xfrm>
            <a:off x="5560520" y="381000"/>
            <a:ext cx="1068880" cy="9525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7432964" y="6096000"/>
            <a:ext cx="502920" cy="502920"/>
          </a:xfrm>
          <a:prstGeom prst="roundRect">
            <a:avLst/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.VnArialH" pitchFamily="34" charset="0"/>
              </a:rPr>
              <a:t>5</a:t>
            </a:r>
          </a:p>
        </p:txBody>
      </p:sp>
      <p:sp>
        <p:nvSpPr>
          <p:cNvPr id="22" name="Oval 21"/>
          <p:cNvSpPr/>
          <p:nvPr/>
        </p:nvSpPr>
        <p:spPr>
          <a:xfrm>
            <a:off x="3352800" y="3629890"/>
            <a:ext cx="1524000" cy="162791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904995" y="3162295"/>
            <a:ext cx="1648690" cy="130578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664524" y="2846676"/>
            <a:ext cx="942111" cy="84036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398820" y="2929369"/>
            <a:ext cx="1127065" cy="992335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227667" y="2460911"/>
            <a:ext cx="1127065" cy="77153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7710" y="651166"/>
            <a:ext cx="1101437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>
                <a:latin typeface="Times New Roman" pitchFamily="18" charset="0"/>
                <a:cs typeface="Times New Roman" pitchFamily="18" charset="0"/>
              </a:rPr>
              <a:t>B</a:t>
            </a:r>
            <a:endParaRPr lang="vi-VN" sz="88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989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"/>
                            </p:stCondLst>
                            <p:childTnLst>
                              <p:par>
                                <p:cTn id="14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  <p:bldP spid="10" grpId="0" animBg="1"/>
      <p:bldP spid="5" grpId="0" animBg="1"/>
      <p:bldP spid="5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442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104</Words>
  <Application>Microsoft Office PowerPoint</Application>
  <PresentationFormat>On-screen Show (4:3)</PresentationFormat>
  <Paragraphs>55</Paragraphs>
  <Slides>20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.VnArialH</vt:lpstr>
      <vt:lpstr>.VnAvant</vt:lpstr>
      <vt:lpstr>.VnHelvetInsH</vt:lpstr>
      <vt:lpstr>.VnTimeH</vt:lpstr>
      <vt:lpstr>Arial</vt:lpstr>
      <vt:lpstr>Calibri</vt:lpstr>
      <vt:lpstr>Impact</vt:lpstr>
      <vt:lpstr>Times New Roman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SHC</dc:creator>
  <cp:lastModifiedBy>HP</cp:lastModifiedBy>
  <cp:revision>67</cp:revision>
  <dcterms:created xsi:type="dcterms:W3CDTF">2020-08-20T15:04:13Z</dcterms:created>
  <dcterms:modified xsi:type="dcterms:W3CDTF">2024-11-05T01:48:06Z</dcterms:modified>
</cp:coreProperties>
</file>