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4.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9.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20.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21.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22.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23.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24.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25.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26.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27.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8" r:id="rId4"/>
    <p:sldMasterId id="2147483717" r:id="rId5"/>
    <p:sldMasterId id="2147483736" r:id="rId6"/>
    <p:sldMasterId id="2147483755" r:id="rId7"/>
    <p:sldMasterId id="2147483774" r:id="rId8"/>
    <p:sldMasterId id="2147483793" r:id="rId9"/>
    <p:sldMasterId id="2147483812" r:id="rId10"/>
    <p:sldMasterId id="2147483831" r:id="rId11"/>
    <p:sldMasterId id="2147483850" r:id="rId12"/>
    <p:sldMasterId id="2147483869" r:id="rId13"/>
    <p:sldMasterId id="2147483888" r:id="rId14"/>
    <p:sldMasterId id="2147483907" r:id="rId15"/>
    <p:sldMasterId id="2147483926" r:id="rId16"/>
    <p:sldMasterId id="2147483945" r:id="rId17"/>
    <p:sldMasterId id="2147483964" r:id="rId18"/>
    <p:sldMasterId id="2147483983" r:id="rId19"/>
    <p:sldMasterId id="2147484002" r:id="rId20"/>
    <p:sldMasterId id="2147484021" r:id="rId21"/>
    <p:sldMasterId id="2147484040" r:id="rId22"/>
    <p:sldMasterId id="2147484059" r:id="rId23"/>
    <p:sldMasterId id="2147484078" r:id="rId24"/>
    <p:sldMasterId id="2147484097" r:id="rId25"/>
    <p:sldMasterId id="2147484116" r:id="rId26"/>
    <p:sldMasterId id="2147484135" r:id="rId27"/>
    <p:sldMasterId id="2147484154" r:id="rId28"/>
  </p:sldMasterIdLst>
  <p:notesMasterIdLst>
    <p:notesMasterId r:id="rId57"/>
  </p:notesMasterIdLst>
  <p:sldIdLst>
    <p:sldId id="260" r:id="rId29"/>
    <p:sldId id="261" r:id="rId30"/>
    <p:sldId id="262" r:id="rId31"/>
    <p:sldId id="263" r:id="rId32"/>
    <p:sldId id="264" r:id="rId33"/>
    <p:sldId id="265" r:id="rId34"/>
    <p:sldId id="266" r:id="rId35"/>
    <p:sldId id="267" r:id="rId36"/>
    <p:sldId id="268" r:id="rId37"/>
    <p:sldId id="257"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1.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8" Type="http://schemas.openxmlformats.org/officeDocument/2006/relationships/slideMaster" Target="slideMasters/slideMaster8.xml"/><Relationship Id="rId51" Type="http://schemas.openxmlformats.org/officeDocument/2006/relationships/slide" Target="slides/slide2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11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11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11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11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11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11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11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534922816"/>
        <c:axId val="-1534917376"/>
      </c:barChart>
      <c:catAx>
        <c:axId val="-153492281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534917376"/>
        <c:crosses val="autoZero"/>
        <c:auto val="1"/>
        <c:lblAlgn val="ctr"/>
        <c:lblOffset val="100"/>
        <c:noMultiLvlLbl val="0"/>
      </c:catAx>
      <c:valAx>
        <c:axId val="-153491737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534922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664818720"/>
        <c:axId val="-1664826336"/>
      </c:barChart>
      <c:catAx>
        <c:axId val="-166481872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664826336"/>
        <c:crosses val="autoZero"/>
        <c:auto val="1"/>
        <c:lblAlgn val="ctr"/>
        <c:lblOffset val="100"/>
        <c:noMultiLvlLbl val="0"/>
      </c:catAx>
      <c:valAx>
        <c:axId val="-166482633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664818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369381792"/>
        <c:axId val="-1369382336"/>
      </c:barChart>
      <c:catAx>
        <c:axId val="-136938179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369382336"/>
        <c:crosses val="autoZero"/>
        <c:auto val="1"/>
        <c:lblAlgn val="ctr"/>
        <c:lblOffset val="100"/>
        <c:noMultiLvlLbl val="0"/>
      </c:catAx>
      <c:valAx>
        <c:axId val="-136938233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3693817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vi-V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664825792"/>
        <c:axId val="-1664828512"/>
      </c:barChart>
      <c:catAx>
        <c:axId val="-166482579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664828512"/>
        <c:crosses val="autoZero"/>
        <c:auto val="1"/>
        <c:lblAlgn val="ctr"/>
        <c:lblOffset val="100"/>
        <c:noMultiLvlLbl val="0"/>
      </c:catAx>
      <c:valAx>
        <c:axId val="-166482851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6648257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vi-V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363852112"/>
        <c:axId val="-1363855920"/>
      </c:barChart>
      <c:catAx>
        <c:axId val="-1363852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363855920"/>
        <c:crosses val="autoZero"/>
        <c:auto val="1"/>
        <c:lblAlgn val="ctr"/>
        <c:lblOffset val="100"/>
        <c:noMultiLvlLbl val="0"/>
      </c:catAx>
      <c:valAx>
        <c:axId val="-136385592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363852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vi-V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369383968"/>
        <c:axId val="-1369377440"/>
      </c:barChart>
      <c:catAx>
        <c:axId val="-136938396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369377440"/>
        <c:crosses val="autoZero"/>
        <c:auto val="1"/>
        <c:lblAlgn val="ctr"/>
        <c:lblOffset val="100"/>
        <c:noMultiLvlLbl val="0"/>
      </c:catAx>
      <c:valAx>
        <c:axId val="-136937744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3693839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vi-V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363853200"/>
        <c:axId val="-1363852656"/>
      </c:barChart>
      <c:catAx>
        <c:axId val="-136385320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363852656"/>
        <c:crosses val="autoZero"/>
        <c:auto val="1"/>
        <c:lblAlgn val="ctr"/>
        <c:lblOffset val="100"/>
        <c:noMultiLvlLbl val="0"/>
      </c:catAx>
      <c:valAx>
        <c:axId val="-136385265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3638532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vi-V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xmlns:c16r2="http://schemas.microsoft.com/office/drawing/2015/06/char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xmlns:c16r2="http://schemas.microsoft.com/office/drawing/2015/06/char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xmlns:c16r2="http://schemas.microsoft.com/office/drawing/2015/06/char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534914112"/>
        <c:axId val="-1534928800"/>
      </c:barChart>
      <c:catAx>
        <c:axId val="-1534914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534928800"/>
        <c:crosses val="autoZero"/>
        <c:auto val="1"/>
        <c:lblAlgn val="ctr"/>
        <c:lblOffset val="100"/>
        <c:noMultiLvlLbl val="0"/>
      </c:catAx>
      <c:valAx>
        <c:axId val="-153492880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534914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A02EF-019F-4A7D-B47B-2FF427150A11}" type="datetimeFigureOut">
              <a:rPr lang="vi-VN" smtClean="0"/>
              <a:t>21/05/2024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5F577-4CAF-412C-AE43-24341BFC8846}" type="slidenum">
              <a:rPr lang="vi-VN" smtClean="0"/>
              <a:t>‹#›</a:t>
            </a:fld>
            <a:endParaRPr lang="vi-VN"/>
          </a:p>
        </p:txBody>
      </p:sp>
    </p:spTree>
    <p:extLst>
      <p:ext uri="{BB962C8B-B14F-4D97-AF65-F5344CB8AC3E}">
        <p14:creationId xmlns:p14="http://schemas.microsoft.com/office/powerpoint/2010/main" val="286505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E9CA6F0-B7E1-483F-9DBB-5AB06D10E3B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8031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bác</a:t>
            </a:r>
            <a:r>
              <a:rPr lang="en-US" dirty="0"/>
              <a:t> </a:t>
            </a:r>
            <a:r>
              <a:rPr lang="en-US" dirty="0" err="1"/>
              <a:t>thợ</a:t>
            </a:r>
            <a:r>
              <a:rPr lang="en-US" dirty="0"/>
              <a:t> </a:t>
            </a:r>
            <a:r>
              <a:rPr lang="en-US" dirty="0" err="1"/>
              <a:t>để</a:t>
            </a:r>
            <a:r>
              <a:rPr lang="en-US" dirty="0"/>
              <a:t> </a:t>
            </a:r>
            <a:r>
              <a:rPr lang="en-US" dirty="0" err="1"/>
              <a:t>xây</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2469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9327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400685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784064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6000"/>
            </a:lvl1pPr>
          </a:lstStyle>
          <a:p>
            <a:r>
              <a:rPr lang="vi-VN" smtClean="0"/>
              <a:t>Bấm để sửa kiểu tiêu đề Bản cái</a:t>
            </a:r>
            <a:endParaRPr lang="vi-VN"/>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smtClean="0"/>
              <a:t>Bấm &amp; sửa kiểu phụ đề của Bản chính</a:t>
            </a:r>
            <a:endParaRPr lang="vi-VN"/>
          </a:p>
        </p:txBody>
      </p:sp>
      <p:sp>
        <p:nvSpPr>
          <p:cNvPr id="4" name="Chỗ dành sẵn cho Ngày tháng 3"/>
          <p:cNvSpPr>
            <a:spLocks noGrp="1"/>
          </p:cNvSpPr>
          <p:nvPr>
            <p:ph type="dt" sz="half" idx="10"/>
          </p:nvPr>
        </p:nvSpPr>
        <p:spPr/>
        <p:txBody>
          <a:bodyPr/>
          <a:lstStyle/>
          <a:p>
            <a:fld id="{602BACBE-9F85-4701-BEEA-7A4C08A9A8CA}" type="datetimeFigureOut">
              <a:rPr lang="vi-VN" smtClean="0"/>
              <a:t>21/05/2024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247335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Văn bản Dọc 2"/>
          <p:cNvSpPr>
            <a:spLocks noGrp="1"/>
          </p:cNvSpPr>
          <p:nvPr>
            <p:ph type="body" orient="vert" idx="1"/>
          </p:nvPr>
        </p:nvSpPr>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Ngày tháng 3"/>
          <p:cNvSpPr>
            <a:spLocks noGrp="1"/>
          </p:cNvSpPr>
          <p:nvPr>
            <p:ph type="dt" sz="half" idx="10"/>
          </p:nvPr>
        </p:nvSpPr>
        <p:spPr/>
        <p:txBody>
          <a:bodyPr/>
          <a:lstStyle/>
          <a:p>
            <a:fld id="{602BACBE-9F85-4701-BEEA-7A4C08A9A8CA}" type="datetimeFigureOut">
              <a:rPr lang="vi-VN" smtClean="0"/>
              <a:t>21/05/2024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33977836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458927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51492172"/>
      </p:ext>
    </p:extLst>
  </p:cSld>
  <p:clrMapOvr>
    <a:masterClrMapping/>
  </p:clrMapOvr>
  <p:transition spd="slow" advClick="0" advTm="0">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845709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13865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715590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830910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244243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20071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636396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0528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365125"/>
            <a:ext cx="2628900" cy="5811838"/>
          </a:xfrm>
        </p:spPr>
        <p:txBody>
          <a:bodyPr vert="eaVert"/>
          <a:lstStyle/>
          <a:p>
            <a:r>
              <a:rPr lang="vi-VN" smtClean="0"/>
              <a:t>Bấm để sửa kiểu tiêu đề Bản cái</a:t>
            </a:r>
            <a:endParaRPr lang="vi-VN"/>
          </a:p>
        </p:txBody>
      </p:sp>
      <p:sp>
        <p:nvSpPr>
          <p:cNvPr id="3" name="Chỗ dành sẵn cho Văn bản Dọc 2"/>
          <p:cNvSpPr>
            <a:spLocks noGrp="1"/>
          </p:cNvSpPr>
          <p:nvPr>
            <p:ph type="body" orient="vert" idx="1"/>
          </p:nvPr>
        </p:nvSpPr>
        <p:spPr>
          <a:xfrm>
            <a:off x="838200" y="365125"/>
            <a:ext cx="7734300" cy="5811838"/>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Ngày tháng 3"/>
          <p:cNvSpPr>
            <a:spLocks noGrp="1"/>
          </p:cNvSpPr>
          <p:nvPr>
            <p:ph type="dt" sz="half" idx="10"/>
          </p:nvPr>
        </p:nvSpPr>
        <p:spPr/>
        <p:txBody>
          <a:bodyPr/>
          <a:lstStyle/>
          <a:p>
            <a:fld id="{602BACBE-9F85-4701-BEEA-7A4C08A9A8CA}" type="datetimeFigureOut">
              <a:rPr lang="vi-VN" smtClean="0"/>
              <a:t>21/05/2024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9328286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459971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848326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19467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312429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020572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627274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941227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537818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010838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6384699"/>
      </p:ext>
    </p:extLst>
  </p:cSld>
  <p:clrMapOvr>
    <a:masterClrMapping/>
  </p:clrMapOvr>
  <p:transition spd="slow"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472332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392975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559420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87909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002133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74099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514927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55552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12331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2725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43866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514008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506181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504673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973069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751002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749470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158422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311309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3451314"/>
      </p:ext>
    </p:extLst>
  </p:cSld>
  <p:clrMapOvr>
    <a:masterClrMapping/>
  </p:clrMapOvr>
  <p:transition spd="slow" advClick="0" advTm="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825251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21511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652154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748914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749290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213512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913379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71236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335349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829262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757102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566461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97584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44850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532408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621928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17683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678563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764859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6019780"/>
      </p:ext>
    </p:extLst>
  </p:cSld>
  <p:clrMapOvr>
    <a:masterClrMapping/>
  </p:clrMapOvr>
  <p:transition spd="slow" advClick="0" advTm="0">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23113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677310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558835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97600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232257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744587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245620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815641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613829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614904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817433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271855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722505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556478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08320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737229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460316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991013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20113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98119979"/>
      </p:ext>
    </p:extLst>
  </p:cSld>
  <p:clrMapOvr>
    <a:masterClrMapping/>
  </p:clrMapOvr>
  <p:transition spd="slow" advClick="0" advTm="0">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48050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085003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359403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953990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41148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7167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740369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353696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434520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568993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123293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09890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877860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068248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797095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36256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95058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103626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63368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11854133"/>
      </p:ext>
    </p:extLst>
  </p:cSld>
  <p:clrMapOvr>
    <a:masterClrMapping/>
  </p:clrMapOvr>
  <p:transition spd="slow" advClick="0" advTm="0">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007324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164340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771021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680542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491647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955222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849367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744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Nội dung 2"/>
          <p:cNvSpPr>
            <a:spLocks noGrp="1"/>
          </p:cNvSpPr>
          <p:nvPr>
            <p:ph idx="1"/>
          </p:nvPr>
        </p:nvSpPr>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Ngày tháng 3"/>
          <p:cNvSpPr>
            <a:spLocks noGrp="1"/>
          </p:cNvSpPr>
          <p:nvPr>
            <p:ph type="dt" sz="half" idx="10"/>
          </p:nvPr>
        </p:nvSpPr>
        <p:spPr/>
        <p:txBody>
          <a:bodyPr/>
          <a:lstStyle/>
          <a:p>
            <a:fld id="{602BACBE-9F85-4701-BEEA-7A4C08A9A8CA}" type="datetimeFigureOut">
              <a:rPr lang="vi-VN" smtClean="0"/>
              <a:t>21/05/2024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396392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433278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6611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151093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629267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319799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692444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634505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76069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2923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780166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39599346"/>
      </p:ext>
    </p:extLst>
  </p:cSld>
  <p:clrMapOvr>
    <a:masterClrMapping/>
  </p:clrMapOvr>
  <p:transition spd="slow" advClick="0" advTm="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799552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271330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20145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439976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539595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973572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857325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316588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328669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04241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50279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5615609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483297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541408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853095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779610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546292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32370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876596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011468"/>
      </p:ext>
    </p:extLst>
  </p:cSld>
  <p:clrMapOvr>
    <a:masterClrMapping/>
  </p:clrMapOvr>
  <p:transition spd="slow" advClick="0" advTm="0">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99611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54453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6943377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116054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962947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881450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109136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839276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89169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398354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1034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895103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69990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175351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926548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7596898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595429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753754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231127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6373615"/>
      </p:ext>
    </p:extLst>
  </p:cSld>
  <p:clrMapOvr>
    <a:masterClrMapping/>
  </p:clrMapOvr>
  <p:transition spd="slow" advClick="0" advTm="0">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421122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990758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854883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90136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997107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42059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506549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194272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332788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620511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0280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454570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582848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409802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46495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618947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727186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3927225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5959293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6123339"/>
      </p:ext>
    </p:extLst>
  </p:cSld>
  <p:clrMapOvr>
    <a:masterClrMapping/>
  </p:clrMapOvr>
  <p:transition spd="slow" advClick="0" advTm="0">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111694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884858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011184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222213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998572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4994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6827192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07135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305790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423267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105988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02544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564417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13199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4779459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92417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39136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0593060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337696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09926102"/>
      </p:ext>
    </p:extLst>
  </p:cSld>
  <p:clrMapOvr>
    <a:masterClrMapping/>
  </p:clrMapOvr>
  <p:transition spd="slow" advClick="0" advTm="0">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67866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6131936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17733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7660651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472208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2797652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87621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17649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165750"/>
      </p:ext>
    </p:extLst>
  </p:cSld>
  <p:clrMapOvr>
    <a:masterClrMapping/>
  </p:clrMapOvr>
  <p:transition spd="slow" advClick="0" advTm="0">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7960672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303194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4168482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5671790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8057497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777123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9724130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4052624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9935938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6598406"/>
      </p:ext>
    </p:extLst>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0" y="1709738"/>
            <a:ext cx="10515600" cy="2852737"/>
          </a:xfrm>
        </p:spPr>
        <p:txBody>
          <a:bodyPr anchor="b"/>
          <a:lstStyle>
            <a:lvl1pPr>
              <a:defRPr sz="6000"/>
            </a:lvl1pPr>
          </a:lstStyle>
          <a:p>
            <a:r>
              <a:rPr lang="vi-VN" smtClean="0"/>
              <a:t>Bấm để sửa kiểu tiêu đề Bản cái</a:t>
            </a:r>
            <a:endParaRPr lang="vi-VN"/>
          </a:p>
        </p:txBody>
      </p:sp>
      <p:sp>
        <p:nvSpPr>
          <p:cNvPr id="3" name="Chỗ dành sẵn cho Văn bản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smtClean="0"/>
              <a:t>Bấm để sửa kiểu văn bản Bản cái</a:t>
            </a:r>
          </a:p>
        </p:txBody>
      </p:sp>
      <p:sp>
        <p:nvSpPr>
          <p:cNvPr id="4" name="Chỗ dành sẵn cho Ngày tháng 3"/>
          <p:cNvSpPr>
            <a:spLocks noGrp="1"/>
          </p:cNvSpPr>
          <p:nvPr>
            <p:ph type="dt" sz="half" idx="10"/>
          </p:nvPr>
        </p:nvSpPr>
        <p:spPr/>
        <p:txBody>
          <a:bodyPr/>
          <a:lstStyle/>
          <a:p>
            <a:fld id="{602BACBE-9F85-4701-BEEA-7A4C08A9A8CA}" type="datetimeFigureOut">
              <a:rPr lang="vi-VN" smtClean="0"/>
              <a:t>21/05/2024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618082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0442364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0975716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4720999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4602715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01885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1113626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76566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199162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4416826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0851401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11557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601017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6400130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9114752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6678839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970088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896313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973881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9649011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7091246"/>
      </p:ext>
    </p:extLst>
  </p:cSld>
  <p:clrMapOvr>
    <a:masterClrMapping/>
  </p:clrMapOvr>
  <p:transition spd="slow" advClick="0" advTm="0">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3165383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5885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71532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1308123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6879896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660927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9938210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494094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8972775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883029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424976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1871821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6732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5534285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518187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930627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76032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682345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1719473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841656"/>
      </p:ext>
    </p:extLst>
  </p:cSld>
  <p:clrMapOvr>
    <a:masterClrMapping/>
  </p:clrMapOvr>
  <p:transition spd="slow" advClick="0" advTm="0">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066123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8128107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071229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346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70596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120425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6858224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2551729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847541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7611142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2770565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378951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9123743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3852130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64242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978781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988124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4691127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5276718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79635485"/>
      </p:ext>
    </p:extLst>
  </p:cSld>
  <p:clrMapOvr>
    <a:masterClrMapping/>
  </p:clrMapOvr>
  <p:transition spd="slow" advClick="0" advTm="0">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9028257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9730336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026876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985772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051599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52237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624362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997290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7074985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299378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686968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2755717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6681923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2501478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7247533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822487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1970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8000800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4498191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7291054"/>
      </p:ext>
    </p:extLst>
  </p:cSld>
  <p:clrMapOvr>
    <a:masterClrMapping/>
  </p:clrMapOvr>
  <p:transition spd="slow" advClick="0" advTm="0">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6546395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4553100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7996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7750134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4173450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9280970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6160972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37456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3851080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6881193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474630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6050647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9473692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0346286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7885480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8818466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9901349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353662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32825475"/>
      </p:ext>
    </p:extLst>
  </p:cSld>
  <p:clrMapOvr>
    <a:masterClrMapping/>
  </p:clrMapOvr>
  <p:transition spd="slow" advClick="0"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5956537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1923748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4105754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1509258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7329765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2067781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519265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832323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643141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399999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4940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Nội dung 2"/>
          <p:cNvSpPr>
            <a:spLocks noGrp="1"/>
          </p:cNvSpPr>
          <p:nvPr>
            <p:ph sz="half" idx="1"/>
          </p:nvPr>
        </p:nvSpPr>
        <p:spPr>
          <a:xfrm>
            <a:off x="838200" y="1825625"/>
            <a:ext cx="5181600" cy="4351338"/>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Nội dung 3"/>
          <p:cNvSpPr>
            <a:spLocks noGrp="1"/>
          </p:cNvSpPr>
          <p:nvPr>
            <p:ph sz="half" idx="2"/>
          </p:nvPr>
        </p:nvSpPr>
        <p:spPr>
          <a:xfrm>
            <a:off x="6172200" y="1825625"/>
            <a:ext cx="5181600" cy="4351338"/>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5" name="Chỗ dành sẵn cho Ngày tháng 4"/>
          <p:cNvSpPr>
            <a:spLocks noGrp="1"/>
          </p:cNvSpPr>
          <p:nvPr>
            <p:ph type="dt" sz="half" idx="10"/>
          </p:nvPr>
        </p:nvSpPr>
        <p:spPr/>
        <p:txBody>
          <a:bodyPr/>
          <a:lstStyle/>
          <a:p>
            <a:fld id="{602BACBE-9F85-4701-BEEA-7A4C08A9A8CA}" type="datetimeFigureOut">
              <a:rPr lang="vi-VN" smtClean="0"/>
              <a:t>21/05/2024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3924704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304997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3651522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9305669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342259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5511568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4241333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4176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828148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03702848"/>
      </p:ext>
    </p:extLst>
  </p:cSld>
  <p:clrMapOvr>
    <a:masterClrMapping/>
  </p:clrMapOvr>
  <p:transition spd="slow" advClick="0" advTm="0">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18463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79848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794594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9224572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5747681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8912622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278351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2108311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1243996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6424714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4438811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1692879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49218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5038956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8401075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583991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2027487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089817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2524701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4110952"/>
      </p:ext>
    </p:extLst>
  </p:cSld>
  <p:clrMapOvr>
    <a:masterClrMapping/>
  </p:clrMapOvr>
  <p:transition spd="slow" advClick="0" advTm="0">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5645964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054432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8869624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83660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7165592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1568936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365724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8232240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7298485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5204990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2339852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774684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0868656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914602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18481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4689461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867042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0284871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1108469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35736047"/>
      </p:ext>
    </p:extLst>
  </p:cSld>
  <p:clrMapOvr>
    <a:masterClrMapping/>
  </p:clrMapOvr>
  <p:transition spd="slow" advClick="0" advTm="0">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4802535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7139852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3907771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0504233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763280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16811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5629112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2531383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9752631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821096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198858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7900769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6043868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1730990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952630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7734966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49880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9405256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611050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42528133"/>
      </p:ext>
    </p:extLst>
  </p:cSld>
  <p:clrMapOvr>
    <a:masterClrMapping/>
  </p:clrMapOvr>
  <p:transition spd="slow" advClick="0" advTm="0">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7721815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9181410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7534681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529114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9062927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5547416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961707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70191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60449786"/>
      </p:ext>
    </p:extLst>
  </p:cSld>
  <p:clrMapOvr>
    <a:masterClrMapping/>
  </p:clrMapOvr>
  <p:transition spd="slow" advClick="0" advTm="0">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4359994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4848717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055800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9803997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513878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051369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8602236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4177122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4368108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4590538"/>
      </p:ext>
    </p:extLst>
  </p:cSld>
  <p:clrMapOvr>
    <a:masterClrMapping/>
  </p:clrMapOvr>
  <p:transition spd="slow" advClick="0" advTm="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587675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244433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7813240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9341398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5866622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8663969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9420252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7533020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7318142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96855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04566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2343511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2648984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7145402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7909040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2703084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9103340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820028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710236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272978"/>
      </p:ext>
    </p:extLst>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365125"/>
            <a:ext cx="10515600" cy="1325563"/>
          </a:xfrm>
        </p:spPr>
        <p:txBody>
          <a:bodyPr/>
          <a:lstStyle/>
          <a:p>
            <a:r>
              <a:rPr lang="vi-VN" smtClean="0"/>
              <a:t>Bấm để sửa kiểu tiêu đề Bản cái</a:t>
            </a:r>
            <a:endParaRPr lang="vi-VN"/>
          </a:p>
        </p:txBody>
      </p:sp>
      <p:sp>
        <p:nvSpPr>
          <p:cNvPr id="3" name="Chỗ dành sẵn cho Văn bản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hỗ dành sẵn cho Nội dung 3"/>
          <p:cNvSpPr>
            <a:spLocks noGrp="1"/>
          </p:cNvSpPr>
          <p:nvPr>
            <p:ph sz="half" idx="2"/>
          </p:nvPr>
        </p:nvSpPr>
        <p:spPr>
          <a:xfrm>
            <a:off x="839788" y="2505075"/>
            <a:ext cx="5157787" cy="3684588"/>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5" name="Chỗ dành sẵn cho Văn bản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hỗ dành sẵn cho Nội dung 5"/>
          <p:cNvSpPr>
            <a:spLocks noGrp="1"/>
          </p:cNvSpPr>
          <p:nvPr>
            <p:ph sz="quarter" idx="4"/>
          </p:nvPr>
        </p:nvSpPr>
        <p:spPr>
          <a:xfrm>
            <a:off x="6172200" y="2505075"/>
            <a:ext cx="5183188" cy="3684588"/>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7" name="Chỗ dành sẵn cho Ngày tháng 6"/>
          <p:cNvSpPr>
            <a:spLocks noGrp="1"/>
          </p:cNvSpPr>
          <p:nvPr>
            <p:ph type="dt" sz="half" idx="10"/>
          </p:nvPr>
        </p:nvSpPr>
        <p:spPr/>
        <p:txBody>
          <a:bodyPr/>
          <a:lstStyle/>
          <a:p>
            <a:fld id="{602BACBE-9F85-4701-BEEA-7A4C08A9A8CA}" type="datetimeFigureOut">
              <a:rPr lang="vi-VN" smtClean="0"/>
              <a:t>21/05/2024</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hiệu Bản chiếu 8"/>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385753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10000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356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78400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46479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952761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14930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97547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96869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7199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5193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Ngày tháng 2"/>
          <p:cNvSpPr>
            <a:spLocks noGrp="1"/>
          </p:cNvSpPr>
          <p:nvPr>
            <p:ph type="dt" sz="half" idx="10"/>
          </p:nvPr>
        </p:nvSpPr>
        <p:spPr/>
        <p:txBody>
          <a:bodyPr/>
          <a:lstStyle/>
          <a:p>
            <a:fld id="{602BACBE-9F85-4701-BEEA-7A4C08A9A8CA}" type="datetimeFigureOut">
              <a:rPr lang="vi-VN" smtClean="0"/>
              <a:t>21/05/2024</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hiệu Bản chiếu 4"/>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36273200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16360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49532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58444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57399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976887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64306411"/>
      </p:ext>
    </p:extLst>
  </p:cSld>
  <p:clrMapOvr>
    <a:masterClrMapping/>
  </p:clrMapOvr>
  <p:transition spd="slow" advClick="0" advTm="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78718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616824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090968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66877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602BACBE-9F85-4701-BEEA-7A4C08A9A8CA}" type="datetimeFigureOut">
              <a:rPr lang="vi-VN" smtClean="0"/>
              <a:t>21/05/2024</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hiệu Bản chiếu 3"/>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6256190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661370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45815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100628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42742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428131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403292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33629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71460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9015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26655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3200"/>
            </a:lvl1pPr>
          </a:lstStyle>
          <a:p>
            <a:r>
              <a:rPr lang="vi-VN" smtClean="0"/>
              <a:t>Bấm để sửa kiểu tiêu đề Bản cái</a:t>
            </a:r>
            <a:endParaRPr lang="vi-VN"/>
          </a:p>
        </p:txBody>
      </p:sp>
      <p:sp>
        <p:nvSpPr>
          <p:cNvPr id="3" name="Chỗ dành sẵn cho Nội dung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smtClean="0"/>
              <a:t>Bấm để sửa kiểu văn bản Bản cái</a:t>
            </a:r>
          </a:p>
        </p:txBody>
      </p:sp>
      <p:sp>
        <p:nvSpPr>
          <p:cNvPr id="5" name="Chỗ dành sẵn cho Ngày tháng 4"/>
          <p:cNvSpPr>
            <a:spLocks noGrp="1"/>
          </p:cNvSpPr>
          <p:nvPr>
            <p:ph type="dt" sz="half" idx="10"/>
          </p:nvPr>
        </p:nvSpPr>
        <p:spPr/>
        <p:txBody>
          <a:bodyPr/>
          <a:lstStyle/>
          <a:p>
            <a:fld id="{602BACBE-9F85-4701-BEEA-7A4C08A9A8CA}" type="datetimeFigureOut">
              <a:rPr lang="vi-VN" smtClean="0"/>
              <a:t>21/05/2024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19258465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302967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141348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Tiêu đề Dọc và Văn bả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4598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9139137"/>
      </p:ext>
    </p:extLst>
  </p:cSld>
  <p:clrMapOvr>
    <a:masterClrMapping/>
  </p:clrMapOvr>
  <p:transition spd="slow" advClick="0" advTm="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 của Bản chính</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5/21/2024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solidFill>
                  <a:prstClr val="white">
                    <a:alpha val="60000"/>
                  </a:prstClr>
                </a:solidFill>
              </a:rPr>
              <a:t>
              </a:t>
            </a:r>
            <a:endParaRPr lang="en-US" dirty="0">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16485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975992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332441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082902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49689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5/21/2024</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3393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3200"/>
            </a:lvl1pPr>
          </a:lstStyle>
          <a:p>
            <a:r>
              <a:rPr lang="vi-VN" smtClean="0"/>
              <a:t>Bấm để sửa kiểu tiêu đề Bản cái</a:t>
            </a:r>
            <a:endParaRPr lang="vi-VN"/>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smtClean="0"/>
              <a:t>Bấm để sửa kiểu văn bản Bản cái</a:t>
            </a:r>
          </a:p>
        </p:txBody>
      </p:sp>
      <p:sp>
        <p:nvSpPr>
          <p:cNvPr id="5" name="Chỗ dành sẵn cho Ngày tháng 4"/>
          <p:cNvSpPr>
            <a:spLocks noGrp="1"/>
          </p:cNvSpPr>
          <p:nvPr>
            <p:ph type="dt" sz="half" idx="10"/>
          </p:nvPr>
        </p:nvSpPr>
        <p:spPr/>
        <p:txBody>
          <a:bodyPr/>
          <a:lstStyle/>
          <a:p>
            <a:fld id="{602BACBE-9F85-4701-BEEA-7A4C08A9A8CA}" type="datetimeFigureOut">
              <a:rPr lang="vi-VN" smtClean="0"/>
              <a:t>21/05/2024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A556E001-533A-4F9B-96AC-7205A0FEC4BC}" type="slidenum">
              <a:rPr lang="vi-VN" smtClean="0"/>
              <a:t>‹#›</a:t>
            </a:fld>
            <a:endParaRPr lang="vi-VN"/>
          </a:p>
        </p:txBody>
      </p:sp>
    </p:spTree>
    <p:extLst>
      <p:ext uri="{BB962C8B-B14F-4D97-AF65-F5344CB8AC3E}">
        <p14:creationId xmlns:p14="http://schemas.microsoft.com/office/powerpoint/2010/main" val="311711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5/21/2024</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980948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vi-VN" smtClean="0"/>
              <a:t>Bấm để sửa kiểu tiêu đề Bản cái</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47400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vi-VN" smtClean="0"/>
              <a:t>Bấm biểu tượng để thêm hình ảnh</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681053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5/21/2024</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46599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êu đề và Chú thích">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vi-VN" smtClean="0"/>
              <a:t>Bấm để sửa kiểu tiêu đề Bản cái</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661036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rích dẫn cùng với Chú thích">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vi-VN" smtClean="0"/>
              <a:t>Bấm để sửa kiểu tiêu đề Bản cái</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49291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Danh Thiếp">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để sửa kiểu văn bản Bản cái</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996675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267755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vi-VN" smtClean="0"/>
              <a:t>Bấm để sửa kiểu tiêu đề Bản cái</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để sửa kiểu văn bản Bản cái</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5/21/2024</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smtClean="0">
                <a:solidFill>
                  <a:srgbClr val="B31166"/>
                </a:solidFill>
              </a:rPr>
              <a:t>
              </a:t>
            </a:r>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621245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5/21/2024</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smtClean="0">
                <a:solidFill>
                  <a:srgbClr val="B31166"/>
                </a:solidFill>
              </a:rPr>
              <a:t>
              </a:t>
            </a:r>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5335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image" Target="../media/image1.jpe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theme" Target="../theme/theme10.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image" Target="../media/image1.jpe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19" Type="http://schemas.openxmlformats.org/officeDocument/2006/relationships/theme" Target="../theme/theme11.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image" Target="../media/image1.jpeg"/><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19" Type="http://schemas.openxmlformats.org/officeDocument/2006/relationships/theme" Target="../theme/theme12.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image" Target="../media/image1.jpe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19" Type="http://schemas.openxmlformats.org/officeDocument/2006/relationships/theme" Target="../theme/theme13.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20" Type="http://schemas.openxmlformats.org/officeDocument/2006/relationships/image" Target="../media/image1.jpeg"/><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10" Type="http://schemas.openxmlformats.org/officeDocument/2006/relationships/slideLayout" Target="../slideLayouts/slideLayout237.xml"/><Relationship Id="rId19" Type="http://schemas.openxmlformats.org/officeDocument/2006/relationships/theme" Target="../theme/theme14.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image" Target="../media/image1.jpeg"/><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19" Type="http://schemas.openxmlformats.org/officeDocument/2006/relationships/theme" Target="../theme/theme1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image" Target="../media/image1.jpeg"/><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10" Type="http://schemas.openxmlformats.org/officeDocument/2006/relationships/slideLayout" Target="../slideLayouts/slideLayout273.xml"/><Relationship Id="rId19" Type="http://schemas.openxmlformats.org/officeDocument/2006/relationships/theme" Target="../theme/theme16.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image" Target="../media/image1.jpeg"/><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19" Type="http://schemas.openxmlformats.org/officeDocument/2006/relationships/theme" Target="../theme/theme17.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image" Target="../media/image1.jpeg"/><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10" Type="http://schemas.openxmlformats.org/officeDocument/2006/relationships/slideLayout" Target="../slideLayouts/slideLayout309.xml"/><Relationship Id="rId19" Type="http://schemas.openxmlformats.org/officeDocument/2006/relationships/theme" Target="../theme/theme18.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image" Target="../media/image1.jpeg"/><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5" Type="http://schemas.openxmlformats.org/officeDocument/2006/relationships/slideLayout" Target="../slideLayouts/slideLayout332.xml"/><Relationship Id="rId10" Type="http://schemas.openxmlformats.org/officeDocument/2006/relationships/slideLayout" Target="../slideLayouts/slideLayout327.xml"/><Relationship Id="rId19" Type="http://schemas.openxmlformats.org/officeDocument/2006/relationships/theme" Target="../theme/theme19.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0" Type="http://schemas.openxmlformats.org/officeDocument/2006/relationships/image" Target="../media/image1.jpeg"/><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10" Type="http://schemas.openxmlformats.org/officeDocument/2006/relationships/slideLayout" Target="../slideLayouts/slideLayout345.xml"/><Relationship Id="rId19" Type="http://schemas.openxmlformats.org/officeDocument/2006/relationships/theme" Target="../theme/theme20.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18" Type="http://schemas.openxmlformats.org/officeDocument/2006/relationships/slideLayout" Target="../slideLayouts/slideLayout37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slideLayout" Target="../slideLayouts/slideLayout370.xml"/><Relationship Id="rId2" Type="http://schemas.openxmlformats.org/officeDocument/2006/relationships/slideLayout" Target="../slideLayouts/slideLayout355.xml"/><Relationship Id="rId16" Type="http://schemas.openxmlformats.org/officeDocument/2006/relationships/slideLayout" Target="../slideLayouts/slideLayout369.xml"/><Relationship Id="rId20" Type="http://schemas.openxmlformats.org/officeDocument/2006/relationships/image" Target="../media/image1.jpeg"/><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10" Type="http://schemas.openxmlformats.org/officeDocument/2006/relationships/slideLayout" Target="../slideLayouts/slideLayout363.xml"/><Relationship Id="rId19" Type="http://schemas.openxmlformats.org/officeDocument/2006/relationships/theme" Target="../theme/theme21.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18" Type="http://schemas.openxmlformats.org/officeDocument/2006/relationships/slideLayout" Target="../slideLayouts/slideLayout38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17" Type="http://schemas.openxmlformats.org/officeDocument/2006/relationships/slideLayout" Target="../slideLayouts/slideLayout388.xml"/><Relationship Id="rId2" Type="http://schemas.openxmlformats.org/officeDocument/2006/relationships/slideLayout" Target="../slideLayouts/slideLayout373.xml"/><Relationship Id="rId16" Type="http://schemas.openxmlformats.org/officeDocument/2006/relationships/slideLayout" Target="../slideLayouts/slideLayout387.xml"/><Relationship Id="rId20" Type="http://schemas.openxmlformats.org/officeDocument/2006/relationships/image" Target="../media/image1.jpeg"/><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5" Type="http://schemas.openxmlformats.org/officeDocument/2006/relationships/slideLayout" Target="../slideLayouts/slideLayout386.xml"/><Relationship Id="rId10" Type="http://schemas.openxmlformats.org/officeDocument/2006/relationships/slideLayout" Target="../slideLayouts/slideLayout381.xml"/><Relationship Id="rId19" Type="http://schemas.openxmlformats.org/officeDocument/2006/relationships/theme" Target="../theme/theme22.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18" Type="http://schemas.openxmlformats.org/officeDocument/2006/relationships/slideLayout" Target="../slideLayouts/slideLayout40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17" Type="http://schemas.openxmlformats.org/officeDocument/2006/relationships/slideLayout" Target="../slideLayouts/slideLayout406.xml"/><Relationship Id="rId2" Type="http://schemas.openxmlformats.org/officeDocument/2006/relationships/slideLayout" Target="../slideLayouts/slideLayout391.xml"/><Relationship Id="rId16" Type="http://schemas.openxmlformats.org/officeDocument/2006/relationships/slideLayout" Target="../slideLayouts/slideLayout405.xml"/><Relationship Id="rId20" Type="http://schemas.openxmlformats.org/officeDocument/2006/relationships/image" Target="../media/image1.jpeg"/><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5" Type="http://schemas.openxmlformats.org/officeDocument/2006/relationships/slideLayout" Target="../slideLayouts/slideLayout404.xml"/><Relationship Id="rId10" Type="http://schemas.openxmlformats.org/officeDocument/2006/relationships/slideLayout" Target="../slideLayouts/slideLayout399.xml"/><Relationship Id="rId19" Type="http://schemas.openxmlformats.org/officeDocument/2006/relationships/theme" Target="../theme/theme23.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slideLayout" Target="../slideLayouts/slideLayout40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18" Type="http://schemas.openxmlformats.org/officeDocument/2006/relationships/slideLayout" Target="../slideLayouts/slideLayout42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17" Type="http://schemas.openxmlformats.org/officeDocument/2006/relationships/slideLayout" Target="../slideLayouts/slideLayout424.xml"/><Relationship Id="rId2" Type="http://schemas.openxmlformats.org/officeDocument/2006/relationships/slideLayout" Target="../slideLayouts/slideLayout409.xml"/><Relationship Id="rId16" Type="http://schemas.openxmlformats.org/officeDocument/2006/relationships/slideLayout" Target="../slideLayouts/slideLayout423.xml"/><Relationship Id="rId20" Type="http://schemas.openxmlformats.org/officeDocument/2006/relationships/image" Target="../media/image1.jpeg"/><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slideLayout" Target="../slideLayouts/slideLayout422.xml"/><Relationship Id="rId10" Type="http://schemas.openxmlformats.org/officeDocument/2006/relationships/slideLayout" Target="../slideLayouts/slideLayout417.xml"/><Relationship Id="rId19" Type="http://schemas.openxmlformats.org/officeDocument/2006/relationships/theme" Target="../theme/theme24.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slideLayout" Target="../slideLayouts/slideLayout42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18" Type="http://schemas.openxmlformats.org/officeDocument/2006/relationships/slideLayout" Target="../slideLayouts/slideLayout44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17" Type="http://schemas.openxmlformats.org/officeDocument/2006/relationships/slideLayout" Target="../slideLayouts/slideLayout442.xml"/><Relationship Id="rId2" Type="http://schemas.openxmlformats.org/officeDocument/2006/relationships/slideLayout" Target="../slideLayouts/slideLayout427.xml"/><Relationship Id="rId16" Type="http://schemas.openxmlformats.org/officeDocument/2006/relationships/slideLayout" Target="../slideLayouts/slideLayout441.xml"/><Relationship Id="rId20" Type="http://schemas.openxmlformats.org/officeDocument/2006/relationships/image" Target="../media/image1.jpeg"/><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5" Type="http://schemas.openxmlformats.org/officeDocument/2006/relationships/slideLayout" Target="../slideLayouts/slideLayout440.xml"/><Relationship Id="rId10" Type="http://schemas.openxmlformats.org/officeDocument/2006/relationships/slideLayout" Target="../slideLayouts/slideLayout435.xml"/><Relationship Id="rId19" Type="http://schemas.openxmlformats.org/officeDocument/2006/relationships/theme" Target="../theme/theme25.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slideLayout" Target="../slideLayouts/slideLayout43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slideLayout" Target="../slideLayouts/slideLayout456.xml"/><Relationship Id="rId18" Type="http://schemas.openxmlformats.org/officeDocument/2006/relationships/slideLayout" Target="../slideLayouts/slideLayout46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17" Type="http://schemas.openxmlformats.org/officeDocument/2006/relationships/slideLayout" Target="../slideLayouts/slideLayout460.xml"/><Relationship Id="rId2" Type="http://schemas.openxmlformats.org/officeDocument/2006/relationships/slideLayout" Target="../slideLayouts/slideLayout445.xml"/><Relationship Id="rId16" Type="http://schemas.openxmlformats.org/officeDocument/2006/relationships/slideLayout" Target="../slideLayouts/slideLayout459.xml"/><Relationship Id="rId20" Type="http://schemas.openxmlformats.org/officeDocument/2006/relationships/image" Target="../media/image1.jpeg"/><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5" Type="http://schemas.openxmlformats.org/officeDocument/2006/relationships/slideLayout" Target="../slideLayouts/slideLayout458.xml"/><Relationship Id="rId10" Type="http://schemas.openxmlformats.org/officeDocument/2006/relationships/slideLayout" Target="../slideLayouts/slideLayout453.xml"/><Relationship Id="rId19" Type="http://schemas.openxmlformats.org/officeDocument/2006/relationships/theme" Target="../theme/theme26.xml"/><Relationship Id="rId4" Type="http://schemas.openxmlformats.org/officeDocument/2006/relationships/slideLayout" Target="../slideLayouts/slideLayout447.xml"/><Relationship Id="rId9" Type="http://schemas.openxmlformats.org/officeDocument/2006/relationships/slideLayout" Target="../slideLayouts/slideLayout452.xml"/><Relationship Id="rId14" Type="http://schemas.openxmlformats.org/officeDocument/2006/relationships/slideLayout" Target="../slideLayouts/slideLayout45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18" Type="http://schemas.openxmlformats.org/officeDocument/2006/relationships/slideLayout" Target="../slideLayouts/slideLayout47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17" Type="http://schemas.openxmlformats.org/officeDocument/2006/relationships/slideLayout" Target="../slideLayouts/slideLayout478.xml"/><Relationship Id="rId2" Type="http://schemas.openxmlformats.org/officeDocument/2006/relationships/slideLayout" Target="../slideLayouts/slideLayout463.xml"/><Relationship Id="rId16" Type="http://schemas.openxmlformats.org/officeDocument/2006/relationships/slideLayout" Target="../slideLayouts/slideLayout477.xml"/><Relationship Id="rId20" Type="http://schemas.openxmlformats.org/officeDocument/2006/relationships/image" Target="../media/image1.jpeg"/><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slideLayout" Target="../slideLayouts/slideLayout476.xml"/><Relationship Id="rId10" Type="http://schemas.openxmlformats.org/officeDocument/2006/relationships/slideLayout" Target="../slideLayouts/slideLayout471.xml"/><Relationship Id="rId19" Type="http://schemas.openxmlformats.org/officeDocument/2006/relationships/theme" Target="../theme/theme27.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slideLayout" Target="../slideLayouts/slideLayout47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slideLayout" Target="../slideLayouts/slideLayout492.xml"/><Relationship Id="rId18" Type="http://schemas.openxmlformats.org/officeDocument/2006/relationships/slideLayout" Target="../slideLayouts/slideLayout49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17" Type="http://schemas.openxmlformats.org/officeDocument/2006/relationships/slideLayout" Target="../slideLayouts/slideLayout496.xml"/><Relationship Id="rId2" Type="http://schemas.openxmlformats.org/officeDocument/2006/relationships/slideLayout" Target="../slideLayouts/slideLayout481.xml"/><Relationship Id="rId16" Type="http://schemas.openxmlformats.org/officeDocument/2006/relationships/slideLayout" Target="../slideLayouts/slideLayout495.xml"/><Relationship Id="rId20" Type="http://schemas.openxmlformats.org/officeDocument/2006/relationships/image" Target="../media/image1.jpeg"/><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5" Type="http://schemas.openxmlformats.org/officeDocument/2006/relationships/slideLayout" Target="../slideLayouts/slideLayout494.xml"/><Relationship Id="rId10" Type="http://schemas.openxmlformats.org/officeDocument/2006/relationships/slideLayout" Target="../slideLayouts/slideLayout489.xml"/><Relationship Id="rId19" Type="http://schemas.openxmlformats.org/officeDocument/2006/relationships/theme" Target="../theme/theme28.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slideLayout" Target="../slideLayouts/slideLayout4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1.jpe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image" Target="../media/image1.jpe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image" Target="../media/image1.jpe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image" Target="../media/image1.jpe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theme" Target="../theme/theme7.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1.jpe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image" Target="../media/image1.jpe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theme" Target="../theme/theme9.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smtClean="0"/>
              <a:t>Bấm để sửa kiểu tiêu đề Bản cái</a:t>
            </a:r>
            <a:endParaRPr lang="vi-VN"/>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BACBE-9F85-4701-BEEA-7A4C08A9A8CA}" type="datetimeFigureOut">
              <a:rPr lang="vi-VN" smtClean="0"/>
              <a:t>21/05/2024</a:t>
            </a:fld>
            <a:endParaRPr lang="vi-VN"/>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6E001-533A-4F9B-96AC-7205A0FEC4BC}" type="slidenum">
              <a:rPr lang="vi-VN" smtClean="0"/>
              <a:t>‹#›</a:t>
            </a:fld>
            <a:endParaRPr lang="vi-VN"/>
          </a:p>
        </p:txBody>
      </p:sp>
    </p:spTree>
    <p:extLst>
      <p:ext uri="{BB962C8B-B14F-4D97-AF65-F5344CB8AC3E}">
        <p14:creationId xmlns:p14="http://schemas.microsoft.com/office/powerpoint/2010/main" val="265993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79372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5063017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764131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742391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5161943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7952696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76029560"/>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84263065"/>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27210896"/>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5364875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63406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53311683"/>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5969336"/>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00426"/>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6676907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 id="2147484076" r:id="rId17"/>
    <p:sldLayoutId id="2147484077"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83526616"/>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78744147"/>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0915627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4"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45191415"/>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08208771"/>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 id="2147484170" r:id="rId16"/>
    <p:sldLayoutId id="2147484171" r:id="rId17"/>
    <p:sldLayoutId id="2147484172"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986764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9547228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28512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9270965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0673091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565748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solidFill>
                  <a:srgbClr val="B31166"/>
                </a:solidFill>
              </a:rPr>
              <a:pPr/>
              <a:t>5/21/2024</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7807122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91.xml"/><Relationship Id="rId6" Type="http://schemas.openxmlformats.org/officeDocument/2006/relationships/image" Target="../media/image53.svg"/><Relationship Id="rId5" Type="http://schemas.openxmlformats.org/officeDocument/2006/relationships/image" Target="../media/image34.png"/><Relationship Id="rId4" Type="http://schemas.openxmlformats.org/officeDocument/2006/relationships/image" Target="../media/image51.sv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20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1.sv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27.xml"/><Relationship Id="rId6" Type="http://schemas.openxmlformats.org/officeDocument/2006/relationships/image" Target="../media/image35.png"/><Relationship Id="rId5" Type="http://schemas.openxmlformats.org/officeDocument/2006/relationships/image" Target="../media/image53.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24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3.png"/><Relationship Id="rId1" Type="http://schemas.openxmlformats.org/officeDocument/2006/relationships/slideLayout" Target="../slideLayouts/slideLayout263.xml"/><Relationship Id="rId5" Type="http://schemas.openxmlformats.org/officeDocument/2006/relationships/image" Target="../media/image53.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3.png"/><Relationship Id="rId1" Type="http://schemas.openxmlformats.org/officeDocument/2006/relationships/slideLayout" Target="../slideLayouts/slideLayout281.xml"/><Relationship Id="rId5" Type="http://schemas.openxmlformats.org/officeDocument/2006/relationships/image" Target="../media/image53.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99.xml"/><Relationship Id="rId6" Type="http://schemas.openxmlformats.org/officeDocument/2006/relationships/chart" Target="../charts/chart1.xml"/><Relationship Id="rId5" Type="http://schemas.openxmlformats.org/officeDocument/2006/relationships/image" Target="../media/image53.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317.xml"/><Relationship Id="rId6" Type="http://schemas.openxmlformats.org/officeDocument/2006/relationships/chart" Target="../charts/chart2.xml"/><Relationship Id="rId5" Type="http://schemas.openxmlformats.org/officeDocument/2006/relationships/image" Target="../media/image53.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33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53.xml"/><Relationship Id="rId6" Type="http://schemas.openxmlformats.org/officeDocument/2006/relationships/image" Target="../media/image53.svg"/><Relationship Id="rId5" Type="http://schemas.openxmlformats.org/officeDocument/2006/relationships/image" Target="../media/image49.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37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389.xml"/><Relationship Id="rId6" Type="http://schemas.openxmlformats.org/officeDocument/2006/relationships/chart" Target="../charts/chart4.xml"/><Relationship Id="rId5" Type="http://schemas.openxmlformats.org/officeDocument/2006/relationships/image" Target="../media/image53.sv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407.xml"/><Relationship Id="rId6" Type="http://schemas.openxmlformats.org/officeDocument/2006/relationships/chart" Target="../charts/chart5.xml"/><Relationship Id="rId5" Type="http://schemas.openxmlformats.org/officeDocument/2006/relationships/image" Target="../media/image53.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425.xml"/><Relationship Id="rId6" Type="http://schemas.openxmlformats.org/officeDocument/2006/relationships/chart" Target="../charts/chart6.xml"/><Relationship Id="rId5" Type="http://schemas.openxmlformats.org/officeDocument/2006/relationships/image" Target="../media/image53.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1.svg"/><Relationship Id="rId12" Type="http://schemas.openxmlformats.org/officeDocument/2006/relationships/image" Target="../media/image45.png"/><Relationship Id="rId2" Type="http://schemas.openxmlformats.org/officeDocument/2006/relationships/image" Target="../media/image52.jpeg"/><Relationship Id="rId1" Type="http://schemas.openxmlformats.org/officeDocument/2006/relationships/slideLayout" Target="../slideLayouts/slideLayout443.xml"/><Relationship Id="rId6" Type="http://schemas.openxmlformats.org/officeDocument/2006/relationships/image" Target="../media/image54.png"/><Relationship Id="rId11" Type="http://schemas.openxmlformats.org/officeDocument/2006/relationships/image" Target="../media/image44.png"/><Relationship Id="rId5" Type="http://schemas.openxmlformats.org/officeDocument/2006/relationships/image" Target="../media/image39.svg"/><Relationship Id="rId15" Type="http://schemas.openxmlformats.org/officeDocument/2006/relationships/image" Target="../media/image56.png"/><Relationship Id="rId10" Type="http://schemas.openxmlformats.org/officeDocument/2006/relationships/image" Target="../media/image43.png"/><Relationship Id="rId4" Type="http://schemas.openxmlformats.org/officeDocument/2006/relationships/image" Target="../media/image53.png"/><Relationship Id="rId9" Type="http://schemas.openxmlformats.org/officeDocument/2006/relationships/image" Target="../media/image42.png"/><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461.xml"/><Relationship Id="rId6" Type="http://schemas.openxmlformats.org/officeDocument/2006/relationships/chart" Target="../charts/chart7.xml"/><Relationship Id="rId5" Type="http://schemas.openxmlformats.org/officeDocument/2006/relationships/image" Target="../media/image53.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479.xml"/><Relationship Id="rId6" Type="http://schemas.openxmlformats.org/officeDocument/2006/relationships/chart" Target="../charts/chart8.xml"/><Relationship Id="rId5" Type="http://schemas.openxmlformats.org/officeDocument/2006/relationships/image" Target="../media/image53.sv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12" Type="http://schemas.openxmlformats.org/officeDocument/2006/relationships/image" Target="../media/image41.svg"/><Relationship Id="rId2" Type="http://schemas.openxmlformats.org/officeDocument/2006/relationships/image" Target="../media/image7.png"/><Relationship Id="rId1" Type="http://schemas.openxmlformats.org/officeDocument/2006/relationships/slideLayout" Target="../slideLayouts/slideLayout497.xml"/><Relationship Id="rId11" Type="http://schemas.openxmlformats.org/officeDocument/2006/relationships/image" Target="../media/image54.png"/><Relationship Id="rId10" Type="http://schemas.openxmlformats.org/officeDocument/2006/relationships/image" Target="../media/image39.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5.wdp"/><Relationship Id="rId18" Type="http://schemas.openxmlformats.org/officeDocument/2006/relationships/image" Target="../media/image17.png"/><Relationship Id="rId3" Type="http://schemas.openxmlformats.org/officeDocument/2006/relationships/slideLayout" Target="../slideLayouts/slideLayout48.xml"/><Relationship Id="rId21" Type="http://schemas.openxmlformats.org/officeDocument/2006/relationships/image" Target="../media/image20.png"/><Relationship Id="rId7" Type="http://schemas.microsoft.com/office/2007/relationships/hdphoto" Target="../media/hdphoto2.wdp"/><Relationship Id="rId12" Type="http://schemas.openxmlformats.org/officeDocument/2006/relationships/image" Target="../media/image14.png"/><Relationship Id="rId17" Type="http://schemas.openxmlformats.org/officeDocument/2006/relationships/slide" Target="slide4.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8.png"/><Relationship Id="rId4" Type="http://schemas.openxmlformats.org/officeDocument/2006/relationships/image" Target="../media/image10.png"/><Relationship Id="rId9" Type="http://schemas.microsoft.com/office/2007/relationships/hdphoto" Target="../media/hdphoto3.wdp"/><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6.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8.xml"/><Relationship Id="rId18" Type="http://schemas.microsoft.com/office/2007/relationships/hdphoto" Target="../media/hdphoto11.wdp"/><Relationship Id="rId26" Type="http://schemas.openxmlformats.org/officeDocument/2006/relationships/slide" Target="slide10.xml"/><Relationship Id="rId3" Type="http://schemas.openxmlformats.org/officeDocument/2006/relationships/image" Target="../media/image10.png"/><Relationship Id="rId21" Type="http://schemas.microsoft.com/office/2007/relationships/hdphoto" Target="../media/hdphoto3.wdp"/><Relationship Id="rId7" Type="http://schemas.openxmlformats.org/officeDocument/2006/relationships/slide" Target="slide6.xml"/><Relationship Id="rId12" Type="http://schemas.microsoft.com/office/2007/relationships/hdphoto" Target="../media/hdphoto9.wdp"/><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slide" Target="slide9.xml"/><Relationship Id="rId20" Type="http://schemas.openxmlformats.org/officeDocument/2006/relationships/image" Target="../media/image12.png"/><Relationship Id="rId1" Type="http://schemas.openxmlformats.org/officeDocument/2006/relationships/slideLayout" Target="../slideLayouts/slideLayout84.xml"/><Relationship Id="rId6" Type="http://schemas.microsoft.com/office/2007/relationships/hdphoto" Target="../media/hdphoto2.wdp"/><Relationship Id="rId11" Type="http://schemas.openxmlformats.org/officeDocument/2006/relationships/image" Target="../media/image24.png"/><Relationship Id="rId24" Type="http://schemas.openxmlformats.org/officeDocument/2006/relationships/image" Target="../media/image18.png"/><Relationship Id="rId5" Type="http://schemas.openxmlformats.org/officeDocument/2006/relationships/image" Target="../media/image11.png"/><Relationship Id="rId15" Type="http://schemas.microsoft.com/office/2007/relationships/hdphoto" Target="../media/hdphoto10.wdp"/><Relationship Id="rId23" Type="http://schemas.openxmlformats.org/officeDocument/2006/relationships/image" Target="../media/image29.png"/><Relationship Id="rId10" Type="http://schemas.openxmlformats.org/officeDocument/2006/relationships/slide" Target="slide7.xml"/><Relationship Id="rId19" Type="http://schemas.openxmlformats.org/officeDocument/2006/relationships/image" Target="../media/image27.gif"/><Relationship Id="rId4" Type="http://schemas.microsoft.com/office/2007/relationships/hdphoto" Target="../media/hdphoto1.wdp"/><Relationship Id="rId9" Type="http://schemas.microsoft.com/office/2007/relationships/hdphoto" Target="../media/hdphoto8.wdp"/><Relationship Id="rId14" Type="http://schemas.openxmlformats.org/officeDocument/2006/relationships/image" Target="../media/image25.png"/><Relationship Id="rId22"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2.xml"/><Relationship Id="rId6" Type="http://schemas.openxmlformats.org/officeDocument/2006/relationships/image" Target="../media/image31.png"/><Relationship Id="rId5" Type="http://schemas.openxmlformats.org/officeDocument/2006/relationships/slide" Target="slide5.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0.xml"/><Relationship Id="rId6" Type="http://schemas.openxmlformats.org/officeDocument/2006/relationships/image" Target="../media/image31.png"/><Relationship Id="rId5" Type="http://schemas.openxmlformats.org/officeDocument/2006/relationships/slide" Target="slide5.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8.xml"/><Relationship Id="rId6" Type="http://schemas.openxmlformats.org/officeDocument/2006/relationships/slide" Target="slide5.xml"/><Relationship Id="rId5" Type="http://schemas.microsoft.com/office/2007/relationships/hdphoto" Target="../media/hdphoto7.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6.xml"/><Relationship Id="rId6" Type="http://schemas.openxmlformats.org/officeDocument/2006/relationships/image" Target="../media/image31.png"/><Relationship Id="rId5" Type="http://schemas.openxmlformats.org/officeDocument/2006/relationships/slide" Target="slide5.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xmlns=""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2" name="Isosceles Triangle 21">
            <a:extLst>
              <a:ext uri="{FF2B5EF4-FFF2-40B4-BE49-F238E27FC236}">
                <a16:creationId xmlns:a16="http://schemas.microsoft.com/office/drawing/2014/main" xmlns=""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pic>
        <p:nvPicPr>
          <p:cNvPr id="26" name="Picture 25" descr="A picture containing night sky&#10;&#10;Description automatically generated">
            <a:extLst>
              <a:ext uri="{FF2B5EF4-FFF2-40B4-BE49-F238E27FC236}">
                <a16:creationId xmlns:a16="http://schemas.microsoft.com/office/drawing/2014/main" xmlns=""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xmlns=""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31" name="Isosceles Triangle 15">
            <a:extLst>
              <a:ext uri="{FF2B5EF4-FFF2-40B4-BE49-F238E27FC236}">
                <a16:creationId xmlns:a16="http://schemas.microsoft.com/office/drawing/2014/main" xmlns=""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pic>
        <p:nvPicPr>
          <p:cNvPr id="3" name="Picture 2" descr="A picture containing night sky&#10;&#10;Description automatically generated">
            <a:extLst>
              <a:ext uri="{FF2B5EF4-FFF2-40B4-BE49-F238E27FC236}">
                <a16:creationId xmlns:a16="http://schemas.microsoft.com/office/drawing/2014/main" xmlns=""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xmlns=""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pic>
        <p:nvPicPr>
          <p:cNvPr id="27" name="Picture 26" descr="A picture containing night sky&#10;&#10;Description automatically generated">
            <a:extLst>
              <a:ext uri="{FF2B5EF4-FFF2-40B4-BE49-F238E27FC236}">
                <a16:creationId xmlns:a16="http://schemas.microsoft.com/office/drawing/2014/main" xmlns=""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xmlns="" id="{78DE80A2-2996-4CA9-8411-2B9EA8BEDB0A}"/>
              </a:ext>
            </a:extLst>
          </p:cNvPr>
          <p:cNvPicPr>
            <a:picLocks noChangeAspect="1"/>
          </p:cNvPicPr>
          <p:nvPr/>
        </p:nvPicPr>
        <p:blipFill>
          <a:blip r:embed="rId5"/>
          <a:stretch>
            <a:fillRect/>
          </a:stretch>
        </p:blipFill>
        <p:spPr>
          <a:xfrm>
            <a:off x="3100189" y="908499"/>
            <a:ext cx="4986960" cy="1012024"/>
          </a:xfrm>
          <a:prstGeom prst="rect">
            <a:avLst/>
          </a:prstGeom>
        </p:spPr>
      </p:pic>
      <p:pic>
        <p:nvPicPr>
          <p:cNvPr id="8" name="Picture 7">
            <a:extLst>
              <a:ext uri="{FF2B5EF4-FFF2-40B4-BE49-F238E27FC236}">
                <a16:creationId xmlns:a16="http://schemas.microsoft.com/office/drawing/2014/main" xmlns="" id="{8F5A2F68-C632-11CD-138D-C0632D0E8714}"/>
              </a:ext>
            </a:extLst>
          </p:cNvPr>
          <p:cNvPicPr>
            <a:picLocks noChangeAspect="1"/>
          </p:cNvPicPr>
          <p:nvPr/>
        </p:nvPicPr>
        <p:blipFill>
          <a:blip r:embed="rId6"/>
          <a:stretch>
            <a:fillRect/>
          </a:stretch>
        </p:blipFill>
        <p:spPr>
          <a:xfrm>
            <a:off x="943679" y="2055701"/>
            <a:ext cx="10114141" cy="4041998"/>
          </a:xfrm>
          <a:prstGeom prst="rect">
            <a:avLst/>
          </a:prstGeom>
        </p:spPr>
      </p:pic>
    </p:spTree>
    <p:extLst>
      <p:ext uri="{BB962C8B-B14F-4D97-AF65-F5344CB8AC3E}">
        <p14:creationId xmlns:p14="http://schemas.microsoft.com/office/powerpoint/2010/main" val="545474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8C9D38-A009-9BDA-BC09-6ABA3A578DDC}"/>
              </a:ext>
            </a:extLst>
          </p:cNvPr>
          <p:cNvPicPr>
            <a:picLocks noChangeAspect="1"/>
          </p:cNvPicPr>
          <p:nvPr/>
        </p:nvPicPr>
        <p:blipFill>
          <a:blip r:embed="rId2"/>
          <a:stretch>
            <a:fillRect/>
          </a:stretch>
        </p:blipFill>
        <p:spPr>
          <a:xfrm>
            <a:off x="2862320" y="471215"/>
            <a:ext cx="6005080" cy="4828450"/>
          </a:xfrm>
          <a:prstGeom prst="rect">
            <a:avLst/>
          </a:prstGeom>
        </p:spPr>
      </p:pic>
    </p:spTree>
    <p:extLst>
      <p:ext uri="{BB962C8B-B14F-4D97-AF65-F5344CB8AC3E}">
        <p14:creationId xmlns:p14="http://schemas.microsoft.com/office/powerpoint/2010/main" val="272579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83" name="Group 82">
            <a:extLst>
              <a:ext uri="{FF2B5EF4-FFF2-40B4-BE49-F238E27FC236}">
                <a16:creationId xmlns:a16="http://schemas.microsoft.com/office/drawing/2014/main" xmlns=""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xmlns=""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86" name="Graphic 85" descr="Add">
              <a:extLst>
                <a:ext uri="{FF2B5EF4-FFF2-40B4-BE49-F238E27FC236}">
                  <a16:creationId xmlns:a16="http://schemas.microsoft.com/office/drawing/2014/main" xmlns="" id="{D7BB8D4C-6A9B-48ED-AE16-FA7AA81548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xmlns=""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grpSp>
        <p:nvGrpSpPr>
          <p:cNvPr id="88" name="Group 87">
            <a:extLst>
              <a:ext uri="{FF2B5EF4-FFF2-40B4-BE49-F238E27FC236}">
                <a16:creationId xmlns:a16="http://schemas.microsoft.com/office/drawing/2014/main" xmlns=""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xmlns=""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90" name="Rectangle: Rounded Corners 89">
              <a:extLst>
                <a:ext uri="{FF2B5EF4-FFF2-40B4-BE49-F238E27FC236}">
                  <a16:creationId xmlns:a16="http://schemas.microsoft.com/office/drawing/2014/main" xmlns=""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91" name="Freeform: Shape 90">
              <a:extLst>
                <a:ext uri="{FF2B5EF4-FFF2-40B4-BE49-F238E27FC236}">
                  <a16:creationId xmlns:a16="http://schemas.microsoft.com/office/drawing/2014/main" xmlns=""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92" name="Freeform: Shape 91">
              <a:extLst>
                <a:ext uri="{FF2B5EF4-FFF2-40B4-BE49-F238E27FC236}">
                  <a16:creationId xmlns:a16="http://schemas.microsoft.com/office/drawing/2014/main" xmlns=""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93" name="Heart 92">
              <a:extLst>
                <a:ext uri="{FF2B5EF4-FFF2-40B4-BE49-F238E27FC236}">
                  <a16:creationId xmlns:a16="http://schemas.microsoft.com/office/drawing/2014/main" xmlns=""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grpSp>
      <p:sp>
        <p:nvSpPr>
          <p:cNvPr id="94" name="TextBox 93">
            <a:extLst>
              <a:ext uri="{FF2B5EF4-FFF2-40B4-BE49-F238E27FC236}">
                <a16:creationId xmlns:a16="http://schemas.microsoft.com/office/drawing/2014/main" xmlns="" id="{227C9029-2DD0-45BA-B58B-8FD3BB161547}"/>
              </a:ext>
            </a:extLst>
          </p:cNvPr>
          <p:cNvSpPr txBox="1"/>
          <p:nvPr/>
        </p:nvSpPr>
        <p:spPr>
          <a:xfrm>
            <a:off x="381808" y="152655"/>
            <a:ext cx="1119086" cy="584775"/>
          </a:xfrm>
          <a:prstGeom prst="rect">
            <a:avLst/>
          </a:prstGeom>
          <a:noFill/>
        </p:spPr>
        <p:txBody>
          <a:bodyPr wrap="square" rtlCol="0">
            <a:spAutoFit/>
          </a:bodyPr>
          <a:lstStyle/>
          <a:p>
            <a:pPr defTabSz="457200">
              <a:defRPr/>
            </a:pPr>
            <a:r>
              <a:rPr lang="en-US" sz="3200" b="1" dirty="0" err="1">
                <a:solidFill>
                  <a:prstClr val="black"/>
                </a:solidFill>
                <a:latin typeface="Calibri"/>
                <a:cs typeface="Times New Roman" panose="02020603050405020304" pitchFamily="18" charset="0"/>
              </a:rPr>
              <a:t>Bài</a:t>
            </a:r>
            <a:r>
              <a:rPr lang="id-ID" sz="3200" b="1" dirty="0">
                <a:solidFill>
                  <a:prstClr val="black"/>
                </a:solidFill>
                <a:latin typeface="Calibri"/>
                <a:cs typeface="Times New Roman" panose="02020603050405020304" pitchFamily="18" charset="0"/>
              </a:rPr>
              <a:t> 1</a:t>
            </a:r>
          </a:p>
        </p:txBody>
      </p:sp>
      <p:sp>
        <p:nvSpPr>
          <p:cNvPr id="95" name="TextBox 94">
            <a:extLst>
              <a:ext uri="{FF2B5EF4-FFF2-40B4-BE49-F238E27FC236}">
                <a16:creationId xmlns:a16="http://schemas.microsoft.com/office/drawing/2014/main" xmlns="" id="{325EEE39-B085-436D-AA9B-A93C0B71486A}"/>
              </a:ext>
            </a:extLst>
          </p:cNvPr>
          <p:cNvSpPr txBox="1"/>
          <p:nvPr/>
        </p:nvSpPr>
        <p:spPr>
          <a:xfrm>
            <a:off x="1442720" y="428796"/>
            <a:ext cx="10007600" cy="584775"/>
          </a:xfrm>
          <a:prstGeom prst="rect">
            <a:avLst/>
          </a:prstGeom>
          <a:noFill/>
        </p:spPr>
        <p:txBody>
          <a:bodyPr wrap="square" rtlCol="0">
            <a:spAutoFit/>
          </a:bodyPr>
          <a:lstStyle/>
          <a:p>
            <a:pPr algn="ctr" defTabSz="457200">
              <a:defRPr/>
            </a:pPr>
            <a:r>
              <a:rPr lang="id-ID" sz="3200" b="1" dirty="0">
                <a:solidFill>
                  <a:srgbClr val="FF0000"/>
                </a:solidFill>
                <a:latin typeface="Cutewritten" panose="02000503000000000000" pitchFamily="2" charset="0"/>
              </a:rPr>
              <a:t>Tìm chủ ngữ thích hợp thay cho bông hoa trong đoạn văn</a:t>
            </a:r>
          </a:p>
        </p:txBody>
      </p:sp>
      <p:pic>
        <p:nvPicPr>
          <p:cNvPr id="96" name="Graphic 95" descr="Close">
            <a:extLst>
              <a:ext uri="{FF2B5EF4-FFF2-40B4-BE49-F238E27FC236}">
                <a16:creationId xmlns:a16="http://schemas.microsoft.com/office/drawing/2014/main" xmlns="" id="{94C49F70-A38D-41F0-8005-7E72834839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xmlns="" id="{59B2D815-726A-5F41-6DE7-3D30AE10DDE7}"/>
              </a:ext>
            </a:extLst>
          </p:cNvPr>
          <p:cNvSpPr txBox="1"/>
          <p:nvPr/>
        </p:nvSpPr>
        <p:spPr>
          <a:xfrm>
            <a:off x="11605368" y="576571"/>
            <a:ext cx="481426" cy="380350"/>
          </a:xfrm>
          <a:prstGeom prst="rect">
            <a:avLst/>
          </a:prstGeom>
          <a:noFill/>
        </p:spPr>
        <p:txBody>
          <a:bodyPr wrap="square" rtlCol="0">
            <a:spAutoFit/>
          </a:bodyPr>
          <a:lstStyle/>
          <a:p>
            <a:pPr defTabSz="457200">
              <a:defRPr/>
            </a:pPr>
            <a:r>
              <a:rPr lang="en-US">
                <a:solidFill>
                  <a:prstClr val="black"/>
                </a:solidFill>
                <a:latin typeface="Calibri"/>
              </a:rPr>
              <a:t>3</a:t>
            </a:r>
          </a:p>
        </p:txBody>
      </p:sp>
      <p:sp>
        <p:nvSpPr>
          <p:cNvPr id="3" name="TextBox 2">
            <a:extLst>
              <a:ext uri="{FF2B5EF4-FFF2-40B4-BE49-F238E27FC236}">
                <a16:creationId xmlns:a16="http://schemas.microsoft.com/office/drawing/2014/main" xmlns="" id="{3D3517A4-2BCA-7D92-7E0D-D691DD52B907}"/>
              </a:ext>
            </a:extLst>
          </p:cNvPr>
          <p:cNvSpPr txBox="1"/>
          <p:nvPr/>
        </p:nvSpPr>
        <p:spPr>
          <a:xfrm>
            <a:off x="406400" y="2540000"/>
            <a:ext cx="11521440" cy="3539430"/>
          </a:xfrm>
          <a:prstGeom prst="rect">
            <a:avLst/>
          </a:prstGeom>
          <a:noFill/>
        </p:spPr>
        <p:txBody>
          <a:bodyPr wrap="square" rtlCol="0">
            <a:spAutoFit/>
          </a:bodyPr>
          <a:lstStyle/>
          <a:p>
            <a:pPr algn="just">
              <a:defRPr/>
            </a:pPr>
            <a:r>
              <a:rPr lang="vi-VN" sz="2800" dirty="0">
                <a:solidFill>
                  <a:srgbClr val="000000"/>
                </a:solidFill>
                <a:latin typeface="Cambria" panose="02040503050406030204" pitchFamily="18" charset="0"/>
                <a:ea typeface="Cambria" panose="02040503050406030204" pitchFamily="18" charset="0"/>
              </a:rPr>
              <a:t>Chiều hôm ấy, trời mưa như trút nước. </a:t>
            </a:r>
            <a:r>
              <a:rPr lang="en-US" sz="2800" b="1" dirty="0" err="1">
                <a:solidFill>
                  <a:srgbClr val="000000"/>
                </a:solidFill>
                <a:latin typeface="Cambria" panose="02040503050406030204" pitchFamily="18" charset="0"/>
                <a:ea typeface="Cambria" panose="02040503050406030204" pitchFamily="18" charset="0"/>
              </a:rPr>
              <a:t>Bầu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trời</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đầy mây đen và chớp giật loé từng đợt.</a:t>
            </a:r>
            <a:r>
              <a:rPr lang="en-US" sz="2800" dirty="0">
                <a:solidFill>
                  <a:srgbClr val="000000"/>
                </a:solidFill>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Na</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đã học bài xong và đang ngồi nhìn ra cửa sổ. </a:t>
            </a:r>
            <a:r>
              <a:rPr lang="en-US" sz="2800" b="1" dirty="0" err="1">
                <a:solidFill>
                  <a:srgbClr val="000000"/>
                </a:solidFill>
                <a:latin typeface="Cambria" panose="02040503050406030204" pitchFamily="18" charset="0"/>
                <a:ea typeface="Cambria" panose="02040503050406030204" pitchFamily="18" charset="0"/>
              </a:rPr>
              <a:t>Cô</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bé</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nhìn thấy một đoạn đường vắng lặng, trắng xoá màn mưa. Dưới lòng đường, </a:t>
            </a:r>
            <a:r>
              <a:rPr lang="en-US" sz="2800" b="1" dirty="0" err="1">
                <a:solidFill>
                  <a:srgbClr val="000000"/>
                </a:solidFill>
                <a:latin typeface="Cambria" panose="02040503050406030204" pitchFamily="18" charset="0"/>
                <a:ea typeface="Cambria" panose="02040503050406030204" pitchFamily="18" charset="0"/>
              </a:rPr>
              <a:t>người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xe</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di chuyển hối hả. </a:t>
            </a:r>
            <a:r>
              <a:rPr lang="en-US" sz="2800" b="1" dirty="0" err="1">
                <a:solidFill>
                  <a:srgbClr val="000000"/>
                </a:solidFill>
                <a:latin typeface="Cambria" panose="02040503050406030204" pitchFamily="18" charset="0"/>
                <a:ea typeface="Cambria" panose="02040503050406030204" pitchFamily="18" charset="0"/>
              </a:rPr>
              <a:t>Cả</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dãy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phố</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hầu như không có một mái hiên nào đưa ra mặt đường. Một chút lo âu dâng lên trong tâm trí. Na chạy xuống nhà bảo mẹ kéo mái hiện ra phía ngoài đường để người đi đường có chỗ trú mưa...</a:t>
            </a:r>
          </a:p>
          <a:p>
            <a:pPr algn="r">
              <a:defRPr/>
            </a:pPr>
            <a:r>
              <a:rPr lang="vi-VN" sz="2800" dirty="0">
                <a:solidFill>
                  <a:srgbClr val="000000"/>
                </a:solidFill>
                <a:latin typeface="Cambria" panose="02040503050406030204" pitchFamily="18" charset="0"/>
                <a:ea typeface="Cambria" panose="02040503050406030204" pitchFamily="18" charset="0"/>
              </a:rPr>
              <a:t>(</a:t>
            </a:r>
            <a:r>
              <a:rPr lang="vi-VN" sz="2800" i="1" dirty="0">
                <a:solidFill>
                  <a:srgbClr val="000000"/>
                </a:solidFill>
                <a:latin typeface="Cambria" panose="02040503050406030204" pitchFamily="18" charset="0"/>
                <a:ea typeface="Cambria" panose="02040503050406030204" pitchFamily="18" charset="0"/>
              </a:rPr>
              <a:t>Theo</a:t>
            </a:r>
            <a:r>
              <a:rPr lang="vi-VN" sz="2800" dirty="0">
                <a:solidFill>
                  <a:srgbClr val="000000"/>
                </a:solidFill>
                <a:latin typeface="Cambria" panose="02040503050406030204" pitchFamily="18" charset="0"/>
                <a:ea typeface="Cambria" panose="02040503050406030204" pitchFamily="18" charset="0"/>
              </a:rPr>
              <a:t> La Nguyễn Quốc Vinh)</a:t>
            </a:r>
          </a:p>
        </p:txBody>
      </p:sp>
      <p:sp>
        <p:nvSpPr>
          <p:cNvPr id="8" name="TextBox 7">
            <a:extLst>
              <a:ext uri="{FF2B5EF4-FFF2-40B4-BE49-F238E27FC236}">
                <a16:creationId xmlns:a16="http://schemas.microsoft.com/office/drawing/2014/main" xmlns="" id="{784F5B06-9D9A-4352-91E6-D668195C45FC}"/>
              </a:ext>
            </a:extLst>
          </p:cNvPr>
          <p:cNvSpPr txBox="1"/>
          <p:nvPr/>
        </p:nvSpPr>
        <p:spPr>
          <a:xfrm>
            <a:off x="2153920" y="1493520"/>
            <a:ext cx="9022080" cy="584775"/>
          </a:xfrm>
          <a:prstGeom prst="rect">
            <a:avLst/>
          </a:prstGeom>
          <a:noFill/>
        </p:spPr>
        <p:txBody>
          <a:bodyPr wrap="square" rtlCol="0">
            <a:spAutoFit/>
          </a:bodyPr>
          <a:lstStyle/>
          <a:p>
            <a:pPr>
              <a:defRPr/>
            </a:pPr>
            <a:r>
              <a:rPr lang="vi-VN" sz="3200" b="1" dirty="0">
                <a:solidFill>
                  <a:srgbClr val="000000"/>
                </a:solidFill>
                <a:latin typeface="Cambria" panose="02040503050406030204" pitchFamily="18" charset="0"/>
                <a:ea typeface="Cambria" panose="02040503050406030204" pitchFamily="18" charset="0"/>
              </a:rPr>
              <a:t>(cô bé, Na, bầu trời, cả dãy phố, người và xe)</a:t>
            </a:r>
            <a:endParaRPr lang="en-US" sz="3200" b="1" dirty="0">
              <a:solidFill>
                <a:prstClr val="black"/>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A2C93395-1C6C-C3D8-0D0A-DA8F5887B966}"/>
              </a:ext>
            </a:extLst>
          </p:cNvPr>
          <p:cNvPicPr>
            <a:picLocks noChangeAspect="1"/>
          </p:cNvPicPr>
          <p:nvPr/>
        </p:nvPicPr>
        <p:blipFill>
          <a:blip r:embed="rId7"/>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xmlns="" id="{C054219C-1B21-BE93-BD8F-614D2D249A47}"/>
              </a:ext>
            </a:extLst>
          </p:cNvPr>
          <p:cNvPicPr>
            <a:picLocks noChangeAspect="1"/>
          </p:cNvPicPr>
          <p:nvPr/>
        </p:nvPicPr>
        <p:blipFill>
          <a:blip r:embed="rId7"/>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xmlns=""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xmlns=""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8" name="Picture 17">
              <a:extLst>
                <a:ext uri="{FF2B5EF4-FFF2-40B4-BE49-F238E27FC236}">
                  <a16:creationId xmlns:a16="http://schemas.microsoft.com/office/drawing/2014/main" xmlns="" id="{55F6033E-79F6-A350-D1EF-5B30CBEB2EDC}"/>
                </a:ext>
              </a:extLst>
            </p:cNvPr>
            <p:cNvPicPr>
              <a:picLocks noChangeAspect="1"/>
            </p:cNvPicPr>
            <p:nvPr/>
          </p:nvPicPr>
          <p:blipFill>
            <a:blip r:embed="rId8"/>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xmlns="" id="{E379138C-85C7-0BBF-CD37-96CE34D41B6D}"/>
              </a:ext>
            </a:extLst>
          </p:cNvPr>
          <p:cNvPicPr>
            <a:picLocks noChangeAspect="1"/>
          </p:cNvPicPr>
          <p:nvPr/>
        </p:nvPicPr>
        <p:blipFill>
          <a:blip r:embed="rId7"/>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xmlns="" id="{E5C0FA49-8AE2-FAB2-A5C2-9B933048190F}"/>
              </a:ext>
            </a:extLst>
          </p:cNvPr>
          <p:cNvPicPr>
            <a:picLocks noChangeAspect="1"/>
          </p:cNvPicPr>
          <p:nvPr/>
        </p:nvPicPr>
        <p:blipFill>
          <a:blip r:embed="rId9"/>
          <a:stretch>
            <a:fillRect/>
          </a:stretch>
        </p:blipFill>
        <p:spPr>
          <a:xfrm>
            <a:off x="447040" y="3860800"/>
            <a:ext cx="2062480" cy="482600"/>
          </a:xfrm>
          <a:prstGeom prst="rect">
            <a:avLst/>
          </a:prstGeom>
        </p:spPr>
      </p:pic>
    </p:spTree>
    <p:extLst>
      <p:ext uri="{BB962C8B-B14F-4D97-AF65-F5344CB8AC3E}">
        <p14:creationId xmlns:p14="http://schemas.microsoft.com/office/powerpoint/2010/main" val="42280133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pic>
        <p:nvPicPr>
          <p:cNvPr id="105" name="图片 81" descr="D:\资料\图层 2.png图层 2">
            <a:extLst>
              <a:ext uri="{FF2B5EF4-FFF2-40B4-BE49-F238E27FC236}">
                <a16:creationId xmlns:a16="http://schemas.microsoft.com/office/drawing/2014/main" xmlns=""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xmlns=""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xmlns=""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xmlns=""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xmlns=""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26697075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83" name="Group 82">
            <a:extLst>
              <a:ext uri="{FF2B5EF4-FFF2-40B4-BE49-F238E27FC236}">
                <a16:creationId xmlns:a16="http://schemas.microsoft.com/office/drawing/2014/main" xmlns=""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xmlns=""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86" name="Graphic 85" descr="Add">
              <a:extLst>
                <a:ext uri="{FF2B5EF4-FFF2-40B4-BE49-F238E27FC236}">
                  <a16:creationId xmlns:a16="http://schemas.microsoft.com/office/drawing/2014/main" xmlns=""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xmlns=""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grpSp>
        <p:nvGrpSpPr>
          <p:cNvPr id="88" name="Group 87">
            <a:extLst>
              <a:ext uri="{FF2B5EF4-FFF2-40B4-BE49-F238E27FC236}">
                <a16:creationId xmlns:a16="http://schemas.microsoft.com/office/drawing/2014/main" xmlns=""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xmlns=""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90" name="Rectangle: Rounded Corners 89">
              <a:extLst>
                <a:ext uri="{FF2B5EF4-FFF2-40B4-BE49-F238E27FC236}">
                  <a16:creationId xmlns:a16="http://schemas.microsoft.com/office/drawing/2014/main" xmlns=""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91" name="Freeform: Shape 90">
              <a:extLst>
                <a:ext uri="{FF2B5EF4-FFF2-40B4-BE49-F238E27FC236}">
                  <a16:creationId xmlns:a16="http://schemas.microsoft.com/office/drawing/2014/main" xmlns=""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92" name="Freeform: Shape 91">
              <a:extLst>
                <a:ext uri="{FF2B5EF4-FFF2-40B4-BE49-F238E27FC236}">
                  <a16:creationId xmlns:a16="http://schemas.microsoft.com/office/drawing/2014/main" xmlns=""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93" name="Heart 92">
              <a:extLst>
                <a:ext uri="{FF2B5EF4-FFF2-40B4-BE49-F238E27FC236}">
                  <a16:creationId xmlns:a16="http://schemas.microsoft.com/office/drawing/2014/main" xmlns=""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grpSp>
      <p:sp>
        <p:nvSpPr>
          <p:cNvPr id="94" name="TextBox 93">
            <a:extLst>
              <a:ext uri="{FF2B5EF4-FFF2-40B4-BE49-F238E27FC236}">
                <a16:creationId xmlns:a16="http://schemas.microsoft.com/office/drawing/2014/main" xmlns="" id="{227C9029-2DD0-45BA-B58B-8FD3BB161547}"/>
              </a:ext>
            </a:extLst>
          </p:cNvPr>
          <p:cNvSpPr txBox="1"/>
          <p:nvPr/>
        </p:nvSpPr>
        <p:spPr>
          <a:xfrm>
            <a:off x="381808" y="152655"/>
            <a:ext cx="1119086" cy="584775"/>
          </a:xfrm>
          <a:prstGeom prst="rect">
            <a:avLst/>
          </a:prstGeom>
          <a:noFill/>
        </p:spPr>
        <p:txBody>
          <a:bodyPr wrap="square" rtlCol="0">
            <a:spAutoFit/>
          </a:bodyPr>
          <a:lstStyle/>
          <a:p>
            <a:pPr defTabSz="457200">
              <a:defRPr/>
            </a:pPr>
            <a:r>
              <a:rPr lang="en-US" sz="3200" b="1" dirty="0" err="1">
                <a:solidFill>
                  <a:prstClr val="black"/>
                </a:solidFill>
                <a:cs typeface="Times New Roman" panose="02020603050405020304" pitchFamily="18" charset="0"/>
              </a:rPr>
              <a:t>Bài</a:t>
            </a:r>
            <a:r>
              <a:rPr lang="id-ID" sz="3200" b="1" dirty="0">
                <a:solidFill>
                  <a:prstClr val="black"/>
                </a:solidFill>
                <a:cs typeface="Times New Roman" panose="02020603050405020304" pitchFamily="18" charset="0"/>
              </a:rPr>
              <a:t> 1</a:t>
            </a:r>
          </a:p>
        </p:txBody>
      </p:sp>
      <p:sp>
        <p:nvSpPr>
          <p:cNvPr id="95" name="TextBox 94">
            <a:extLst>
              <a:ext uri="{FF2B5EF4-FFF2-40B4-BE49-F238E27FC236}">
                <a16:creationId xmlns:a16="http://schemas.microsoft.com/office/drawing/2014/main" xmlns="" id="{325EEE39-B085-436D-AA9B-A93C0B71486A}"/>
              </a:ext>
            </a:extLst>
          </p:cNvPr>
          <p:cNvSpPr txBox="1"/>
          <p:nvPr/>
        </p:nvSpPr>
        <p:spPr>
          <a:xfrm>
            <a:off x="1442720" y="428796"/>
            <a:ext cx="10007600" cy="584775"/>
          </a:xfrm>
          <a:prstGeom prst="rect">
            <a:avLst/>
          </a:prstGeom>
          <a:noFill/>
        </p:spPr>
        <p:txBody>
          <a:bodyPr wrap="square" rtlCol="0">
            <a:spAutoFit/>
          </a:bodyPr>
          <a:lstStyle/>
          <a:p>
            <a:pPr algn="ctr" defTabSz="457200"/>
            <a:r>
              <a:rPr lang="id-ID" sz="3200" b="1" dirty="0">
                <a:solidFill>
                  <a:srgbClr val="FF0000"/>
                </a:solidFill>
                <a:latin typeface="Cutewritten" panose="02000503000000000000" pitchFamily="2" charset="0"/>
              </a:rPr>
              <a:t>Tìm chủ ngữ thích hợp thay cho bông hoa trong đoạn văn</a:t>
            </a:r>
          </a:p>
        </p:txBody>
      </p:sp>
      <p:pic>
        <p:nvPicPr>
          <p:cNvPr id="96" name="Graphic 95" descr="Close">
            <a:extLst>
              <a:ext uri="{FF2B5EF4-FFF2-40B4-BE49-F238E27FC236}">
                <a16:creationId xmlns:a16="http://schemas.microsoft.com/office/drawing/2014/main" xmlns=""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xmlns="" id="{59B2D815-726A-5F41-6DE7-3D30AE10DDE7}"/>
              </a:ext>
            </a:extLst>
          </p:cNvPr>
          <p:cNvSpPr txBox="1"/>
          <p:nvPr/>
        </p:nvSpPr>
        <p:spPr>
          <a:xfrm>
            <a:off x="11605368" y="576571"/>
            <a:ext cx="481426" cy="380350"/>
          </a:xfrm>
          <a:prstGeom prst="rect">
            <a:avLst/>
          </a:prstGeom>
          <a:noFill/>
        </p:spPr>
        <p:txBody>
          <a:bodyPr wrap="square" rtlCol="0">
            <a:spAutoFit/>
          </a:bodyPr>
          <a:lstStyle/>
          <a:p>
            <a:pPr defTabSz="457200">
              <a:defRPr/>
            </a:pPr>
            <a:r>
              <a:rPr lang="en-US">
                <a:solidFill>
                  <a:prstClr val="black"/>
                </a:solidFill>
                <a:latin typeface="Calibri"/>
              </a:rPr>
              <a:t>3</a:t>
            </a:r>
          </a:p>
        </p:txBody>
      </p:sp>
      <p:sp>
        <p:nvSpPr>
          <p:cNvPr id="3" name="TextBox 2">
            <a:extLst>
              <a:ext uri="{FF2B5EF4-FFF2-40B4-BE49-F238E27FC236}">
                <a16:creationId xmlns:a16="http://schemas.microsoft.com/office/drawing/2014/main" xmlns="" id="{3D3517A4-2BCA-7D92-7E0D-D691DD52B907}"/>
              </a:ext>
            </a:extLst>
          </p:cNvPr>
          <p:cNvSpPr txBox="1"/>
          <p:nvPr/>
        </p:nvSpPr>
        <p:spPr>
          <a:xfrm>
            <a:off x="406400" y="2540000"/>
            <a:ext cx="11521440" cy="3539430"/>
          </a:xfrm>
          <a:prstGeom prst="rect">
            <a:avLst/>
          </a:prstGeom>
          <a:noFill/>
        </p:spPr>
        <p:txBody>
          <a:bodyPr wrap="square" rtlCol="0">
            <a:spAutoFit/>
          </a:bodyPr>
          <a:lstStyle/>
          <a:p>
            <a:pPr algn="just"/>
            <a:r>
              <a:rPr lang="vi-VN" sz="2800" dirty="0">
                <a:solidFill>
                  <a:srgbClr val="000000"/>
                </a:solidFill>
                <a:latin typeface="Cambria" panose="02040503050406030204" pitchFamily="18" charset="0"/>
                <a:ea typeface="Cambria" panose="02040503050406030204" pitchFamily="18" charset="0"/>
              </a:rPr>
              <a:t>Chiều hôm ấy, trời mưa như trút nước. </a:t>
            </a:r>
            <a:r>
              <a:rPr lang="en-US" sz="2800" b="1" dirty="0" err="1">
                <a:solidFill>
                  <a:srgbClr val="000000"/>
                </a:solidFill>
                <a:latin typeface="Cambria" panose="02040503050406030204" pitchFamily="18" charset="0"/>
                <a:ea typeface="Cambria" panose="02040503050406030204" pitchFamily="18" charset="0"/>
              </a:rPr>
              <a:t>Bầu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trời</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đầy mây đen và chớp giật loé từng đợt.</a:t>
            </a:r>
            <a:r>
              <a:rPr lang="en-US" sz="2800" dirty="0">
                <a:solidFill>
                  <a:srgbClr val="000000"/>
                </a:solidFill>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Na</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đã học bài xong và đang ngồi nhìn ra cửa sổ. </a:t>
            </a:r>
            <a:r>
              <a:rPr lang="en-US" sz="2800" b="1" dirty="0" err="1">
                <a:solidFill>
                  <a:srgbClr val="000000"/>
                </a:solidFill>
                <a:latin typeface="Cambria" panose="02040503050406030204" pitchFamily="18" charset="0"/>
                <a:ea typeface="Cambria" panose="02040503050406030204" pitchFamily="18" charset="0"/>
              </a:rPr>
              <a:t>Cô</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bé</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nhìn thấy một đoạn đường vắng lặng, trắng xoá màn mưa. Dưới lòng đường, </a:t>
            </a:r>
            <a:r>
              <a:rPr lang="en-US" sz="2800" b="1" dirty="0" err="1">
                <a:solidFill>
                  <a:srgbClr val="000000"/>
                </a:solidFill>
                <a:latin typeface="Cambria" panose="02040503050406030204" pitchFamily="18" charset="0"/>
                <a:ea typeface="Cambria" panose="02040503050406030204" pitchFamily="18" charset="0"/>
              </a:rPr>
              <a:t>người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xe</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di chuyển hối hả. </a:t>
            </a:r>
            <a:r>
              <a:rPr lang="en-US" sz="2800" b="1" dirty="0" err="1">
                <a:solidFill>
                  <a:srgbClr val="000000"/>
                </a:solidFill>
                <a:latin typeface="Cambria" panose="02040503050406030204" pitchFamily="18" charset="0"/>
                <a:ea typeface="Cambria" panose="02040503050406030204" pitchFamily="18" charset="0"/>
              </a:rPr>
              <a:t>Cả</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dãy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phố</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hầu như không có một mái hiên nào đưa ra mặt đường. Một chút lo âu dâng lên trong tâm trí. Na chạy xuống nhà bảo mẹ kéo mái hiện ra phía ngoài đường để người đi đường có chỗ trú mưa...</a:t>
            </a:r>
          </a:p>
          <a:p>
            <a:pPr algn="r"/>
            <a:r>
              <a:rPr lang="vi-VN" sz="2800" dirty="0">
                <a:solidFill>
                  <a:srgbClr val="000000"/>
                </a:solidFill>
                <a:latin typeface="Cambria" panose="02040503050406030204" pitchFamily="18" charset="0"/>
                <a:ea typeface="Cambria" panose="02040503050406030204" pitchFamily="18" charset="0"/>
              </a:rPr>
              <a:t>(</a:t>
            </a:r>
            <a:r>
              <a:rPr lang="vi-VN" sz="2800" i="1" dirty="0">
                <a:solidFill>
                  <a:srgbClr val="000000"/>
                </a:solidFill>
                <a:latin typeface="Cambria" panose="02040503050406030204" pitchFamily="18" charset="0"/>
                <a:ea typeface="Cambria" panose="02040503050406030204" pitchFamily="18" charset="0"/>
              </a:rPr>
              <a:t>Theo</a:t>
            </a:r>
            <a:r>
              <a:rPr lang="vi-VN" sz="2800" dirty="0">
                <a:solidFill>
                  <a:srgbClr val="000000"/>
                </a:solidFill>
                <a:latin typeface="Cambria" panose="02040503050406030204" pitchFamily="18" charset="0"/>
                <a:ea typeface="Cambria" panose="02040503050406030204" pitchFamily="18" charset="0"/>
              </a:rPr>
              <a:t> La Nguyễn Quốc Vinh)</a:t>
            </a:r>
          </a:p>
        </p:txBody>
      </p:sp>
      <p:sp>
        <p:nvSpPr>
          <p:cNvPr id="8" name="TextBox 7">
            <a:extLst>
              <a:ext uri="{FF2B5EF4-FFF2-40B4-BE49-F238E27FC236}">
                <a16:creationId xmlns:a16="http://schemas.microsoft.com/office/drawing/2014/main" xmlns="" id="{784F5B06-9D9A-4352-91E6-D668195C45FC}"/>
              </a:ext>
            </a:extLst>
          </p:cNvPr>
          <p:cNvSpPr txBox="1"/>
          <p:nvPr/>
        </p:nvSpPr>
        <p:spPr>
          <a:xfrm>
            <a:off x="2153920" y="1493520"/>
            <a:ext cx="9022080" cy="584775"/>
          </a:xfrm>
          <a:prstGeom prst="rect">
            <a:avLst/>
          </a:prstGeom>
          <a:noFill/>
        </p:spPr>
        <p:txBody>
          <a:bodyPr wrap="square" rtlCol="0">
            <a:spAutoFit/>
          </a:bodyPr>
          <a:lstStyle/>
          <a:p>
            <a:r>
              <a:rPr lang="vi-VN" sz="3200" b="1" dirty="0">
                <a:solidFill>
                  <a:srgbClr val="000000"/>
                </a:solidFill>
                <a:latin typeface="Cambria" panose="02040503050406030204" pitchFamily="18" charset="0"/>
                <a:ea typeface="Cambria" panose="02040503050406030204" pitchFamily="18" charset="0"/>
              </a:rPr>
              <a:t>(cô bé, Na, bầu trời, cả dãy phố, người và xe)</a:t>
            </a:r>
            <a:endParaRPr lang="en-US" sz="3200" b="1" dirty="0">
              <a:solidFill>
                <a:prstClr val="black"/>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A2C93395-1C6C-C3D8-0D0A-DA8F5887B966}"/>
              </a:ext>
            </a:extLst>
          </p:cNvPr>
          <p:cNvPicPr>
            <a:picLocks noChangeAspect="1"/>
          </p:cNvPicPr>
          <p:nvPr/>
        </p:nvPicPr>
        <p:blipFill>
          <a:blip r:embed="rId6"/>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xmlns="" id="{C054219C-1B21-BE93-BD8F-614D2D249A47}"/>
              </a:ext>
            </a:extLst>
          </p:cNvPr>
          <p:cNvPicPr>
            <a:picLocks noChangeAspect="1"/>
          </p:cNvPicPr>
          <p:nvPr/>
        </p:nvPicPr>
        <p:blipFill>
          <a:blip r:embed="rId6"/>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xmlns=""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xmlns=""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17">
              <a:extLst>
                <a:ext uri="{FF2B5EF4-FFF2-40B4-BE49-F238E27FC236}">
                  <a16:creationId xmlns:a16="http://schemas.microsoft.com/office/drawing/2014/main" xmlns="" id="{55F6033E-79F6-A350-D1EF-5B30CBEB2EDC}"/>
                </a:ext>
              </a:extLst>
            </p:cNvPr>
            <p:cNvPicPr>
              <a:picLocks noChangeAspect="1"/>
            </p:cNvPicPr>
            <p:nvPr/>
          </p:nvPicPr>
          <p:blipFill>
            <a:blip r:embed="rId7"/>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xmlns="" id="{E379138C-85C7-0BBF-CD37-96CE34D41B6D}"/>
              </a:ext>
            </a:extLst>
          </p:cNvPr>
          <p:cNvPicPr>
            <a:picLocks noChangeAspect="1"/>
          </p:cNvPicPr>
          <p:nvPr/>
        </p:nvPicPr>
        <p:blipFill>
          <a:blip r:embed="rId6"/>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xmlns="" id="{E5C0FA49-8AE2-FAB2-A5C2-9B933048190F}"/>
              </a:ext>
            </a:extLst>
          </p:cNvPr>
          <p:cNvPicPr>
            <a:picLocks noChangeAspect="1"/>
          </p:cNvPicPr>
          <p:nvPr/>
        </p:nvPicPr>
        <p:blipFill>
          <a:blip r:embed="rId8"/>
          <a:stretch>
            <a:fillRect/>
          </a:stretch>
        </p:blipFill>
        <p:spPr>
          <a:xfrm>
            <a:off x="447040" y="3860800"/>
            <a:ext cx="2062480" cy="482600"/>
          </a:xfrm>
          <a:prstGeom prst="rect">
            <a:avLst/>
          </a:prstGeom>
        </p:spPr>
      </p:pic>
    </p:spTree>
    <p:extLst>
      <p:ext uri="{BB962C8B-B14F-4D97-AF65-F5344CB8AC3E}">
        <p14:creationId xmlns:p14="http://schemas.microsoft.com/office/powerpoint/2010/main" val="601668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1+ppt_h/2"/>
                                          </p:val>
                                        </p:tav>
                                      </p:tavLst>
                                    </p:anim>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600">
              <a:solidFill>
                <a:prstClr val="white"/>
              </a:solidFill>
              <a:latin typeface="Cambria" panose="02040503050406030204" pitchFamily="18" charset="0"/>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600">
              <a:solidFill>
                <a:prstClr val="white"/>
              </a:solidFill>
              <a:latin typeface="Cambria" panose="02040503050406030204" pitchFamily="18" charset="0"/>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xmlns="" id="{EEC2E878-43A0-46CF-9CB0-BB2D2B2D95FD}"/>
              </a:ext>
            </a:extLst>
          </p:cNvPr>
          <p:cNvSpPr txBox="1"/>
          <p:nvPr/>
        </p:nvSpPr>
        <p:spPr>
          <a:xfrm>
            <a:off x="1887944" y="899259"/>
            <a:ext cx="3441210" cy="1015663"/>
          </a:xfrm>
          <a:prstGeom prst="rect">
            <a:avLst/>
          </a:prstGeom>
          <a:noFill/>
        </p:spPr>
        <p:txBody>
          <a:bodyPr wrap="square" rtlCol="0">
            <a:spAutoFit/>
          </a:bodyPr>
          <a:lstStyle/>
          <a:p>
            <a:pPr defTabSz="457200">
              <a:defRPr/>
            </a:pP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Kết</a:t>
            </a:r>
            <a:r>
              <a:rPr lang="en-US" sz="6000" b="1" dirty="0">
                <a:solidFill>
                  <a:srgbClr val="AF1430"/>
                </a:solidFill>
                <a:latin typeface="Cambria" panose="02040503050406030204" pitchFamily="18" charset="0"/>
                <a:ea typeface="Cambria" panose="02040503050406030204" pitchFamily="18" charset="0"/>
                <a:cs typeface="Arial" panose="020B0604020202020204" pitchFamily="34" charset="0"/>
              </a:rPr>
              <a:t> </a:t>
            </a: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luận</a:t>
            </a:r>
            <a:endParaRPr lang="en-US" sz="1050" b="1" dirty="0">
              <a:solidFill>
                <a:srgbClr val="AF1430"/>
              </a:solidFill>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xmlns="" id="{102760D8-5EFC-45D2-AF29-FF422E1B89D3}"/>
              </a:ext>
            </a:extLst>
          </p:cNvPr>
          <p:cNvSpPr txBox="1"/>
          <p:nvPr/>
        </p:nvSpPr>
        <p:spPr>
          <a:xfrm>
            <a:off x="1184904" y="2273472"/>
            <a:ext cx="10029086" cy="2800767"/>
          </a:xfrm>
          <a:prstGeom prst="rect">
            <a:avLst/>
          </a:prstGeom>
          <a:noFill/>
        </p:spPr>
        <p:txBody>
          <a:bodyPr wrap="square" rtlCol="0">
            <a:spAutoFit/>
          </a:bodyPr>
          <a:lstStyle/>
          <a:p>
            <a:pPr defTabSz="457200">
              <a:defRPr/>
            </a:pP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Khi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chọn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phù</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hợp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với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nội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dung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văn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khi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thúc</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cái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hoa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9387843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83" name="Group 82">
            <a:extLst>
              <a:ext uri="{FF2B5EF4-FFF2-40B4-BE49-F238E27FC236}">
                <a16:creationId xmlns:a16="http://schemas.microsoft.com/office/drawing/2014/main" xmlns=""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xmlns=""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86" name="Graphic 85" descr="Add">
              <a:extLst>
                <a:ext uri="{FF2B5EF4-FFF2-40B4-BE49-F238E27FC236}">
                  <a16:creationId xmlns:a16="http://schemas.microsoft.com/office/drawing/2014/main" xmlns=""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xmlns=""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grpSp>
        <p:nvGrpSpPr>
          <p:cNvPr id="88" name="Group 87">
            <a:extLst>
              <a:ext uri="{FF2B5EF4-FFF2-40B4-BE49-F238E27FC236}">
                <a16:creationId xmlns:a16="http://schemas.microsoft.com/office/drawing/2014/main" xmlns="" id="{51682D97-7E88-4F64-8CAF-F854BC4A41BD}"/>
              </a:ext>
            </a:extLst>
          </p:cNvPr>
          <p:cNvGrpSpPr/>
          <p:nvPr/>
        </p:nvGrpSpPr>
        <p:grpSpPr>
          <a:xfrm>
            <a:off x="119454" y="396240"/>
            <a:ext cx="12013580" cy="6208004"/>
            <a:chOff x="639096" y="846720"/>
            <a:chExt cx="10913807" cy="4988023"/>
          </a:xfrm>
        </p:grpSpPr>
        <p:sp>
          <p:nvSpPr>
            <p:cNvPr id="89" name="Rectangle 88">
              <a:extLst>
                <a:ext uri="{FF2B5EF4-FFF2-40B4-BE49-F238E27FC236}">
                  <a16:creationId xmlns:a16="http://schemas.microsoft.com/office/drawing/2014/main" xmlns=""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90" name="Rectangle: Rounded Corners 89">
              <a:extLst>
                <a:ext uri="{FF2B5EF4-FFF2-40B4-BE49-F238E27FC236}">
                  <a16:creationId xmlns:a16="http://schemas.microsoft.com/office/drawing/2014/main" xmlns=""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91" name="Freeform: Shape 90">
              <a:extLst>
                <a:ext uri="{FF2B5EF4-FFF2-40B4-BE49-F238E27FC236}">
                  <a16:creationId xmlns:a16="http://schemas.microsoft.com/office/drawing/2014/main" xmlns=""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92" name="Freeform: Shape 91">
              <a:extLst>
                <a:ext uri="{FF2B5EF4-FFF2-40B4-BE49-F238E27FC236}">
                  <a16:creationId xmlns:a16="http://schemas.microsoft.com/office/drawing/2014/main" xmlns=""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grpSp>
      <p:sp>
        <p:nvSpPr>
          <p:cNvPr id="94" name="TextBox 93">
            <a:extLst>
              <a:ext uri="{FF2B5EF4-FFF2-40B4-BE49-F238E27FC236}">
                <a16:creationId xmlns:a16="http://schemas.microsoft.com/office/drawing/2014/main" xmlns="" id="{227C9029-2DD0-45BA-B58B-8FD3BB161547}"/>
              </a:ext>
            </a:extLst>
          </p:cNvPr>
          <p:cNvSpPr txBox="1"/>
          <p:nvPr/>
        </p:nvSpPr>
        <p:spPr>
          <a:xfrm>
            <a:off x="381808" y="152655"/>
            <a:ext cx="1119086" cy="523220"/>
          </a:xfrm>
          <a:prstGeom prst="rect">
            <a:avLst/>
          </a:prstGeom>
          <a:noFill/>
        </p:spPr>
        <p:txBody>
          <a:bodyPr wrap="square" rtlCol="0">
            <a:spAutoFit/>
          </a:bodyPr>
          <a:lstStyle/>
          <a:p>
            <a:pPr defTabSz="457200">
              <a:defRPr/>
            </a:pPr>
            <a:r>
              <a:rPr lang="en-US" sz="2800" b="1" dirty="0" err="1">
                <a:solidFill>
                  <a:prstClr val="black"/>
                </a:solidFill>
                <a:latin typeface="Times New Roman" panose="02020603050405020304" pitchFamily="18" charset="0"/>
                <a:cs typeface="Times New Roman" panose="02020603050405020304" pitchFamily="18" charset="0"/>
              </a:rPr>
              <a:t>Bài</a:t>
            </a:r>
            <a:r>
              <a:rPr lang="id-ID" sz="2800" b="1"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2</a:t>
            </a:r>
            <a:endParaRPr lang="id-ID" sz="2800" b="1" dirty="0">
              <a:solidFill>
                <a:prstClr val="black"/>
              </a:solidFill>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xmlns="" id="{325EEE39-B085-436D-AA9B-A93C0B71486A}"/>
              </a:ext>
            </a:extLst>
          </p:cNvPr>
          <p:cNvSpPr txBox="1"/>
          <p:nvPr/>
        </p:nvSpPr>
        <p:spPr>
          <a:xfrm>
            <a:off x="1545208" y="479596"/>
            <a:ext cx="10524872" cy="523220"/>
          </a:xfrm>
          <a:prstGeom prst="rect">
            <a:avLst/>
          </a:prstGeom>
          <a:noFill/>
        </p:spPr>
        <p:txBody>
          <a:bodyPr wrap="square" rtlCol="0">
            <a:spAutoFit/>
          </a:bodyPr>
          <a:lstStyle/>
          <a:p>
            <a:pPr algn="ctr" defTabSz="457200">
              <a:defRPr/>
            </a:pPr>
            <a:r>
              <a:rPr lang="id-ID" sz="2800" b="1" dirty="0">
                <a:solidFill>
                  <a:srgbClr val="FF0000"/>
                </a:solidFill>
                <a:latin typeface="Cambria" panose="02040503050406030204" pitchFamily="18" charset="0"/>
                <a:ea typeface="Cambria" panose="02040503050406030204" pitchFamily="18" charset="0"/>
              </a:rPr>
              <a:t>Tìm chủ ngữ thích hợp để hoàn chỉnh câu. Viết các câu vào vở.</a:t>
            </a:r>
          </a:p>
        </p:txBody>
      </p:sp>
      <p:pic>
        <p:nvPicPr>
          <p:cNvPr id="96" name="Graphic 95" descr="Close">
            <a:extLst>
              <a:ext uri="{FF2B5EF4-FFF2-40B4-BE49-F238E27FC236}">
                <a16:creationId xmlns:a16="http://schemas.microsoft.com/office/drawing/2014/main" xmlns=""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xmlns="" id="{E4049AB2-B6CF-B8F1-141E-6EB37066D365}"/>
              </a:ext>
            </a:extLst>
          </p:cNvPr>
          <p:cNvSpPr txBox="1"/>
          <p:nvPr/>
        </p:nvSpPr>
        <p:spPr>
          <a:xfrm>
            <a:off x="762000" y="1981200"/>
            <a:ext cx="11054080" cy="2482603"/>
          </a:xfrm>
          <a:prstGeom prst="rect">
            <a:avLst/>
          </a:prstGeom>
          <a:noFill/>
        </p:spPr>
        <p:txBody>
          <a:bodyPr wrap="square" rtlCol="0">
            <a:spAutoFit/>
          </a:bodyPr>
          <a:lstStyle/>
          <a:p>
            <a:pPr algn="just">
              <a:lnSpc>
                <a:spcPct val="150000"/>
              </a:lnSpc>
            </a:pPr>
            <a:r>
              <a:rPr lang="en-US" sz="3600" dirty="0">
                <a:solidFill>
                  <a:srgbClr val="000000"/>
                </a:solidFill>
                <a:latin typeface="Cambria" panose="02040503050406030204" pitchFamily="18" charset="0"/>
                <a:ea typeface="Cambria" panose="02040503050406030204" pitchFamily="18" charset="0"/>
              </a:rPr>
              <a:t>a.       </a:t>
            </a:r>
            <a:r>
              <a:rPr lang="en-US" sz="3600" dirty="0" err="1">
                <a:solidFill>
                  <a:srgbClr val="000000"/>
                </a:solidFill>
                <a:latin typeface="Cambria" panose="02040503050406030204" pitchFamily="18" charset="0"/>
                <a:ea typeface="Cambria" panose="02040503050406030204" pitchFamily="18" charset="0"/>
              </a:rPr>
              <a:t>thích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giúp</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đỡ</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bạn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bè</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trong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lớp</a:t>
            </a:r>
            <a:r>
              <a:rPr lang="en-US" sz="3600" dirty="0">
                <a:solidFill>
                  <a:srgbClr val="000000"/>
                </a:solidFill>
                <a:latin typeface="Cambria" panose="02040503050406030204" pitchFamily="18" charset="0"/>
                <a:ea typeface="Cambria" panose="02040503050406030204" pitchFamily="18" charset="0"/>
              </a:rPr>
              <a:t>.</a:t>
            </a:r>
          </a:p>
          <a:p>
            <a:pPr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nhảy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nhót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chuyền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từ</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cành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này</a:t>
            </a:r>
            <a:r>
              <a:rPr lang="en-US" sz="3600" dirty="0">
                <a:solidFill>
                  <a:srgbClr val="000000"/>
                </a:solidFill>
                <a:latin typeface="Cambria" panose="02040503050406030204" pitchFamily="18" charset="0"/>
                <a:ea typeface="Cambria" panose="02040503050406030204" pitchFamily="18" charset="0"/>
              </a:rPr>
              <a:t> sang </a:t>
            </a:r>
            <a:r>
              <a:rPr lang="en-US" sz="3600" dirty="0" err="1">
                <a:solidFill>
                  <a:srgbClr val="000000"/>
                </a:solidFill>
                <a:latin typeface="Cambria" panose="02040503050406030204" pitchFamily="18" charset="0"/>
                <a:ea typeface="Cambria" panose="02040503050406030204" pitchFamily="18" charset="0"/>
              </a:rPr>
              <a:t>cành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khác</a:t>
            </a:r>
            <a:r>
              <a:rPr lang="en-US" sz="3600" dirty="0">
                <a:solidFill>
                  <a:srgbClr val="000000"/>
                </a:solidFill>
                <a:latin typeface="Cambria" panose="02040503050406030204" pitchFamily="18" charset="0"/>
                <a:ea typeface="Cambria" panose="02040503050406030204" pitchFamily="18" charset="0"/>
              </a:rPr>
              <a:t>.</a:t>
            </a:r>
          </a:p>
          <a:p>
            <a:pPr algn="just">
              <a:lnSpc>
                <a:spcPct val="150000"/>
              </a:lnSpc>
            </a:pPr>
            <a:r>
              <a:rPr lang="en-US" sz="3600" dirty="0">
                <a:solidFill>
                  <a:srgbClr val="000000"/>
                </a:solidFill>
                <a:latin typeface="Cambria" panose="02040503050406030204" pitchFamily="18" charset="0"/>
                <a:ea typeface="Cambria" panose="02040503050406030204" pitchFamily="18" charset="0"/>
              </a:rPr>
              <a:t>c.       </a:t>
            </a:r>
            <a:r>
              <a:rPr lang="en-US" sz="3600" dirty="0" err="1">
                <a:solidFill>
                  <a:srgbClr val="000000"/>
                </a:solidFill>
                <a:latin typeface="Cambria" panose="02040503050406030204" pitchFamily="18" charset="0"/>
                <a:ea typeface="Cambria" panose="02040503050406030204" pitchFamily="18" charset="0"/>
              </a:rPr>
              <a:t>thổi</a:t>
            </a:r>
            <a:r>
              <a:rPr lang="en-US" sz="3600" dirty="0">
                <a:solidFill>
                  <a:srgbClr val="000000"/>
                </a:solidFill>
                <a:latin typeface="Cambria" panose="02040503050406030204" pitchFamily="18" charset="0"/>
                <a:ea typeface="Cambria" panose="02040503050406030204" pitchFamily="18" charset="0"/>
              </a:rPr>
              <a:t> vi vu.</a:t>
            </a:r>
          </a:p>
        </p:txBody>
      </p:sp>
      <p:sp>
        <p:nvSpPr>
          <p:cNvPr id="8" name="Rectangle 7">
            <a:extLst>
              <a:ext uri="{FF2B5EF4-FFF2-40B4-BE49-F238E27FC236}">
                <a16:creationId xmlns:a16="http://schemas.microsoft.com/office/drawing/2014/main" xmlns="" id="{46411928-CB26-6BB0-5977-53713EC52B25}"/>
              </a:ext>
            </a:extLst>
          </p:cNvPr>
          <p:cNvSpPr/>
          <p:nvPr/>
        </p:nvSpPr>
        <p:spPr>
          <a:xfrm>
            <a:off x="1310640" y="223520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9" name="Rectangle 8">
            <a:extLst>
              <a:ext uri="{FF2B5EF4-FFF2-40B4-BE49-F238E27FC236}">
                <a16:creationId xmlns:a16="http://schemas.microsoft.com/office/drawing/2014/main" xmlns="" id="{4D8FDE3D-58FE-8234-3FD9-4733F434243D}"/>
              </a:ext>
            </a:extLst>
          </p:cNvPr>
          <p:cNvSpPr/>
          <p:nvPr/>
        </p:nvSpPr>
        <p:spPr>
          <a:xfrm>
            <a:off x="1330960" y="3088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10" name="Rectangle 9">
            <a:extLst>
              <a:ext uri="{FF2B5EF4-FFF2-40B4-BE49-F238E27FC236}">
                <a16:creationId xmlns:a16="http://schemas.microsoft.com/office/drawing/2014/main" xmlns="" id="{C42DFAD4-8502-4524-D273-8580AB84AC5C}"/>
              </a:ext>
            </a:extLst>
          </p:cNvPr>
          <p:cNvSpPr/>
          <p:nvPr/>
        </p:nvSpPr>
        <p:spPr>
          <a:xfrm>
            <a:off x="1341120" y="389128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extLst>
      <p:ext uri="{BB962C8B-B14F-4D97-AF65-F5344CB8AC3E}">
        <p14:creationId xmlns:p14="http://schemas.microsoft.com/office/powerpoint/2010/main" val="1835716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7" grpId="0"/>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83" name="Group 82">
            <a:extLst>
              <a:ext uri="{FF2B5EF4-FFF2-40B4-BE49-F238E27FC236}">
                <a16:creationId xmlns:a16="http://schemas.microsoft.com/office/drawing/2014/main" xmlns=""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xmlns=""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86" name="Graphic 85" descr="Add">
              <a:extLst>
                <a:ext uri="{FF2B5EF4-FFF2-40B4-BE49-F238E27FC236}">
                  <a16:creationId xmlns:a16="http://schemas.microsoft.com/office/drawing/2014/main" xmlns=""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xmlns=""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grpSp>
        <p:nvGrpSpPr>
          <p:cNvPr id="88" name="Group 87">
            <a:extLst>
              <a:ext uri="{FF2B5EF4-FFF2-40B4-BE49-F238E27FC236}">
                <a16:creationId xmlns:a16="http://schemas.microsoft.com/office/drawing/2014/main" xmlns="" id="{51682D97-7E88-4F64-8CAF-F854BC4A41BD}"/>
              </a:ext>
            </a:extLst>
          </p:cNvPr>
          <p:cNvGrpSpPr/>
          <p:nvPr/>
        </p:nvGrpSpPr>
        <p:grpSpPr>
          <a:xfrm>
            <a:off x="119454" y="396240"/>
            <a:ext cx="12013580" cy="6370320"/>
            <a:chOff x="639096" y="846720"/>
            <a:chExt cx="10913807" cy="4988023"/>
          </a:xfrm>
        </p:grpSpPr>
        <p:sp>
          <p:nvSpPr>
            <p:cNvPr id="89" name="Rectangle 88">
              <a:extLst>
                <a:ext uri="{FF2B5EF4-FFF2-40B4-BE49-F238E27FC236}">
                  <a16:creationId xmlns:a16="http://schemas.microsoft.com/office/drawing/2014/main" xmlns=""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90" name="Rectangle: Rounded Corners 89">
              <a:extLst>
                <a:ext uri="{FF2B5EF4-FFF2-40B4-BE49-F238E27FC236}">
                  <a16:creationId xmlns:a16="http://schemas.microsoft.com/office/drawing/2014/main" xmlns=""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91" name="Freeform: Shape 90">
              <a:extLst>
                <a:ext uri="{FF2B5EF4-FFF2-40B4-BE49-F238E27FC236}">
                  <a16:creationId xmlns:a16="http://schemas.microsoft.com/office/drawing/2014/main" xmlns=""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92" name="Freeform: Shape 91">
              <a:extLst>
                <a:ext uri="{FF2B5EF4-FFF2-40B4-BE49-F238E27FC236}">
                  <a16:creationId xmlns:a16="http://schemas.microsoft.com/office/drawing/2014/main" xmlns=""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grpSp>
      <p:sp>
        <p:nvSpPr>
          <p:cNvPr id="94" name="TextBox 93">
            <a:extLst>
              <a:ext uri="{FF2B5EF4-FFF2-40B4-BE49-F238E27FC236}">
                <a16:creationId xmlns:a16="http://schemas.microsoft.com/office/drawing/2014/main" xmlns="" id="{227C9029-2DD0-45BA-B58B-8FD3BB161547}"/>
              </a:ext>
            </a:extLst>
          </p:cNvPr>
          <p:cNvSpPr txBox="1"/>
          <p:nvPr/>
        </p:nvSpPr>
        <p:spPr>
          <a:xfrm>
            <a:off x="381808" y="152655"/>
            <a:ext cx="1119086" cy="523220"/>
          </a:xfrm>
          <a:prstGeom prst="rect">
            <a:avLst/>
          </a:prstGeom>
          <a:noFill/>
        </p:spPr>
        <p:txBody>
          <a:bodyPr wrap="square" rtlCol="0">
            <a:spAutoFit/>
          </a:bodyPr>
          <a:lstStyle/>
          <a:p>
            <a:pPr defTabSz="457200">
              <a:defRPr/>
            </a:pPr>
            <a:r>
              <a:rPr lang="en-US" sz="2800" b="1" dirty="0" err="1">
                <a:solidFill>
                  <a:prstClr val="black"/>
                </a:solidFill>
                <a:latin typeface="Times New Roman" panose="02020603050405020304" pitchFamily="18" charset="0"/>
                <a:cs typeface="Times New Roman" panose="02020603050405020304" pitchFamily="18" charset="0"/>
              </a:rPr>
              <a:t>Bài</a:t>
            </a:r>
            <a:r>
              <a:rPr lang="id-ID" sz="2800" b="1"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2</a:t>
            </a:r>
            <a:endParaRPr lang="id-ID" sz="2800" b="1" dirty="0">
              <a:solidFill>
                <a:prstClr val="black"/>
              </a:solidFill>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xmlns="" id="{325EEE39-B085-436D-AA9B-A93C0B71486A}"/>
              </a:ext>
            </a:extLst>
          </p:cNvPr>
          <p:cNvSpPr txBox="1"/>
          <p:nvPr/>
        </p:nvSpPr>
        <p:spPr>
          <a:xfrm>
            <a:off x="1545208" y="479596"/>
            <a:ext cx="10524872" cy="523220"/>
          </a:xfrm>
          <a:prstGeom prst="rect">
            <a:avLst/>
          </a:prstGeom>
          <a:noFill/>
        </p:spPr>
        <p:txBody>
          <a:bodyPr wrap="square" rtlCol="0">
            <a:spAutoFit/>
          </a:bodyPr>
          <a:lstStyle/>
          <a:p>
            <a:pPr algn="ctr" defTabSz="457200">
              <a:defRPr/>
            </a:pPr>
            <a:r>
              <a:rPr lang="id-ID" sz="2800" b="1" dirty="0">
                <a:solidFill>
                  <a:srgbClr val="FF0000"/>
                </a:solidFill>
                <a:latin typeface="Cambria" panose="02040503050406030204" pitchFamily="18" charset="0"/>
                <a:ea typeface="Cambria" panose="02040503050406030204" pitchFamily="18" charset="0"/>
              </a:rPr>
              <a:t>Tìm chủ ngữ thích hợp để hoàn chỉnh câu. Viết các câu vào vở.</a:t>
            </a:r>
          </a:p>
        </p:txBody>
      </p:sp>
      <p:pic>
        <p:nvPicPr>
          <p:cNvPr id="96" name="Graphic 95" descr="Close">
            <a:extLst>
              <a:ext uri="{FF2B5EF4-FFF2-40B4-BE49-F238E27FC236}">
                <a16:creationId xmlns:a16="http://schemas.microsoft.com/office/drawing/2014/main" xmlns=""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xmlns="" id="{E4049AB2-B6CF-B8F1-141E-6EB37066D365}"/>
              </a:ext>
            </a:extLst>
          </p:cNvPr>
          <p:cNvSpPr txBox="1"/>
          <p:nvPr/>
        </p:nvSpPr>
        <p:spPr>
          <a:xfrm>
            <a:off x="904240" y="1005840"/>
            <a:ext cx="11054080" cy="820609"/>
          </a:xfrm>
          <a:prstGeom prst="rect">
            <a:avLst/>
          </a:prstGeom>
          <a:noFill/>
        </p:spPr>
        <p:txBody>
          <a:bodyPr wrap="square" rtlCol="0">
            <a:spAutoFit/>
          </a:bodyPr>
          <a:lstStyle/>
          <a:p>
            <a:pPr algn="just">
              <a:lnSpc>
                <a:spcPct val="150000"/>
              </a:lnSpc>
              <a:defRPr/>
            </a:pPr>
            <a:r>
              <a:rPr lang="en-US" sz="3600" dirty="0">
                <a:solidFill>
                  <a:srgbClr val="000000"/>
                </a:solidFill>
                <a:latin typeface="Cambria" panose="02040503050406030204" pitchFamily="18" charset="0"/>
                <a:ea typeface="Cambria" panose="02040503050406030204" pitchFamily="18" charset="0"/>
              </a:rPr>
              <a:t>a.       </a:t>
            </a:r>
            <a:r>
              <a:rPr lang="en-US" sz="3600" dirty="0" err="1">
                <a:solidFill>
                  <a:srgbClr val="000000"/>
                </a:solidFill>
                <a:latin typeface="Cambria" panose="02040503050406030204" pitchFamily="18" charset="0"/>
                <a:ea typeface="Cambria" panose="02040503050406030204" pitchFamily="18" charset="0"/>
              </a:rPr>
              <a:t>thích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giúp</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đỡ</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bạn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bè</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trong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lớp</a:t>
            </a:r>
            <a:r>
              <a:rPr lang="en-US" sz="3600" dirty="0">
                <a:solidFill>
                  <a:srgbClr val="000000"/>
                </a:solidFill>
                <a:latin typeface="Cambria" panose="02040503050406030204" pitchFamily="18" charset="0"/>
                <a:ea typeface="Cambria" panose="02040503050406030204" pitchFamily="18" charset="0"/>
              </a:rPr>
              <a:t>.</a:t>
            </a:r>
          </a:p>
        </p:txBody>
      </p:sp>
      <p:sp>
        <p:nvSpPr>
          <p:cNvPr id="8" name="Rectangle 7">
            <a:extLst>
              <a:ext uri="{FF2B5EF4-FFF2-40B4-BE49-F238E27FC236}">
                <a16:creationId xmlns:a16="http://schemas.microsoft.com/office/drawing/2014/main" xmlns="" id="{46411928-CB26-6BB0-5977-53713EC52B25}"/>
              </a:ext>
            </a:extLst>
          </p:cNvPr>
          <p:cNvSpPr/>
          <p:nvPr/>
        </p:nvSpPr>
        <p:spPr>
          <a:xfrm>
            <a:off x="1452880" y="12598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002060"/>
                </a:solidFill>
                <a:latin typeface="Calibri"/>
              </a:rPr>
              <a:t>?</a:t>
            </a:r>
          </a:p>
        </p:txBody>
      </p:sp>
      <p:cxnSp>
        <p:nvCxnSpPr>
          <p:cNvPr id="3" name="Straight Connector 2">
            <a:extLst>
              <a:ext uri="{FF2B5EF4-FFF2-40B4-BE49-F238E27FC236}">
                <a16:creationId xmlns:a16="http://schemas.microsoft.com/office/drawing/2014/main" xmlns="" id="{064E7EEC-DB9F-FF81-FD45-C9B2F4833A3A}"/>
              </a:ext>
            </a:extLst>
          </p:cNvPr>
          <p:cNvCxnSpPr>
            <a:cxnSpLocks/>
          </p:cNvCxnSpPr>
          <p:nvPr/>
        </p:nvCxnSpPr>
        <p:spPr>
          <a:xfrm>
            <a:off x="1696720" y="17780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xmlns="" id="{CD6A177D-DA60-45E9-CE09-5F21BBDCC3A1}"/>
              </a:ext>
            </a:extLst>
          </p:cNvPr>
          <p:cNvSpPr/>
          <p:nvPr/>
        </p:nvSpPr>
        <p:spPr>
          <a:xfrm>
            <a:off x="457200" y="20828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prstClr val="black"/>
                </a:solidFill>
                <a:latin typeface="Cambria" panose="02040503050406030204" pitchFamily="18" charset="0"/>
                <a:ea typeface="Cambria" panose="02040503050406030204" pitchFamily="18" charset="0"/>
              </a:rPr>
              <a:t>Mai, </a:t>
            </a:r>
            <a:r>
              <a:rPr lang="en-US" sz="2800" b="1" dirty="0" err="1">
                <a:solidFill>
                  <a:prstClr val="black"/>
                </a:solidFill>
                <a:latin typeface="Cambria" panose="02040503050406030204" pitchFamily="18" charset="0"/>
                <a:ea typeface="Cambria" panose="02040503050406030204" pitchFamily="18" charset="0"/>
              </a:rPr>
              <a:t>Hoa</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Tuấn</a:t>
            </a:r>
            <a:r>
              <a:rPr lang="en-US" sz="2800" b="1" dirty="0">
                <a:solidFill>
                  <a:prstClr val="black"/>
                </a:solidFill>
                <a:latin typeface="Cambria" panose="02040503050406030204" pitchFamily="18" charset="0"/>
                <a:ea typeface="Cambria" panose="02040503050406030204" pitchFamily="18" charset="0"/>
              </a:rPr>
              <a:t>, Long…</a:t>
            </a:r>
          </a:p>
        </p:txBody>
      </p:sp>
      <p:sp>
        <p:nvSpPr>
          <p:cNvPr id="11" name="TextBox 10">
            <a:extLst>
              <a:ext uri="{FF2B5EF4-FFF2-40B4-BE49-F238E27FC236}">
                <a16:creationId xmlns:a16="http://schemas.microsoft.com/office/drawing/2014/main" xmlns="" id="{D52A741D-35BC-5E74-15FC-194137F07E15}"/>
              </a:ext>
            </a:extLst>
          </p:cNvPr>
          <p:cNvSpPr txBox="1"/>
          <p:nvPr/>
        </p:nvSpPr>
        <p:spPr>
          <a:xfrm>
            <a:off x="782320" y="3088640"/>
            <a:ext cx="11054080" cy="820609"/>
          </a:xfrm>
          <a:prstGeom prst="rect">
            <a:avLst/>
          </a:prstGeom>
          <a:noFill/>
        </p:spPr>
        <p:txBody>
          <a:bodyPr wrap="square" rtlCol="0">
            <a:spAutoFit/>
          </a:bodyPr>
          <a:lstStyle/>
          <a:p>
            <a:pPr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nhảy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nhót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chuyền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từ</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cành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này</a:t>
            </a:r>
            <a:r>
              <a:rPr lang="en-US" sz="3600" dirty="0">
                <a:solidFill>
                  <a:srgbClr val="000000"/>
                </a:solidFill>
                <a:latin typeface="Cambria" panose="02040503050406030204" pitchFamily="18" charset="0"/>
                <a:ea typeface="Cambria" panose="02040503050406030204" pitchFamily="18" charset="0"/>
              </a:rPr>
              <a:t> sang </a:t>
            </a:r>
            <a:r>
              <a:rPr lang="en-US" sz="3600" dirty="0" err="1">
                <a:solidFill>
                  <a:srgbClr val="000000"/>
                </a:solidFill>
                <a:latin typeface="Cambria" panose="02040503050406030204" pitchFamily="18" charset="0"/>
                <a:ea typeface="Cambria" panose="02040503050406030204" pitchFamily="18" charset="0"/>
              </a:rPr>
              <a:t>cành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khác</a:t>
            </a:r>
            <a:r>
              <a:rPr lang="en-US" sz="3600" dirty="0">
                <a:solidFill>
                  <a:srgbClr val="00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xmlns="" id="{8DC2F707-CF47-CCEC-068F-E1FE926F34C1}"/>
              </a:ext>
            </a:extLst>
          </p:cNvPr>
          <p:cNvSpPr/>
          <p:nvPr/>
        </p:nvSpPr>
        <p:spPr>
          <a:xfrm>
            <a:off x="1330960" y="3342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3" name="Straight Connector 12">
            <a:extLst>
              <a:ext uri="{FF2B5EF4-FFF2-40B4-BE49-F238E27FC236}">
                <a16:creationId xmlns:a16="http://schemas.microsoft.com/office/drawing/2014/main" xmlns="" id="{41D1D366-BAFD-9F2D-2532-E61B4A97B141}"/>
              </a:ext>
            </a:extLst>
          </p:cNvPr>
          <p:cNvCxnSpPr>
            <a:cxnSpLocks/>
          </p:cNvCxnSpPr>
          <p:nvPr/>
        </p:nvCxnSpPr>
        <p:spPr>
          <a:xfrm>
            <a:off x="1584960" y="38608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92D84CC8-0E58-A485-7992-AAFCFED26936}"/>
              </a:ext>
            </a:extLst>
          </p:cNvPr>
          <p:cNvSpPr/>
          <p:nvPr/>
        </p:nvSpPr>
        <p:spPr>
          <a:xfrm>
            <a:off x="345440" y="41656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prstClr val="black"/>
                </a:solidFill>
                <a:latin typeface="Cambria" panose="02040503050406030204" pitchFamily="18" charset="0"/>
                <a:ea typeface="Cambria" panose="02040503050406030204" pitchFamily="18" charset="0"/>
              </a:rPr>
              <a:t>Con </a:t>
            </a:r>
            <a:r>
              <a:rPr lang="en-US" sz="2800" b="1" dirty="0" err="1">
                <a:solidFill>
                  <a:prstClr val="black"/>
                </a:solidFill>
                <a:latin typeface="Cambria" panose="02040503050406030204" pitchFamily="18" charset="0"/>
                <a:ea typeface="Cambria" panose="02040503050406030204" pitchFamily="18" charset="0"/>
              </a:rPr>
              <a:t>sóc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chim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chích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bông</a:t>
            </a:r>
            <a:r>
              <a:rPr lang="en-US" sz="2800" b="1" dirty="0">
                <a:solidFill>
                  <a:prstClr val="black"/>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xmlns="" id="{3632B958-460F-2B1F-8D0A-95E576D23C8C}"/>
              </a:ext>
            </a:extLst>
          </p:cNvPr>
          <p:cNvSpPr txBox="1"/>
          <p:nvPr/>
        </p:nvSpPr>
        <p:spPr>
          <a:xfrm>
            <a:off x="741680" y="5059680"/>
            <a:ext cx="11054080" cy="820609"/>
          </a:xfrm>
          <a:prstGeom prst="rect">
            <a:avLst/>
          </a:prstGeom>
          <a:noFill/>
        </p:spPr>
        <p:txBody>
          <a:bodyPr wrap="square" rtlCol="0">
            <a:spAutoFit/>
          </a:bodyPr>
          <a:lstStyle/>
          <a:p>
            <a:pPr algn="just">
              <a:lnSpc>
                <a:spcPct val="150000"/>
              </a:lnSpc>
            </a:pPr>
            <a:r>
              <a:rPr lang="en-US" sz="3600" dirty="0">
                <a:solidFill>
                  <a:srgbClr val="000000"/>
                </a:solidFill>
                <a:latin typeface="Cambria" panose="02040503050406030204" pitchFamily="18" charset="0"/>
                <a:ea typeface="Cambria" panose="02040503050406030204" pitchFamily="18" charset="0"/>
              </a:rPr>
              <a:t>c.       </a:t>
            </a:r>
            <a:r>
              <a:rPr lang="en-US" sz="3600" dirty="0" err="1">
                <a:solidFill>
                  <a:srgbClr val="000000"/>
                </a:solidFill>
                <a:latin typeface="Cambria" panose="02040503050406030204" pitchFamily="18" charset="0"/>
                <a:ea typeface="Cambria" panose="02040503050406030204" pitchFamily="18" charset="0"/>
              </a:rPr>
              <a:t>thổi</a:t>
            </a:r>
            <a:r>
              <a:rPr lang="en-US" sz="3600" dirty="0">
                <a:solidFill>
                  <a:srgbClr val="000000"/>
                </a:solidFill>
                <a:latin typeface="Cambria" panose="02040503050406030204" pitchFamily="18" charset="0"/>
                <a:ea typeface="Cambria" panose="02040503050406030204" pitchFamily="18" charset="0"/>
              </a:rPr>
              <a:t> vi vu.</a:t>
            </a:r>
          </a:p>
        </p:txBody>
      </p:sp>
      <p:sp>
        <p:nvSpPr>
          <p:cNvPr id="16" name="Rectangle 15">
            <a:extLst>
              <a:ext uri="{FF2B5EF4-FFF2-40B4-BE49-F238E27FC236}">
                <a16:creationId xmlns:a16="http://schemas.microsoft.com/office/drawing/2014/main" xmlns="" id="{280A5DBD-0E2E-EFD1-1426-897B9E55705E}"/>
              </a:ext>
            </a:extLst>
          </p:cNvPr>
          <p:cNvSpPr/>
          <p:nvPr/>
        </p:nvSpPr>
        <p:spPr>
          <a:xfrm>
            <a:off x="1249680" y="524256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7" name="Straight Connector 16">
            <a:extLst>
              <a:ext uri="{FF2B5EF4-FFF2-40B4-BE49-F238E27FC236}">
                <a16:creationId xmlns:a16="http://schemas.microsoft.com/office/drawing/2014/main" xmlns="" id="{2EE54565-32E4-F29A-1171-B13221997901}"/>
              </a:ext>
            </a:extLst>
          </p:cNvPr>
          <p:cNvCxnSpPr>
            <a:cxnSpLocks/>
          </p:cNvCxnSpPr>
          <p:nvPr/>
        </p:nvCxnSpPr>
        <p:spPr>
          <a:xfrm>
            <a:off x="1524000" y="57708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xmlns="" id="{F5BC02C9-EBA5-4371-F59D-C5E981D20B89}"/>
              </a:ext>
            </a:extLst>
          </p:cNvPr>
          <p:cNvSpPr/>
          <p:nvPr/>
        </p:nvSpPr>
        <p:spPr>
          <a:xfrm>
            <a:off x="833120" y="6014720"/>
            <a:ext cx="1473200" cy="518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prstClr val="black"/>
                </a:solidFill>
                <a:latin typeface="Cambria" panose="02040503050406030204" pitchFamily="18" charset="0"/>
                <a:ea typeface="Cambria" panose="02040503050406030204" pitchFamily="18" charset="0"/>
              </a:rPr>
              <a:t>Gió</a:t>
            </a:r>
            <a:endParaRPr lang="en-US" sz="2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5671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animBg="1"/>
      <p:bldP spid="11" grpId="0"/>
      <p:bldP spid="12" grpId="0" animBg="1"/>
      <p:bldP spid="14" grpId="0" animBg="1"/>
      <p:bldP spid="15" grpId="0"/>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111" name="Group 110">
            <a:extLst>
              <a:ext uri="{FF2B5EF4-FFF2-40B4-BE49-F238E27FC236}">
                <a16:creationId xmlns:a16="http://schemas.microsoft.com/office/drawing/2014/main" xmlns=""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xmlns=""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14" name="Graphic 113" descr="Add">
              <a:extLst>
                <a:ext uri="{FF2B5EF4-FFF2-40B4-BE49-F238E27FC236}">
                  <a16:creationId xmlns:a16="http://schemas.microsoft.com/office/drawing/2014/main" xmlns=""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xmlns=""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22" name="Graphic 121" descr="Add">
            <a:extLst>
              <a:ext uri="{FF2B5EF4-FFF2-40B4-BE49-F238E27FC236}">
                <a16:creationId xmlns:a16="http://schemas.microsoft.com/office/drawing/2014/main" xmlns=""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xmlns=""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xmlns=""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76" name="Group 175">
              <a:extLst>
                <a:ext uri="{FF2B5EF4-FFF2-40B4-BE49-F238E27FC236}">
                  <a16:creationId xmlns:a16="http://schemas.microsoft.com/office/drawing/2014/main" xmlns=""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xmlns=""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xmlns=""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3" name="Freeform: Shape 192">
                <a:extLst>
                  <a:ext uri="{FF2B5EF4-FFF2-40B4-BE49-F238E27FC236}">
                    <a16:creationId xmlns:a16="http://schemas.microsoft.com/office/drawing/2014/main" xmlns=""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4" name="Freeform: Shape 193">
                <a:extLst>
                  <a:ext uri="{FF2B5EF4-FFF2-40B4-BE49-F238E27FC236}">
                    <a16:creationId xmlns:a16="http://schemas.microsoft.com/office/drawing/2014/main" xmlns=""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5" name="Heart 194">
                <a:extLst>
                  <a:ext uri="{FF2B5EF4-FFF2-40B4-BE49-F238E27FC236}">
                    <a16:creationId xmlns:a16="http://schemas.microsoft.com/office/drawing/2014/main" xmlns=""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77" name="TextBox 176">
              <a:extLst>
                <a:ext uri="{FF2B5EF4-FFF2-40B4-BE49-F238E27FC236}">
                  <a16:creationId xmlns:a16="http://schemas.microsoft.com/office/drawing/2014/main" xmlns="" id="{361A29D9-1FB7-4663-943D-8927FE483D88}"/>
                </a:ext>
              </a:extLst>
            </p:cNvPr>
            <p:cNvSpPr txBox="1"/>
            <p:nvPr/>
          </p:nvSpPr>
          <p:spPr>
            <a:xfrm>
              <a:off x="882182" y="440278"/>
              <a:ext cx="2305050" cy="493265"/>
            </a:xfrm>
            <a:prstGeom prst="rect">
              <a:avLst/>
            </a:prstGeom>
            <a:noFill/>
          </p:spPr>
          <p:txBody>
            <a:bodyPr wrap="square" rtlCol="0">
              <a:spAutoFit/>
            </a:bodyPr>
            <a:lstStyle/>
            <a:p>
              <a:pPr defTabSz="457200">
                <a:defRP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3</a:t>
              </a:r>
              <a:endParaRPr lang="id-ID" sz="28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xmlns="" id="{F4051454-EE8A-443D-A430-843AA1179C88}"/>
                </a:ext>
              </a:extLst>
            </p:cNvPr>
            <p:cNvSpPr txBox="1"/>
            <p:nvPr/>
          </p:nvSpPr>
          <p:spPr>
            <a:xfrm>
              <a:off x="1427828" y="945439"/>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xmlns=""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80" name="Group 179">
              <a:extLst>
                <a:ext uri="{FF2B5EF4-FFF2-40B4-BE49-F238E27FC236}">
                  <a16:creationId xmlns:a16="http://schemas.microsoft.com/office/drawing/2014/main" xmlns=""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xmlns=""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xmlns=""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8" name="Freeform: Shape 187">
                <a:extLst>
                  <a:ext uri="{FF2B5EF4-FFF2-40B4-BE49-F238E27FC236}">
                    <a16:creationId xmlns:a16="http://schemas.microsoft.com/office/drawing/2014/main" xmlns=""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89" name="Freeform: Shape 188">
                <a:extLst>
                  <a:ext uri="{FF2B5EF4-FFF2-40B4-BE49-F238E27FC236}">
                    <a16:creationId xmlns:a16="http://schemas.microsoft.com/office/drawing/2014/main" xmlns=""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0" name="Heart 189">
                <a:extLst>
                  <a:ext uri="{FF2B5EF4-FFF2-40B4-BE49-F238E27FC236}">
                    <a16:creationId xmlns:a16="http://schemas.microsoft.com/office/drawing/2014/main" xmlns=""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82" name="TextBox 181">
              <a:extLst>
                <a:ext uri="{FF2B5EF4-FFF2-40B4-BE49-F238E27FC236}">
                  <a16:creationId xmlns:a16="http://schemas.microsoft.com/office/drawing/2014/main" xmlns="" id="{2750232E-19BA-4187-861F-9F9A270A560C}"/>
                </a:ext>
              </a:extLst>
            </p:cNvPr>
            <p:cNvSpPr txBox="1"/>
            <p:nvPr/>
          </p:nvSpPr>
          <p:spPr>
            <a:xfrm>
              <a:off x="1427827" y="952942"/>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xmlns=""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xmlns=""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xmlns=""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S</a:t>
              </a:r>
              <a:r>
                <a:rPr lang="id-ID" sz="5400" dirty="0">
                  <a:ln>
                    <a:solidFill>
                      <a:prstClr val="black"/>
                    </a:solidFill>
                  </a:ln>
                  <a:solidFill>
                    <a:srgbClr val="F6D19A"/>
                  </a:solidFill>
                  <a:latin typeface="Times New Roman" panose="02020603050405020304" pitchFamily="18" charset="0"/>
                  <a:cs typeface="Times New Roman" panose="02020603050405020304" pitchFamily="18" charset="0"/>
                </a:rPr>
                <a:t>U</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B</a:t>
              </a:r>
              <a:r>
                <a:rPr lang="id-ID" sz="5400" dirty="0">
                  <a:ln>
                    <a:solidFill>
                      <a:prstClr val="black"/>
                    </a:solidFill>
                  </a:ln>
                  <a:solidFill>
                    <a:srgbClr val="B6B4DA"/>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99CAEC"/>
                  </a:solidFill>
                  <a:latin typeface="Times New Roman" panose="02020603050405020304" pitchFamily="18" charset="0"/>
                  <a:cs typeface="Times New Roman" panose="02020603050405020304" pitchFamily="18" charset="0"/>
                </a:rPr>
                <a:t>I</a:t>
              </a:r>
              <a:r>
                <a:rPr lang="id-ID" sz="5400" dirty="0">
                  <a:ln>
                    <a:solidFill>
                      <a:prstClr val="black"/>
                    </a:solidFill>
                  </a:ln>
                  <a:solidFill>
                    <a:srgbClr val="D4E48F"/>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DCC8B"/>
                  </a:solidFill>
                  <a:latin typeface="Times New Roman" panose="02020603050405020304" pitchFamily="18" charset="0"/>
                  <a:cs typeface="Times New Roman" panose="02020603050405020304" pitchFamily="18" charset="0"/>
                </a:rPr>
                <a:t>L</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E</a:t>
              </a:r>
              <a:endParaRPr lang="id-ID" sz="1600" dirty="0">
                <a:ln>
                  <a:solidFill>
                    <a:prstClr val="black"/>
                  </a:solidFill>
                </a:ln>
                <a:solidFill>
                  <a:srgbClr val="F8B1AA"/>
                </a:solidFill>
                <a:latin typeface="Times New Roman" panose="02020603050405020304" pitchFamily="18" charset="0"/>
                <a:cs typeface="Times New Roman" panose="02020603050405020304" pitchFamily="18" charset="0"/>
              </a:endParaRPr>
            </a:p>
          </p:txBody>
        </p:sp>
      </p:grpSp>
      <p:sp>
        <p:nvSpPr>
          <p:cNvPr id="196" name="Freeform: Shape 195">
            <a:extLst>
              <a:ext uri="{FF2B5EF4-FFF2-40B4-BE49-F238E27FC236}">
                <a16:creationId xmlns:a16="http://schemas.microsoft.com/office/drawing/2014/main" xmlns=""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pic>
        <p:nvPicPr>
          <p:cNvPr id="198" name="Graphic 197" descr="Close">
            <a:extLst>
              <a:ext uri="{FF2B5EF4-FFF2-40B4-BE49-F238E27FC236}">
                <a16:creationId xmlns:a16="http://schemas.microsoft.com/office/drawing/2014/main" xmlns=""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xmlns=""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xmlns=""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3" name="Rectangle: Rounded Corners 202">
              <a:extLst>
                <a:ext uri="{FF2B5EF4-FFF2-40B4-BE49-F238E27FC236}">
                  <a16:creationId xmlns:a16="http://schemas.microsoft.com/office/drawing/2014/main" xmlns=""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4" name="Freeform: Shape 203">
              <a:extLst>
                <a:ext uri="{FF2B5EF4-FFF2-40B4-BE49-F238E27FC236}">
                  <a16:creationId xmlns:a16="http://schemas.microsoft.com/office/drawing/2014/main" xmlns=""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5" name="Freeform: Shape 204">
              <a:extLst>
                <a:ext uri="{FF2B5EF4-FFF2-40B4-BE49-F238E27FC236}">
                  <a16:creationId xmlns:a16="http://schemas.microsoft.com/office/drawing/2014/main" xmlns=""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6" name="Heart 205">
              <a:extLst>
                <a:ext uri="{FF2B5EF4-FFF2-40B4-BE49-F238E27FC236}">
                  <a16:creationId xmlns:a16="http://schemas.microsoft.com/office/drawing/2014/main" xmlns=""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grpSp>
      <p:sp>
        <p:nvSpPr>
          <p:cNvPr id="2" name="TextBox 1">
            <a:extLst>
              <a:ext uri="{FF2B5EF4-FFF2-40B4-BE49-F238E27FC236}">
                <a16:creationId xmlns:a16="http://schemas.microsoft.com/office/drawing/2014/main" xmlns="" id="{97AE12FA-FD60-47FE-8305-BDCE24FBA8A6}"/>
              </a:ext>
            </a:extLst>
          </p:cNvPr>
          <p:cNvSpPr txBox="1"/>
          <p:nvPr/>
        </p:nvSpPr>
        <p:spPr>
          <a:xfrm>
            <a:off x="558800" y="1543858"/>
            <a:ext cx="11236960" cy="2123658"/>
          </a:xfrm>
          <a:prstGeom prst="rect">
            <a:avLst/>
          </a:prstGeom>
          <a:noFill/>
        </p:spPr>
        <p:txBody>
          <a:bodyPr wrap="square" rtlCol="0">
            <a:spAutoFit/>
          </a:bodyPr>
          <a:lstStyle/>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a. </a:t>
            </a: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Mây đen </a:t>
            </a: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che kín bầu trời.</a:t>
            </a:r>
          </a:p>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b. </a:t>
            </a: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Cánh cổng đồn biên phòng </a:t>
            </a: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hiện ra trước mắt tôi.</a:t>
            </a:r>
          </a:p>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a:t>
            </a: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Một chú bộ đội </a:t>
            </a: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đang đứng gác trước cổng.</a:t>
            </a:r>
            <a:endParaRPr lang="en-US" sz="33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cartoon of a person holding a sword&#10;&#10;Description automatically generated with low confidence">
            <a:extLst>
              <a:ext uri="{FF2B5EF4-FFF2-40B4-BE49-F238E27FC236}">
                <a16:creationId xmlns:a16="http://schemas.microsoft.com/office/drawing/2014/main" xmlns="" id="{2D9412C3-9293-6E1E-6E92-8762708640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045" y="3921128"/>
            <a:ext cx="3714035" cy="2784656"/>
          </a:xfrm>
          <a:prstGeom prst="rect">
            <a:avLst/>
          </a:prstGeom>
        </p:spPr>
      </p:pic>
      <p:sp>
        <p:nvSpPr>
          <p:cNvPr id="7" name="Speech Bubble: Rectangle with Corners Rounded 6">
            <a:extLst>
              <a:ext uri="{FF2B5EF4-FFF2-40B4-BE49-F238E27FC236}">
                <a16:creationId xmlns:a16="http://schemas.microsoft.com/office/drawing/2014/main" xmlns="" id="{BE0F5BCD-275D-E49B-576A-60D12E327E79}"/>
              </a:ext>
            </a:extLst>
          </p:cNvPr>
          <p:cNvSpPr/>
          <p:nvPr/>
        </p:nvSpPr>
        <p:spPr>
          <a:xfrm>
            <a:off x="2631440" y="3850640"/>
            <a:ext cx="6065520" cy="914400"/>
          </a:xfrm>
          <a:prstGeom prst="wedgeRoundRectCallout">
            <a:avLst>
              <a:gd name="adj1" fmla="val -63276"/>
              <a:gd name="adj2" fmla="val 10278"/>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prstClr val="black"/>
                </a:solidFill>
                <a:latin typeface="Cambria" panose="02040503050406030204" pitchFamily="18" charset="0"/>
                <a:ea typeface="Cambria" panose="02040503050406030204" pitchFamily="18" charset="0"/>
              </a:rPr>
              <a:t>Các bộ phận được in đậm là thành phần nào trong các câu đó?</a:t>
            </a:r>
            <a:endParaRPr lang="en-US" sz="2800" b="1" dirty="0">
              <a:solidFill>
                <a:prstClr val="black"/>
              </a:solidFill>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xmlns="" id="{88AB7BC9-AE5A-E8C0-6506-F6C796107C98}"/>
              </a:ext>
            </a:extLst>
          </p:cNvPr>
          <p:cNvSpPr/>
          <p:nvPr/>
        </p:nvSpPr>
        <p:spPr>
          <a:xfrm>
            <a:off x="3007360" y="5039360"/>
            <a:ext cx="5892800" cy="914400"/>
          </a:xfrm>
          <a:prstGeom prst="wedgeRoundRectCallout">
            <a:avLst>
              <a:gd name="adj1" fmla="val -65286"/>
              <a:gd name="adj2" fmla="val -39722"/>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prstClr val="black"/>
                </a:solidFill>
                <a:latin typeface="Cambria" panose="02040503050406030204" pitchFamily="18" charset="0"/>
                <a:ea typeface="Cambria" panose="02040503050406030204" pitchFamily="18" charset="0"/>
              </a:rPr>
              <a:t>Muốn tìm chủ ngữ trong các câu đó chúng ta cần làm gì?</a:t>
            </a:r>
            <a:endParaRPr lang="en-US" sz="2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85493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111" name="Group 110">
            <a:extLst>
              <a:ext uri="{FF2B5EF4-FFF2-40B4-BE49-F238E27FC236}">
                <a16:creationId xmlns:a16="http://schemas.microsoft.com/office/drawing/2014/main" xmlns=""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xmlns=""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14" name="Graphic 113" descr="Add">
              <a:extLst>
                <a:ext uri="{FF2B5EF4-FFF2-40B4-BE49-F238E27FC236}">
                  <a16:creationId xmlns:a16="http://schemas.microsoft.com/office/drawing/2014/main" xmlns=""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xmlns=""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22" name="Graphic 121" descr="Add">
            <a:extLst>
              <a:ext uri="{FF2B5EF4-FFF2-40B4-BE49-F238E27FC236}">
                <a16:creationId xmlns:a16="http://schemas.microsoft.com/office/drawing/2014/main" xmlns=""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xmlns=""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xmlns=""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76" name="Group 175">
              <a:extLst>
                <a:ext uri="{FF2B5EF4-FFF2-40B4-BE49-F238E27FC236}">
                  <a16:creationId xmlns:a16="http://schemas.microsoft.com/office/drawing/2014/main" xmlns=""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xmlns=""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xmlns=""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3" name="Freeform: Shape 192">
                <a:extLst>
                  <a:ext uri="{FF2B5EF4-FFF2-40B4-BE49-F238E27FC236}">
                    <a16:creationId xmlns:a16="http://schemas.microsoft.com/office/drawing/2014/main" xmlns=""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4" name="Freeform: Shape 193">
                <a:extLst>
                  <a:ext uri="{FF2B5EF4-FFF2-40B4-BE49-F238E27FC236}">
                    <a16:creationId xmlns:a16="http://schemas.microsoft.com/office/drawing/2014/main" xmlns=""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5" name="Heart 194">
                <a:extLst>
                  <a:ext uri="{FF2B5EF4-FFF2-40B4-BE49-F238E27FC236}">
                    <a16:creationId xmlns:a16="http://schemas.microsoft.com/office/drawing/2014/main" xmlns=""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77" name="TextBox 176">
              <a:extLst>
                <a:ext uri="{FF2B5EF4-FFF2-40B4-BE49-F238E27FC236}">
                  <a16:creationId xmlns:a16="http://schemas.microsoft.com/office/drawing/2014/main" xmlns="" id="{361A29D9-1FB7-4663-943D-8927FE483D88}"/>
                </a:ext>
              </a:extLst>
            </p:cNvPr>
            <p:cNvSpPr txBox="1"/>
            <p:nvPr/>
          </p:nvSpPr>
          <p:spPr>
            <a:xfrm>
              <a:off x="882182" y="440278"/>
              <a:ext cx="2305050" cy="493265"/>
            </a:xfrm>
            <a:prstGeom prst="rect">
              <a:avLst/>
            </a:prstGeom>
            <a:noFill/>
          </p:spPr>
          <p:txBody>
            <a:bodyPr wrap="square" rtlCol="0">
              <a:spAutoFit/>
            </a:bodyPr>
            <a:lstStyle/>
            <a:p>
              <a:pPr defTabSz="457200">
                <a:defRP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3</a:t>
              </a:r>
              <a:endParaRPr lang="id-ID" sz="28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xmlns="" id="{F4051454-EE8A-443D-A430-843AA1179C88}"/>
                </a:ext>
              </a:extLst>
            </p:cNvPr>
            <p:cNvSpPr txBox="1"/>
            <p:nvPr/>
          </p:nvSpPr>
          <p:spPr>
            <a:xfrm>
              <a:off x="1427828" y="945439"/>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xmlns=""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80" name="Group 179">
              <a:extLst>
                <a:ext uri="{FF2B5EF4-FFF2-40B4-BE49-F238E27FC236}">
                  <a16:creationId xmlns:a16="http://schemas.microsoft.com/office/drawing/2014/main" xmlns=""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xmlns=""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xmlns=""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8" name="Freeform: Shape 187">
                <a:extLst>
                  <a:ext uri="{FF2B5EF4-FFF2-40B4-BE49-F238E27FC236}">
                    <a16:creationId xmlns:a16="http://schemas.microsoft.com/office/drawing/2014/main" xmlns=""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89" name="Freeform: Shape 188">
                <a:extLst>
                  <a:ext uri="{FF2B5EF4-FFF2-40B4-BE49-F238E27FC236}">
                    <a16:creationId xmlns:a16="http://schemas.microsoft.com/office/drawing/2014/main" xmlns=""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0" name="Heart 189">
                <a:extLst>
                  <a:ext uri="{FF2B5EF4-FFF2-40B4-BE49-F238E27FC236}">
                    <a16:creationId xmlns:a16="http://schemas.microsoft.com/office/drawing/2014/main" xmlns=""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82" name="TextBox 181">
              <a:extLst>
                <a:ext uri="{FF2B5EF4-FFF2-40B4-BE49-F238E27FC236}">
                  <a16:creationId xmlns:a16="http://schemas.microsoft.com/office/drawing/2014/main" xmlns="" id="{2750232E-19BA-4187-861F-9F9A270A560C}"/>
                </a:ext>
              </a:extLst>
            </p:cNvPr>
            <p:cNvSpPr txBox="1"/>
            <p:nvPr/>
          </p:nvSpPr>
          <p:spPr>
            <a:xfrm>
              <a:off x="1427827" y="952942"/>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xmlns=""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xmlns=""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xmlns=""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S</a:t>
              </a:r>
              <a:r>
                <a:rPr lang="id-ID" sz="5400" dirty="0">
                  <a:ln>
                    <a:solidFill>
                      <a:prstClr val="black"/>
                    </a:solidFill>
                  </a:ln>
                  <a:solidFill>
                    <a:srgbClr val="F6D19A"/>
                  </a:solidFill>
                  <a:latin typeface="Times New Roman" panose="02020603050405020304" pitchFamily="18" charset="0"/>
                  <a:cs typeface="Times New Roman" panose="02020603050405020304" pitchFamily="18" charset="0"/>
                </a:rPr>
                <a:t>U</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B</a:t>
              </a:r>
              <a:r>
                <a:rPr lang="id-ID" sz="5400" dirty="0">
                  <a:ln>
                    <a:solidFill>
                      <a:prstClr val="black"/>
                    </a:solidFill>
                  </a:ln>
                  <a:solidFill>
                    <a:srgbClr val="B6B4DA"/>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99CAEC"/>
                  </a:solidFill>
                  <a:latin typeface="Times New Roman" panose="02020603050405020304" pitchFamily="18" charset="0"/>
                  <a:cs typeface="Times New Roman" panose="02020603050405020304" pitchFamily="18" charset="0"/>
                </a:rPr>
                <a:t>I</a:t>
              </a:r>
              <a:r>
                <a:rPr lang="id-ID" sz="5400" dirty="0">
                  <a:ln>
                    <a:solidFill>
                      <a:prstClr val="black"/>
                    </a:solidFill>
                  </a:ln>
                  <a:solidFill>
                    <a:srgbClr val="D4E48F"/>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DCC8B"/>
                  </a:solidFill>
                  <a:latin typeface="Times New Roman" panose="02020603050405020304" pitchFamily="18" charset="0"/>
                  <a:cs typeface="Times New Roman" panose="02020603050405020304" pitchFamily="18" charset="0"/>
                </a:rPr>
                <a:t>L</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E</a:t>
              </a:r>
              <a:endParaRPr lang="id-ID" sz="1600" dirty="0">
                <a:ln>
                  <a:solidFill>
                    <a:prstClr val="black"/>
                  </a:solidFill>
                </a:ln>
                <a:solidFill>
                  <a:srgbClr val="F8B1AA"/>
                </a:solidFill>
                <a:latin typeface="Times New Roman" panose="02020603050405020304" pitchFamily="18" charset="0"/>
                <a:cs typeface="Times New Roman" panose="02020603050405020304" pitchFamily="18" charset="0"/>
              </a:endParaRPr>
            </a:p>
          </p:txBody>
        </p:sp>
      </p:grpSp>
      <p:sp>
        <p:nvSpPr>
          <p:cNvPr id="196" name="Freeform: Shape 195">
            <a:extLst>
              <a:ext uri="{FF2B5EF4-FFF2-40B4-BE49-F238E27FC236}">
                <a16:creationId xmlns:a16="http://schemas.microsoft.com/office/drawing/2014/main" xmlns=""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pic>
        <p:nvPicPr>
          <p:cNvPr id="198" name="Graphic 197" descr="Close">
            <a:extLst>
              <a:ext uri="{FF2B5EF4-FFF2-40B4-BE49-F238E27FC236}">
                <a16:creationId xmlns:a16="http://schemas.microsoft.com/office/drawing/2014/main" xmlns=""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xmlns="" id="{08D69E72-D141-4A41-98A3-68CCC9AF3B59}"/>
              </a:ext>
            </a:extLst>
          </p:cNvPr>
          <p:cNvGrpSpPr/>
          <p:nvPr/>
        </p:nvGrpSpPr>
        <p:grpSpPr>
          <a:xfrm>
            <a:off x="308404" y="924560"/>
            <a:ext cx="11575192" cy="5567681"/>
            <a:chOff x="639096" y="954378"/>
            <a:chExt cx="10913807" cy="4880366"/>
          </a:xfrm>
        </p:grpSpPr>
        <p:sp>
          <p:nvSpPr>
            <p:cNvPr id="202" name="Rectangle 201">
              <a:extLst>
                <a:ext uri="{FF2B5EF4-FFF2-40B4-BE49-F238E27FC236}">
                  <a16:creationId xmlns:a16="http://schemas.microsoft.com/office/drawing/2014/main" xmlns="" id="{B260C82C-3B0E-4F32-B5EC-78378105BFC4}"/>
                </a:ext>
              </a:extLst>
            </p:cNvPr>
            <p:cNvSpPr/>
            <p:nvPr/>
          </p:nvSpPr>
          <p:spPr>
            <a:xfrm>
              <a:off x="639096" y="954378"/>
              <a:ext cx="10913807" cy="48803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dirty="0">
                <a:solidFill>
                  <a:prstClr val="white"/>
                </a:solidFill>
                <a:latin typeface="微软雅黑"/>
              </a:endParaRPr>
            </a:p>
          </p:txBody>
        </p:sp>
        <p:sp>
          <p:nvSpPr>
            <p:cNvPr id="206" name="Heart 205">
              <a:extLst>
                <a:ext uri="{FF2B5EF4-FFF2-40B4-BE49-F238E27FC236}">
                  <a16:creationId xmlns:a16="http://schemas.microsoft.com/office/drawing/2014/main" xmlns=""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grpSp>
      <p:sp>
        <p:nvSpPr>
          <p:cNvPr id="2" name="TextBox 1">
            <a:extLst>
              <a:ext uri="{FF2B5EF4-FFF2-40B4-BE49-F238E27FC236}">
                <a16:creationId xmlns:a16="http://schemas.microsoft.com/office/drawing/2014/main" xmlns="" id="{97AE12FA-FD60-47FE-8305-BDCE24FBA8A6}"/>
              </a:ext>
            </a:extLst>
          </p:cNvPr>
          <p:cNvSpPr txBox="1"/>
          <p:nvPr/>
        </p:nvSpPr>
        <p:spPr>
          <a:xfrm>
            <a:off x="487680" y="1056178"/>
            <a:ext cx="11236960" cy="1615827"/>
          </a:xfrm>
          <a:prstGeom prst="rect">
            <a:avLst/>
          </a:prstGeom>
          <a:noFill/>
        </p:spPr>
        <p:txBody>
          <a:bodyPr wrap="square" rtlCol="0">
            <a:spAutoFit/>
          </a:bodyPr>
          <a:lstStyle/>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a. </a:t>
            </a: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Mây đen </a:t>
            </a: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che kín bầu trời.</a:t>
            </a:r>
          </a:p>
          <a:p>
            <a:pPr defTabSz="457200">
              <a:defRPr/>
            </a:pPr>
            <a:endParaRPr lang="en-US" sz="33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F9C275CE-9696-FFE8-C647-06E37A3AE88E}"/>
              </a:ext>
            </a:extLst>
          </p:cNvPr>
          <p:cNvCxnSpPr>
            <a:cxnSpLocks/>
          </p:cNvCxnSpPr>
          <p:nvPr/>
        </p:nvCxnSpPr>
        <p:spPr>
          <a:xfrm>
            <a:off x="1818640" y="20624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xmlns="" id="{E8812750-9F2F-A9AE-CD3C-01A07A43E110}"/>
              </a:ext>
            </a:extLst>
          </p:cNvPr>
          <p:cNvSpPr/>
          <p:nvPr/>
        </p:nvSpPr>
        <p:spPr>
          <a:xfrm>
            <a:off x="619760" y="2357120"/>
            <a:ext cx="4409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prstClr val="black"/>
                </a:solidFill>
                <a:latin typeface="Cambria" panose="02040503050406030204" pitchFamily="18" charset="0"/>
                <a:ea typeface="Cambria" panose="02040503050406030204" pitchFamily="18" charset="0"/>
              </a:rPr>
              <a:t>Cái gì che kín bầu trời?</a:t>
            </a:r>
            <a:endParaRPr lang="en-US" sz="280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F19B439E-2278-7C81-BC7D-7E93C2EFB720}"/>
              </a:ext>
            </a:extLst>
          </p:cNvPr>
          <p:cNvSpPr txBox="1"/>
          <p:nvPr/>
        </p:nvSpPr>
        <p:spPr>
          <a:xfrm>
            <a:off x="436880" y="3156635"/>
            <a:ext cx="9448800" cy="954107"/>
          </a:xfrm>
          <a:prstGeom prst="rect">
            <a:avLst/>
          </a:prstGeom>
          <a:noFill/>
        </p:spPr>
        <p:txBody>
          <a:bodyPr wrap="square">
            <a:spAutoFit/>
          </a:bodyPr>
          <a:lstStyle/>
          <a:p>
            <a:pPr defTabSz="457200">
              <a:defRPr/>
            </a:pPr>
            <a:r>
              <a:rPr lang="vi-VN" sz="2800" dirty="0">
                <a:solidFill>
                  <a:srgbClr val="002060"/>
                </a:solidFill>
                <a:latin typeface="Cambria" panose="02040503050406030204" pitchFamily="18" charset="0"/>
                <a:ea typeface="Cambria" panose="02040503050406030204" pitchFamily="18" charset="0"/>
                <a:cs typeface="Arial" panose="020B0604020202020204" pitchFamily="34" charset="0"/>
              </a:rPr>
              <a:t>b.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Cánh cổng đồn biên phòng </a:t>
            </a:r>
            <a:r>
              <a:rPr lang="vi-VN" sz="2800" dirty="0">
                <a:solidFill>
                  <a:srgbClr val="002060"/>
                </a:solidFill>
                <a:latin typeface="Cambria" panose="02040503050406030204" pitchFamily="18" charset="0"/>
                <a:ea typeface="Cambria" panose="02040503050406030204" pitchFamily="18" charset="0"/>
                <a:cs typeface="Arial" panose="020B0604020202020204" pitchFamily="34" charset="0"/>
              </a:rPr>
              <a:t>hiện ra trước mắt tôi.</a:t>
            </a:r>
          </a:p>
          <a:p>
            <a:pPr defTabSz="457200">
              <a:defRPr/>
            </a:pPr>
            <a:endPar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xmlns="" id="{81E741FC-4986-6E88-C01A-399BB070C58C}"/>
              </a:ext>
            </a:extLst>
          </p:cNvPr>
          <p:cNvSpPr txBox="1"/>
          <p:nvPr/>
        </p:nvSpPr>
        <p:spPr>
          <a:xfrm>
            <a:off x="416560" y="4629835"/>
            <a:ext cx="8869680" cy="523220"/>
          </a:xfrm>
          <a:prstGeom prst="rect">
            <a:avLst/>
          </a:prstGeom>
          <a:noFill/>
        </p:spPr>
        <p:txBody>
          <a:bodyPr wrap="square">
            <a:spAutoFit/>
          </a:bodyPr>
          <a:lstStyle/>
          <a:p>
            <a:pPr defTabSz="457200">
              <a:defRPr/>
            </a:pPr>
            <a:r>
              <a:rPr lang="vi-VN" sz="2800" dirty="0">
                <a:solidFill>
                  <a:srgbClr val="002060"/>
                </a:solidFill>
                <a:latin typeface="Cambria" panose="02040503050406030204" pitchFamily="18" charset="0"/>
                <a:ea typeface="Cambria" panose="02040503050406030204" pitchFamily="18" charset="0"/>
                <a:cs typeface="Arial" panose="020B0604020202020204" pitchFamily="34" charset="0"/>
              </a:rPr>
              <a:t>c.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Một chú bộ đội </a:t>
            </a:r>
            <a:r>
              <a:rPr lang="vi-VN" sz="2800" dirty="0">
                <a:solidFill>
                  <a:srgbClr val="002060"/>
                </a:solidFill>
                <a:latin typeface="Cambria" panose="02040503050406030204" pitchFamily="18" charset="0"/>
                <a:ea typeface="Cambria" panose="02040503050406030204" pitchFamily="18" charset="0"/>
                <a:cs typeface="Arial" panose="020B0604020202020204" pitchFamily="34" charset="0"/>
              </a:rPr>
              <a:t>đang đứng gác trước cổng.</a:t>
            </a:r>
            <a:endPar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xmlns="" id="{84B68B06-1C23-758C-2AD7-0F5ABEF059F0}"/>
              </a:ext>
            </a:extLst>
          </p:cNvPr>
          <p:cNvCxnSpPr>
            <a:cxnSpLocks/>
          </p:cNvCxnSpPr>
          <p:nvPr/>
        </p:nvCxnSpPr>
        <p:spPr>
          <a:xfrm>
            <a:off x="2905760" y="352552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A313E39E-3375-BD5F-4AFF-BFDE33069193}"/>
              </a:ext>
            </a:extLst>
          </p:cNvPr>
          <p:cNvSpPr/>
          <p:nvPr/>
        </p:nvSpPr>
        <p:spPr>
          <a:xfrm>
            <a:off x="701040" y="3850640"/>
            <a:ext cx="5090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prstClr val="black"/>
                </a:solidFill>
                <a:latin typeface="Cambria" panose="02040503050406030204" pitchFamily="18" charset="0"/>
                <a:ea typeface="Cambria" panose="02040503050406030204" pitchFamily="18" charset="0"/>
              </a:rPr>
              <a:t>Cái gì hiện ra trước mắt tôi?</a:t>
            </a:r>
            <a:endParaRPr lang="en-US" sz="2800" b="1" dirty="0">
              <a:solidFill>
                <a:prstClr val="black"/>
              </a:solidFill>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xmlns="" id="{15B75593-A938-2283-2689-F545F5A46ED3}"/>
              </a:ext>
            </a:extLst>
          </p:cNvPr>
          <p:cNvCxnSpPr>
            <a:cxnSpLocks/>
          </p:cNvCxnSpPr>
          <p:nvPr/>
        </p:nvCxnSpPr>
        <p:spPr>
          <a:xfrm>
            <a:off x="2001520" y="50596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9852FD83-C965-4961-E306-7170FEF83A72}"/>
              </a:ext>
            </a:extLst>
          </p:cNvPr>
          <p:cNvSpPr/>
          <p:nvPr/>
        </p:nvSpPr>
        <p:spPr>
          <a:xfrm>
            <a:off x="802640" y="5354320"/>
            <a:ext cx="5344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solidFill>
                  <a:prstClr val="black"/>
                </a:solidFill>
                <a:latin typeface="Cambria" panose="02040503050406030204" pitchFamily="18" charset="0"/>
                <a:ea typeface="Cambria" panose="02040503050406030204" pitchFamily="18" charset="0"/>
              </a:rPr>
              <a:t>Ai đang đứng gác trước cổng?</a:t>
            </a:r>
            <a:endParaRPr lang="en-US" sz="2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2733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600">
              <a:solidFill>
                <a:prstClr val="white"/>
              </a:solidFill>
              <a:latin typeface="Cambria" panose="02040503050406030204" pitchFamily="18" charset="0"/>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600">
              <a:solidFill>
                <a:prstClr val="white"/>
              </a:solidFill>
              <a:latin typeface="Cambria" panose="02040503050406030204" pitchFamily="18" charset="0"/>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xmlns="" id="{EEC2E878-43A0-46CF-9CB0-BB2D2B2D95FD}"/>
              </a:ext>
            </a:extLst>
          </p:cNvPr>
          <p:cNvSpPr txBox="1"/>
          <p:nvPr/>
        </p:nvSpPr>
        <p:spPr>
          <a:xfrm>
            <a:off x="1887944" y="899259"/>
            <a:ext cx="3441210" cy="1015663"/>
          </a:xfrm>
          <a:prstGeom prst="rect">
            <a:avLst/>
          </a:prstGeom>
          <a:noFill/>
        </p:spPr>
        <p:txBody>
          <a:bodyPr wrap="square" rtlCol="0">
            <a:spAutoFit/>
          </a:bodyPr>
          <a:lstStyle/>
          <a:p>
            <a:pPr defTabSz="457200">
              <a:defRPr/>
            </a:pP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Kết</a:t>
            </a:r>
            <a:r>
              <a:rPr lang="en-US" sz="6000" b="1" dirty="0">
                <a:solidFill>
                  <a:srgbClr val="AF1430"/>
                </a:solidFill>
                <a:latin typeface="Cambria" panose="02040503050406030204" pitchFamily="18" charset="0"/>
                <a:ea typeface="Cambria" panose="02040503050406030204" pitchFamily="18" charset="0"/>
                <a:cs typeface="Arial" panose="020B0604020202020204" pitchFamily="34" charset="0"/>
              </a:rPr>
              <a:t> </a:t>
            </a: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luận</a:t>
            </a:r>
            <a:endParaRPr lang="en-US" sz="1050" b="1" dirty="0">
              <a:solidFill>
                <a:srgbClr val="AF1430"/>
              </a:solidFill>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xmlns="" id="{102760D8-5EFC-45D2-AF29-FF422E1B89D3}"/>
              </a:ext>
            </a:extLst>
          </p:cNvPr>
          <p:cNvSpPr txBox="1"/>
          <p:nvPr/>
        </p:nvSpPr>
        <p:spPr>
          <a:xfrm>
            <a:off x="1184904" y="2273472"/>
            <a:ext cx="10029086" cy="2800767"/>
          </a:xfrm>
          <a:prstGeom prst="rect">
            <a:avLst/>
          </a:prstGeom>
          <a:noFill/>
        </p:spPr>
        <p:txBody>
          <a:bodyPr wrap="square" rtlCol="0">
            <a:spAutoFit/>
          </a:bodyPr>
          <a:lstStyle/>
          <a:p>
            <a:pPr algn="just" defTabSz="457200">
              <a:defRPr/>
            </a:pP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Khi tìm chủ ngữ là người, vật, hiện tượng...chúng ta đặt câu hỏi </a:t>
            </a:r>
            <a:r>
              <a:rPr lang="vi-VN" sz="4400" b="1" dirty="0">
                <a:solidFill>
                  <a:srgbClr val="002060"/>
                </a:solidFill>
                <a:latin typeface="Cambria" panose="02040503050406030204" pitchFamily="18" charset="0"/>
                <a:ea typeface="Cambria" panose="02040503050406030204" pitchFamily="18" charset="0"/>
                <a:cs typeface="Arial" panose="020B0604020202020204" pitchFamily="34" charset="0"/>
              </a:rPr>
              <a:t>(ai, cái gì, con gì)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và khi viết câu hỏi cuối câu phải có dấu chấm hỏi.</a:t>
            </a:r>
            <a:endPar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3698108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2"/>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xmlns="" id="{4FBC9990-AA76-4724-ABA3-FF92194790F0}"/>
              </a:ext>
            </a:extLst>
          </p:cNvPr>
          <p:cNvPicPr>
            <a:picLocks noChangeAspect="1"/>
          </p:cNvPicPr>
          <p:nvPr/>
        </p:nvPicPr>
        <p:blipFill>
          <a:blip r:embed="rId3"/>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xmlns="" id="{C8BEDB66-9660-4A61-9C56-BF88E7EC35C6}"/>
              </a:ext>
            </a:extLst>
          </p:cNvPr>
          <p:cNvPicPr>
            <a:picLocks noChangeAspect="1"/>
          </p:cNvPicPr>
          <p:nvPr/>
        </p:nvPicPr>
        <p:blipFill>
          <a:blip r:embed="rId4"/>
          <a:stretch>
            <a:fillRect/>
          </a:stretch>
        </p:blipFill>
        <p:spPr>
          <a:xfrm>
            <a:off x="1709670" y="0"/>
            <a:ext cx="7548604" cy="6858000"/>
          </a:xfrm>
          <a:prstGeom prst="rect">
            <a:avLst/>
          </a:prstGeom>
        </p:spPr>
      </p:pic>
    </p:spTree>
    <p:extLst>
      <p:ext uri="{BB962C8B-B14F-4D97-AF65-F5344CB8AC3E}">
        <p14:creationId xmlns:p14="http://schemas.microsoft.com/office/powerpoint/2010/main" val="1254630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111" name="Group 110">
            <a:extLst>
              <a:ext uri="{FF2B5EF4-FFF2-40B4-BE49-F238E27FC236}">
                <a16:creationId xmlns:a16="http://schemas.microsoft.com/office/drawing/2014/main" xmlns=""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xmlns=""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14" name="Graphic 113" descr="Add">
              <a:extLst>
                <a:ext uri="{FF2B5EF4-FFF2-40B4-BE49-F238E27FC236}">
                  <a16:creationId xmlns:a16="http://schemas.microsoft.com/office/drawing/2014/main" xmlns="" id="{1885F42C-341F-4FD2-B380-AF6BD1D2B4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xmlns=""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22" name="Graphic 121" descr="Add">
            <a:extLst>
              <a:ext uri="{FF2B5EF4-FFF2-40B4-BE49-F238E27FC236}">
                <a16:creationId xmlns:a16="http://schemas.microsoft.com/office/drawing/2014/main" xmlns="" id="{9E172D17-52FA-427F-84D3-E07748650D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xmlns=""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xmlns=""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76" name="Group 175">
              <a:extLst>
                <a:ext uri="{FF2B5EF4-FFF2-40B4-BE49-F238E27FC236}">
                  <a16:creationId xmlns:a16="http://schemas.microsoft.com/office/drawing/2014/main" xmlns=""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xmlns=""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xmlns=""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3" name="Freeform: Shape 192">
                <a:extLst>
                  <a:ext uri="{FF2B5EF4-FFF2-40B4-BE49-F238E27FC236}">
                    <a16:creationId xmlns:a16="http://schemas.microsoft.com/office/drawing/2014/main" xmlns=""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4" name="Freeform: Shape 193">
                <a:extLst>
                  <a:ext uri="{FF2B5EF4-FFF2-40B4-BE49-F238E27FC236}">
                    <a16:creationId xmlns:a16="http://schemas.microsoft.com/office/drawing/2014/main" xmlns=""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5" name="Heart 194">
                <a:extLst>
                  <a:ext uri="{FF2B5EF4-FFF2-40B4-BE49-F238E27FC236}">
                    <a16:creationId xmlns:a16="http://schemas.microsoft.com/office/drawing/2014/main" xmlns=""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77" name="TextBox 176">
              <a:extLst>
                <a:ext uri="{FF2B5EF4-FFF2-40B4-BE49-F238E27FC236}">
                  <a16:creationId xmlns:a16="http://schemas.microsoft.com/office/drawing/2014/main" xmlns="" id="{361A29D9-1FB7-4663-943D-8927FE483D88}"/>
                </a:ext>
              </a:extLst>
            </p:cNvPr>
            <p:cNvSpPr txBox="1"/>
            <p:nvPr/>
          </p:nvSpPr>
          <p:spPr>
            <a:xfrm>
              <a:off x="882182" y="440278"/>
              <a:ext cx="2305050" cy="493265"/>
            </a:xfrm>
            <a:prstGeom prst="rect">
              <a:avLst/>
            </a:prstGeom>
            <a:noFill/>
          </p:spPr>
          <p:txBody>
            <a:bodyPr wrap="square" rtlCol="0">
              <a:spAutoFit/>
            </a:bodyPr>
            <a:lstStyle/>
            <a:p>
              <a:pPr defTabSz="457200">
                <a:defRP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4</a:t>
              </a:r>
              <a:endParaRPr lang="id-ID" sz="28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xmlns="" id="{F4051454-EE8A-443D-A430-843AA1179C88}"/>
                </a:ext>
              </a:extLst>
            </p:cNvPr>
            <p:cNvSpPr txBox="1"/>
            <p:nvPr/>
          </p:nvSpPr>
          <p:spPr>
            <a:xfrm>
              <a:off x="1427828" y="945439"/>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xmlns=""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80" name="Group 179">
              <a:extLst>
                <a:ext uri="{FF2B5EF4-FFF2-40B4-BE49-F238E27FC236}">
                  <a16:creationId xmlns:a16="http://schemas.microsoft.com/office/drawing/2014/main" xmlns=""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xmlns=""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xmlns=""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8" name="Freeform: Shape 187">
                <a:extLst>
                  <a:ext uri="{FF2B5EF4-FFF2-40B4-BE49-F238E27FC236}">
                    <a16:creationId xmlns:a16="http://schemas.microsoft.com/office/drawing/2014/main" xmlns=""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89" name="Freeform: Shape 188">
                <a:extLst>
                  <a:ext uri="{FF2B5EF4-FFF2-40B4-BE49-F238E27FC236}">
                    <a16:creationId xmlns:a16="http://schemas.microsoft.com/office/drawing/2014/main" xmlns=""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0" name="Heart 189">
                <a:extLst>
                  <a:ext uri="{FF2B5EF4-FFF2-40B4-BE49-F238E27FC236}">
                    <a16:creationId xmlns:a16="http://schemas.microsoft.com/office/drawing/2014/main" xmlns=""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82" name="TextBox 181">
              <a:extLst>
                <a:ext uri="{FF2B5EF4-FFF2-40B4-BE49-F238E27FC236}">
                  <a16:creationId xmlns:a16="http://schemas.microsoft.com/office/drawing/2014/main" xmlns="" id="{2750232E-19BA-4187-861F-9F9A270A560C}"/>
                </a:ext>
              </a:extLst>
            </p:cNvPr>
            <p:cNvSpPr txBox="1"/>
            <p:nvPr/>
          </p:nvSpPr>
          <p:spPr>
            <a:xfrm>
              <a:off x="1427827" y="952942"/>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xmlns="" id="{FEE910B4-227B-42C1-A9F3-92E0F3BFD7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xmlns=""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7"/>
            </a:graphicData>
          </a:graphic>
        </p:graphicFrame>
        <p:sp>
          <p:nvSpPr>
            <p:cNvPr id="185" name="Rectangle: Rounded Corners 184">
              <a:extLst>
                <a:ext uri="{FF2B5EF4-FFF2-40B4-BE49-F238E27FC236}">
                  <a16:creationId xmlns:a16="http://schemas.microsoft.com/office/drawing/2014/main" xmlns=""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S</a:t>
              </a:r>
              <a:r>
                <a:rPr lang="id-ID" sz="5400" dirty="0">
                  <a:ln>
                    <a:solidFill>
                      <a:prstClr val="black"/>
                    </a:solidFill>
                  </a:ln>
                  <a:solidFill>
                    <a:srgbClr val="F6D19A"/>
                  </a:solidFill>
                  <a:latin typeface="Times New Roman" panose="02020603050405020304" pitchFamily="18" charset="0"/>
                  <a:cs typeface="Times New Roman" panose="02020603050405020304" pitchFamily="18" charset="0"/>
                </a:rPr>
                <a:t>U</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B</a:t>
              </a:r>
              <a:r>
                <a:rPr lang="id-ID" sz="5400" dirty="0">
                  <a:ln>
                    <a:solidFill>
                      <a:prstClr val="black"/>
                    </a:solidFill>
                  </a:ln>
                  <a:solidFill>
                    <a:srgbClr val="B6B4DA"/>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99CAEC"/>
                  </a:solidFill>
                  <a:latin typeface="Times New Roman" panose="02020603050405020304" pitchFamily="18" charset="0"/>
                  <a:cs typeface="Times New Roman" panose="02020603050405020304" pitchFamily="18" charset="0"/>
                </a:rPr>
                <a:t>I</a:t>
              </a:r>
              <a:r>
                <a:rPr lang="id-ID" sz="5400" dirty="0">
                  <a:ln>
                    <a:solidFill>
                      <a:prstClr val="black"/>
                    </a:solidFill>
                  </a:ln>
                  <a:solidFill>
                    <a:srgbClr val="D4E48F"/>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DCC8B"/>
                  </a:solidFill>
                  <a:latin typeface="Times New Roman" panose="02020603050405020304" pitchFamily="18" charset="0"/>
                  <a:cs typeface="Times New Roman" panose="02020603050405020304" pitchFamily="18" charset="0"/>
                </a:rPr>
                <a:t>L</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E</a:t>
              </a:r>
              <a:endParaRPr lang="id-ID" sz="1600" dirty="0">
                <a:ln>
                  <a:solidFill>
                    <a:prstClr val="black"/>
                  </a:solidFill>
                </a:ln>
                <a:solidFill>
                  <a:srgbClr val="F8B1AA"/>
                </a:solidFill>
                <a:latin typeface="Times New Roman" panose="02020603050405020304" pitchFamily="18" charset="0"/>
                <a:cs typeface="Times New Roman" panose="02020603050405020304" pitchFamily="18" charset="0"/>
              </a:endParaRPr>
            </a:p>
          </p:txBody>
        </p:sp>
      </p:grpSp>
      <p:sp>
        <p:nvSpPr>
          <p:cNvPr id="196" name="Freeform: Shape 195">
            <a:extLst>
              <a:ext uri="{FF2B5EF4-FFF2-40B4-BE49-F238E27FC236}">
                <a16:creationId xmlns:a16="http://schemas.microsoft.com/office/drawing/2014/main" xmlns=""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pic>
        <p:nvPicPr>
          <p:cNvPr id="198" name="Graphic 197" descr="Close">
            <a:extLst>
              <a:ext uri="{FF2B5EF4-FFF2-40B4-BE49-F238E27FC236}">
                <a16:creationId xmlns:a16="http://schemas.microsoft.com/office/drawing/2014/main" xmlns="" id="{7B2462E4-8F5D-42CE-A374-B67635C574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xmlns=""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xmlns=""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3" name="Rectangle: Rounded Corners 202">
              <a:extLst>
                <a:ext uri="{FF2B5EF4-FFF2-40B4-BE49-F238E27FC236}">
                  <a16:creationId xmlns:a16="http://schemas.microsoft.com/office/drawing/2014/main" xmlns=""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4" name="Freeform: Shape 203">
              <a:extLst>
                <a:ext uri="{FF2B5EF4-FFF2-40B4-BE49-F238E27FC236}">
                  <a16:creationId xmlns:a16="http://schemas.microsoft.com/office/drawing/2014/main" xmlns=""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5" name="Freeform: Shape 204">
              <a:extLst>
                <a:ext uri="{FF2B5EF4-FFF2-40B4-BE49-F238E27FC236}">
                  <a16:creationId xmlns:a16="http://schemas.microsoft.com/office/drawing/2014/main" xmlns=""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6" name="Heart 205">
              <a:extLst>
                <a:ext uri="{FF2B5EF4-FFF2-40B4-BE49-F238E27FC236}">
                  <a16:creationId xmlns:a16="http://schemas.microsoft.com/office/drawing/2014/main" xmlns=""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grpSp>
      <p:pic>
        <p:nvPicPr>
          <p:cNvPr id="5" name="Picture 4">
            <a:extLst>
              <a:ext uri="{FF2B5EF4-FFF2-40B4-BE49-F238E27FC236}">
                <a16:creationId xmlns:a16="http://schemas.microsoft.com/office/drawing/2014/main" xmlns="" id="{CE3D4439-AF02-24A6-3D55-8948F4BA9D1A}"/>
              </a:ext>
            </a:extLst>
          </p:cNvPr>
          <p:cNvPicPr>
            <a:picLocks noChangeAspect="1"/>
          </p:cNvPicPr>
          <p:nvPr/>
        </p:nvPicPr>
        <p:blipFill>
          <a:blip r:embed="rId8"/>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xmlns="" id="{D73ECB94-9149-FDEB-FB65-F555DD80B0CE}"/>
              </a:ext>
            </a:extLst>
          </p:cNvPr>
          <p:cNvSpPr txBox="1"/>
          <p:nvPr/>
        </p:nvSpPr>
        <p:spPr>
          <a:xfrm>
            <a:off x="558800" y="1543858"/>
            <a:ext cx="11236960" cy="2123658"/>
          </a:xfrm>
          <a:prstGeom prst="rect">
            <a:avLst/>
          </a:prstGeom>
          <a:noFill/>
        </p:spPr>
        <p:txBody>
          <a:bodyPr wrap="square" rtlCol="0">
            <a:spAutoFit/>
          </a:bodyPr>
          <a:lstStyle/>
          <a:p>
            <a:pPr defTabSz="457200">
              <a:defRPr/>
            </a:pP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a. Chủ ngữ là danh từ chỉ người.</a:t>
            </a:r>
          </a:p>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b. Chủ ngữ là danh từ chỉ vật.</a:t>
            </a:r>
          </a:p>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lang="en-US" sz="33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55156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pic>
        <p:nvPicPr>
          <p:cNvPr id="105" name="图片 81" descr="D:\资料\图层 2.png图层 2">
            <a:extLst>
              <a:ext uri="{FF2B5EF4-FFF2-40B4-BE49-F238E27FC236}">
                <a16:creationId xmlns:a16="http://schemas.microsoft.com/office/drawing/2014/main" xmlns=""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xmlns=""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xmlns=""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xmlns=""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xmlns=""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35484017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111" name="Group 110">
            <a:extLst>
              <a:ext uri="{FF2B5EF4-FFF2-40B4-BE49-F238E27FC236}">
                <a16:creationId xmlns:a16="http://schemas.microsoft.com/office/drawing/2014/main" xmlns=""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xmlns=""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14" name="Graphic 113" descr="Add">
              <a:extLst>
                <a:ext uri="{FF2B5EF4-FFF2-40B4-BE49-F238E27FC236}">
                  <a16:creationId xmlns:a16="http://schemas.microsoft.com/office/drawing/2014/main" xmlns=""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xmlns=""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22" name="Graphic 121" descr="Add">
            <a:extLst>
              <a:ext uri="{FF2B5EF4-FFF2-40B4-BE49-F238E27FC236}">
                <a16:creationId xmlns:a16="http://schemas.microsoft.com/office/drawing/2014/main" xmlns=""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xmlns=""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xmlns=""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76" name="Group 175">
              <a:extLst>
                <a:ext uri="{FF2B5EF4-FFF2-40B4-BE49-F238E27FC236}">
                  <a16:creationId xmlns:a16="http://schemas.microsoft.com/office/drawing/2014/main" xmlns=""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xmlns=""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xmlns=""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3" name="Freeform: Shape 192">
                <a:extLst>
                  <a:ext uri="{FF2B5EF4-FFF2-40B4-BE49-F238E27FC236}">
                    <a16:creationId xmlns:a16="http://schemas.microsoft.com/office/drawing/2014/main" xmlns=""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4" name="Freeform: Shape 193">
                <a:extLst>
                  <a:ext uri="{FF2B5EF4-FFF2-40B4-BE49-F238E27FC236}">
                    <a16:creationId xmlns:a16="http://schemas.microsoft.com/office/drawing/2014/main" xmlns=""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5" name="Heart 194">
                <a:extLst>
                  <a:ext uri="{FF2B5EF4-FFF2-40B4-BE49-F238E27FC236}">
                    <a16:creationId xmlns:a16="http://schemas.microsoft.com/office/drawing/2014/main" xmlns=""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77" name="TextBox 176">
              <a:extLst>
                <a:ext uri="{FF2B5EF4-FFF2-40B4-BE49-F238E27FC236}">
                  <a16:creationId xmlns:a16="http://schemas.microsoft.com/office/drawing/2014/main" xmlns="" id="{361A29D9-1FB7-4663-943D-8927FE483D88}"/>
                </a:ext>
              </a:extLst>
            </p:cNvPr>
            <p:cNvSpPr txBox="1"/>
            <p:nvPr/>
          </p:nvSpPr>
          <p:spPr>
            <a:xfrm>
              <a:off x="882182" y="440278"/>
              <a:ext cx="2305050" cy="493265"/>
            </a:xfrm>
            <a:prstGeom prst="rect">
              <a:avLst/>
            </a:prstGeom>
            <a:noFill/>
          </p:spPr>
          <p:txBody>
            <a:bodyPr wrap="square" rtlCol="0">
              <a:spAutoFit/>
            </a:bodyPr>
            <a:lstStyle/>
            <a:p>
              <a:pPr defTabSz="457200">
                <a:defRP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4</a:t>
              </a:r>
              <a:endParaRPr lang="id-ID" sz="28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xmlns="" id="{F4051454-EE8A-443D-A430-843AA1179C88}"/>
                </a:ext>
              </a:extLst>
            </p:cNvPr>
            <p:cNvSpPr txBox="1"/>
            <p:nvPr/>
          </p:nvSpPr>
          <p:spPr>
            <a:xfrm>
              <a:off x="1427828" y="945439"/>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xmlns=""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80" name="Group 179">
              <a:extLst>
                <a:ext uri="{FF2B5EF4-FFF2-40B4-BE49-F238E27FC236}">
                  <a16:creationId xmlns:a16="http://schemas.microsoft.com/office/drawing/2014/main" xmlns=""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xmlns=""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xmlns=""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8" name="Freeform: Shape 187">
                <a:extLst>
                  <a:ext uri="{FF2B5EF4-FFF2-40B4-BE49-F238E27FC236}">
                    <a16:creationId xmlns:a16="http://schemas.microsoft.com/office/drawing/2014/main" xmlns=""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89" name="Freeform: Shape 188">
                <a:extLst>
                  <a:ext uri="{FF2B5EF4-FFF2-40B4-BE49-F238E27FC236}">
                    <a16:creationId xmlns:a16="http://schemas.microsoft.com/office/drawing/2014/main" xmlns=""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0" name="Heart 189">
                <a:extLst>
                  <a:ext uri="{FF2B5EF4-FFF2-40B4-BE49-F238E27FC236}">
                    <a16:creationId xmlns:a16="http://schemas.microsoft.com/office/drawing/2014/main" xmlns=""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82" name="TextBox 181">
              <a:extLst>
                <a:ext uri="{FF2B5EF4-FFF2-40B4-BE49-F238E27FC236}">
                  <a16:creationId xmlns:a16="http://schemas.microsoft.com/office/drawing/2014/main" xmlns="" id="{2750232E-19BA-4187-861F-9F9A270A560C}"/>
                </a:ext>
              </a:extLst>
            </p:cNvPr>
            <p:cNvSpPr txBox="1"/>
            <p:nvPr/>
          </p:nvSpPr>
          <p:spPr>
            <a:xfrm>
              <a:off x="1427827" y="952942"/>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xmlns=""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xmlns=""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xmlns=""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S</a:t>
              </a:r>
              <a:r>
                <a:rPr lang="id-ID" sz="5400" dirty="0">
                  <a:ln>
                    <a:solidFill>
                      <a:prstClr val="black"/>
                    </a:solidFill>
                  </a:ln>
                  <a:solidFill>
                    <a:srgbClr val="F6D19A"/>
                  </a:solidFill>
                  <a:latin typeface="Times New Roman" panose="02020603050405020304" pitchFamily="18" charset="0"/>
                  <a:cs typeface="Times New Roman" panose="02020603050405020304" pitchFamily="18" charset="0"/>
                </a:rPr>
                <a:t>U</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B</a:t>
              </a:r>
              <a:r>
                <a:rPr lang="id-ID" sz="5400" dirty="0">
                  <a:ln>
                    <a:solidFill>
                      <a:prstClr val="black"/>
                    </a:solidFill>
                  </a:ln>
                  <a:solidFill>
                    <a:srgbClr val="B6B4DA"/>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99CAEC"/>
                  </a:solidFill>
                  <a:latin typeface="Times New Roman" panose="02020603050405020304" pitchFamily="18" charset="0"/>
                  <a:cs typeface="Times New Roman" panose="02020603050405020304" pitchFamily="18" charset="0"/>
                </a:rPr>
                <a:t>I</a:t>
              </a:r>
              <a:r>
                <a:rPr lang="id-ID" sz="5400" dirty="0">
                  <a:ln>
                    <a:solidFill>
                      <a:prstClr val="black"/>
                    </a:solidFill>
                  </a:ln>
                  <a:solidFill>
                    <a:srgbClr val="D4E48F"/>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DCC8B"/>
                  </a:solidFill>
                  <a:latin typeface="Times New Roman" panose="02020603050405020304" pitchFamily="18" charset="0"/>
                  <a:cs typeface="Times New Roman" panose="02020603050405020304" pitchFamily="18" charset="0"/>
                </a:rPr>
                <a:t>L</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E</a:t>
              </a:r>
              <a:endParaRPr lang="id-ID" sz="1600" dirty="0">
                <a:ln>
                  <a:solidFill>
                    <a:prstClr val="black"/>
                  </a:solidFill>
                </a:ln>
                <a:solidFill>
                  <a:srgbClr val="F8B1AA"/>
                </a:solidFill>
                <a:latin typeface="Times New Roman" panose="02020603050405020304" pitchFamily="18" charset="0"/>
                <a:cs typeface="Times New Roman" panose="02020603050405020304" pitchFamily="18" charset="0"/>
              </a:endParaRPr>
            </a:p>
          </p:txBody>
        </p:sp>
      </p:grpSp>
      <p:sp>
        <p:nvSpPr>
          <p:cNvPr id="196" name="Freeform: Shape 195">
            <a:extLst>
              <a:ext uri="{FF2B5EF4-FFF2-40B4-BE49-F238E27FC236}">
                <a16:creationId xmlns:a16="http://schemas.microsoft.com/office/drawing/2014/main" xmlns=""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pic>
        <p:nvPicPr>
          <p:cNvPr id="198" name="Graphic 197" descr="Close">
            <a:extLst>
              <a:ext uri="{FF2B5EF4-FFF2-40B4-BE49-F238E27FC236}">
                <a16:creationId xmlns:a16="http://schemas.microsoft.com/office/drawing/2014/main" xmlns=""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xmlns=""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xmlns=""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3" name="Rectangle: Rounded Corners 202">
              <a:extLst>
                <a:ext uri="{FF2B5EF4-FFF2-40B4-BE49-F238E27FC236}">
                  <a16:creationId xmlns:a16="http://schemas.microsoft.com/office/drawing/2014/main" xmlns=""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4" name="Freeform: Shape 203">
              <a:extLst>
                <a:ext uri="{FF2B5EF4-FFF2-40B4-BE49-F238E27FC236}">
                  <a16:creationId xmlns:a16="http://schemas.microsoft.com/office/drawing/2014/main" xmlns=""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5" name="Freeform: Shape 204">
              <a:extLst>
                <a:ext uri="{FF2B5EF4-FFF2-40B4-BE49-F238E27FC236}">
                  <a16:creationId xmlns:a16="http://schemas.microsoft.com/office/drawing/2014/main" xmlns=""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6" name="Heart 205">
              <a:extLst>
                <a:ext uri="{FF2B5EF4-FFF2-40B4-BE49-F238E27FC236}">
                  <a16:creationId xmlns:a16="http://schemas.microsoft.com/office/drawing/2014/main" xmlns=""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grpSp>
      <p:pic>
        <p:nvPicPr>
          <p:cNvPr id="5" name="Picture 4">
            <a:extLst>
              <a:ext uri="{FF2B5EF4-FFF2-40B4-BE49-F238E27FC236}">
                <a16:creationId xmlns:a16="http://schemas.microsoft.com/office/drawing/2014/main" xmlns=""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xmlns="" id="{D73ECB94-9149-FDEB-FB65-F555DD80B0CE}"/>
              </a:ext>
            </a:extLst>
          </p:cNvPr>
          <p:cNvSpPr txBox="1"/>
          <p:nvPr/>
        </p:nvSpPr>
        <p:spPr>
          <a:xfrm>
            <a:off x="558800" y="1543858"/>
            <a:ext cx="11236960" cy="1107996"/>
          </a:xfrm>
          <a:prstGeom prst="rect">
            <a:avLst/>
          </a:prstGeom>
          <a:noFill/>
        </p:spPr>
        <p:txBody>
          <a:bodyPr wrap="square" rtlCol="0">
            <a:spAutoFit/>
          </a:bodyPr>
          <a:lstStyle/>
          <a:p>
            <a:pPr defTabSz="457200">
              <a:defRPr/>
            </a:pP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a. Chủ ngữ là danh từ chỉ người.</a:t>
            </a:r>
          </a:p>
        </p:txBody>
      </p:sp>
      <p:sp>
        <p:nvSpPr>
          <p:cNvPr id="2" name="Rectangle: Rounded Corners 1">
            <a:extLst>
              <a:ext uri="{FF2B5EF4-FFF2-40B4-BE49-F238E27FC236}">
                <a16:creationId xmlns:a16="http://schemas.microsoft.com/office/drawing/2014/main" xmlns="" id="{15505FF8-FF7B-75A0-922F-48722FDC233C}"/>
              </a:ext>
            </a:extLst>
          </p:cNvPr>
          <p:cNvSpPr/>
          <p:nvPr/>
        </p:nvSpPr>
        <p:spPr>
          <a:xfrm>
            <a:off x="589280" y="2946400"/>
            <a:ext cx="510032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Cô bé đang cho đàn gà ăn.</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258E0E25-219F-AFC8-4021-09C50EFA89F0}"/>
              </a:ext>
            </a:extLst>
          </p:cNvPr>
          <p:cNvSpPr/>
          <p:nvPr/>
        </p:nvSpPr>
        <p:spPr>
          <a:xfrm>
            <a:off x="589280" y="4043680"/>
            <a:ext cx="5425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Em bé đang cho gà ăn thóc.</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594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111" name="Group 110">
            <a:extLst>
              <a:ext uri="{FF2B5EF4-FFF2-40B4-BE49-F238E27FC236}">
                <a16:creationId xmlns:a16="http://schemas.microsoft.com/office/drawing/2014/main" xmlns=""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xmlns=""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14" name="Graphic 113" descr="Add">
              <a:extLst>
                <a:ext uri="{FF2B5EF4-FFF2-40B4-BE49-F238E27FC236}">
                  <a16:creationId xmlns:a16="http://schemas.microsoft.com/office/drawing/2014/main" xmlns=""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xmlns=""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22" name="Graphic 121" descr="Add">
            <a:extLst>
              <a:ext uri="{FF2B5EF4-FFF2-40B4-BE49-F238E27FC236}">
                <a16:creationId xmlns:a16="http://schemas.microsoft.com/office/drawing/2014/main" xmlns=""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xmlns=""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xmlns=""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76" name="Group 175">
              <a:extLst>
                <a:ext uri="{FF2B5EF4-FFF2-40B4-BE49-F238E27FC236}">
                  <a16:creationId xmlns:a16="http://schemas.microsoft.com/office/drawing/2014/main" xmlns=""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xmlns=""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xmlns=""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3" name="Freeform: Shape 192">
                <a:extLst>
                  <a:ext uri="{FF2B5EF4-FFF2-40B4-BE49-F238E27FC236}">
                    <a16:creationId xmlns:a16="http://schemas.microsoft.com/office/drawing/2014/main" xmlns=""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4" name="Freeform: Shape 193">
                <a:extLst>
                  <a:ext uri="{FF2B5EF4-FFF2-40B4-BE49-F238E27FC236}">
                    <a16:creationId xmlns:a16="http://schemas.microsoft.com/office/drawing/2014/main" xmlns=""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5" name="Heart 194">
                <a:extLst>
                  <a:ext uri="{FF2B5EF4-FFF2-40B4-BE49-F238E27FC236}">
                    <a16:creationId xmlns:a16="http://schemas.microsoft.com/office/drawing/2014/main" xmlns=""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77" name="TextBox 176">
              <a:extLst>
                <a:ext uri="{FF2B5EF4-FFF2-40B4-BE49-F238E27FC236}">
                  <a16:creationId xmlns:a16="http://schemas.microsoft.com/office/drawing/2014/main" xmlns="" id="{361A29D9-1FB7-4663-943D-8927FE483D88}"/>
                </a:ext>
              </a:extLst>
            </p:cNvPr>
            <p:cNvSpPr txBox="1"/>
            <p:nvPr/>
          </p:nvSpPr>
          <p:spPr>
            <a:xfrm>
              <a:off x="882182" y="440278"/>
              <a:ext cx="2305050" cy="493265"/>
            </a:xfrm>
            <a:prstGeom prst="rect">
              <a:avLst/>
            </a:prstGeom>
            <a:noFill/>
          </p:spPr>
          <p:txBody>
            <a:bodyPr wrap="square" rtlCol="0">
              <a:spAutoFit/>
            </a:bodyPr>
            <a:lstStyle/>
            <a:p>
              <a:pPr defTabSz="457200">
                <a:defRP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4</a:t>
              </a:r>
              <a:endParaRPr lang="id-ID" sz="28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xmlns="" id="{F4051454-EE8A-443D-A430-843AA1179C88}"/>
                </a:ext>
              </a:extLst>
            </p:cNvPr>
            <p:cNvSpPr txBox="1"/>
            <p:nvPr/>
          </p:nvSpPr>
          <p:spPr>
            <a:xfrm>
              <a:off x="1427828" y="945439"/>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xmlns=""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80" name="Group 179">
              <a:extLst>
                <a:ext uri="{FF2B5EF4-FFF2-40B4-BE49-F238E27FC236}">
                  <a16:creationId xmlns:a16="http://schemas.microsoft.com/office/drawing/2014/main" xmlns=""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xmlns=""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xmlns=""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8" name="Freeform: Shape 187">
                <a:extLst>
                  <a:ext uri="{FF2B5EF4-FFF2-40B4-BE49-F238E27FC236}">
                    <a16:creationId xmlns:a16="http://schemas.microsoft.com/office/drawing/2014/main" xmlns=""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89" name="Freeform: Shape 188">
                <a:extLst>
                  <a:ext uri="{FF2B5EF4-FFF2-40B4-BE49-F238E27FC236}">
                    <a16:creationId xmlns:a16="http://schemas.microsoft.com/office/drawing/2014/main" xmlns=""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0" name="Heart 189">
                <a:extLst>
                  <a:ext uri="{FF2B5EF4-FFF2-40B4-BE49-F238E27FC236}">
                    <a16:creationId xmlns:a16="http://schemas.microsoft.com/office/drawing/2014/main" xmlns=""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82" name="TextBox 181">
              <a:extLst>
                <a:ext uri="{FF2B5EF4-FFF2-40B4-BE49-F238E27FC236}">
                  <a16:creationId xmlns:a16="http://schemas.microsoft.com/office/drawing/2014/main" xmlns="" id="{2750232E-19BA-4187-861F-9F9A270A560C}"/>
                </a:ext>
              </a:extLst>
            </p:cNvPr>
            <p:cNvSpPr txBox="1"/>
            <p:nvPr/>
          </p:nvSpPr>
          <p:spPr>
            <a:xfrm>
              <a:off x="1427827" y="952942"/>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xmlns=""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xmlns=""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xmlns=""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S</a:t>
              </a:r>
              <a:r>
                <a:rPr lang="id-ID" sz="5400" dirty="0">
                  <a:ln>
                    <a:solidFill>
                      <a:prstClr val="black"/>
                    </a:solidFill>
                  </a:ln>
                  <a:solidFill>
                    <a:srgbClr val="F6D19A"/>
                  </a:solidFill>
                  <a:latin typeface="Times New Roman" panose="02020603050405020304" pitchFamily="18" charset="0"/>
                  <a:cs typeface="Times New Roman" panose="02020603050405020304" pitchFamily="18" charset="0"/>
                </a:rPr>
                <a:t>U</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B</a:t>
              </a:r>
              <a:r>
                <a:rPr lang="id-ID" sz="5400" dirty="0">
                  <a:ln>
                    <a:solidFill>
                      <a:prstClr val="black"/>
                    </a:solidFill>
                  </a:ln>
                  <a:solidFill>
                    <a:srgbClr val="B6B4DA"/>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99CAEC"/>
                  </a:solidFill>
                  <a:latin typeface="Times New Roman" panose="02020603050405020304" pitchFamily="18" charset="0"/>
                  <a:cs typeface="Times New Roman" panose="02020603050405020304" pitchFamily="18" charset="0"/>
                </a:rPr>
                <a:t>I</a:t>
              </a:r>
              <a:r>
                <a:rPr lang="id-ID" sz="5400" dirty="0">
                  <a:ln>
                    <a:solidFill>
                      <a:prstClr val="black"/>
                    </a:solidFill>
                  </a:ln>
                  <a:solidFill>
                    <a:srgbClr val="D4E48F"/>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DCC8B"/>
                  </a:solidFill>
                  <a:latin typeface="Times New Roman" panose="02020603050405020304" pitchFamily="18" charset="0"/>
                  <a:cs typeface="Times New Roman" panose="02020603050405020304" pitchFamily="18" charset="0"/>
                </a:rPr>
                <a:t>L</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E</a:t>
              </a:r>
              <a:endParaRPr lang="id-ID" sz="1600" dirty="0">
                <a:ln>
                  <a:solidFill>
                    <a:prstClr val="black"/>
                  </a:solidFill>
                </a:ln>
                <a:solidFill>
                  <a:srgbClr val="F8B1AA"/>
                </a:solidFill>
                <a:latin typeface="Times New Roman" panose="02020603050405020304" pitchFamily="18" charset="0"/>
                <a:cs typeface="Times New Roman" panose="02020603050405020304" pitchFamily="18" charset="0"/>
              </a:endParaRPr>
            </a:p>
          </p:txBody>
        </p:sp>
      </p:grpSp>
      <p:sp>
        <p:nvSpPr>
          <p:cNvPr id="196" name="Freeform: Shape 195">
            <a:extLst>
              <a:ext uri="{FF2B5EF4-FFF2-40B4-BE49-F238E27FC236}">
                <a16:creationId xmlns:a16="http://schemas.microsoft.com/office/drawing/2014/main" xmlns=""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pic>
        <p:nvPicPr>
          <p:cNvPr id="198" name="Graphic 197" descr="Close">
            <a:extLst>
              <a:ext uri="{FF2B5EF4-FFF2-40B4-BE49-F238E27FC236}">
                <a16:creationId xmlns:a16="http://schemas.microsoft.com/office/drawing/2014/main" xmlns=""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xmlns=""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xmlns=""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3" name="Rectangle: Rounded Corners 202">
              <a:extLst>
                <a:ext uri="{FF2B5EF4-FFF2-40B4-BE49-F238E27FC236}">
                  <a16:creationId xmlns:a16="http://schemas.microsoft.com/office/drawing/2014/main" xmlns=""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4" name="Freeform: Shape 203">
              <a:extLst>
                <a:ext uri="{FF2B5EF4-FFF2-40B4-BE49-F238E27FC236}">
                  <a16:creationId xmlns:a16="http://schemas.microsoft.com/office/drawing/2014/main" xmlns=""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5" name="Freeform: Shape 204">
              <a:extLst>
                <a:ext uri="{FF2B5EF4-FFF2-40B4-BE49-F238E27FC236}">
                  <a16:creationId xmlns:a16="http://schemas.microsoft.com/office/drawing/2014/main" xmlns=""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6" name="Heart 205">
              <a:extLst>
                <a:ext uri="{FF2B5EF4-FFF2-40B4-BE49-F238E27FC236}">
                  <a16:creationId xmlns:a16="http://schemas.microsoft.com/office/drawing/2014/main" xmlns=""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grpSp>
      <p:pic>
        <p:nvPicPr>
          <p:cNvPr id="5" name="Picture 4">
            <a:extLst>
              <a:ext uri="{FF2B5EF4-FFF2-40B4-BE49-F238E27FC236}">
                <a16:creationId xmlns:a16="http://schemas.microsoft.com/office/drawing/2014/main" xmlns=""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xmlns="" id="{D73ECB94-9149-FDEB-FB65-F555DD80B0CE}"/>
              </a:ext>
            </a:extLst>
          </p:cNvPr>
          <p:cNvSpPr txBox="1"/>
          <p:nvPr/>
        </p:nvSpPr>
        <p:spPr>
          <a:xfrm>
            <a:off x="558800" y="1543858"/>
            <a:ext cx="11236960" cy="1107996"/>
          </a:xfrm>
          <a:prstGeom prst="rect">
            <a:avLst/>
          </a:prstGeom>
          <a:noFill/>
        </p:spPr>
        <p:txBody>
          <a:bodyPr wrap="square" rtlCol="0">
            <a:spAutoFit/>
          </a:bodyPr>
          <a:lstStyle/>
          <a:p>
            <a:pPr defTabSz="457200">
              <a:defRPr/>
            </a:pP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b. Chủ ngữ là danh từ chỉ vật.</a:t>
            </a:r>
          </a:p>
        </p:txBody>
      </p:sp>
      <p:sp>
        <p:nvSpPr>
          <p:cNvPr id="2" name="Rectangle: Rounded Corners 1">
            <a:extLst>
              <a:ext uri="{FF2B5EF4-FFF2-40B4-BE49-F238E27FC236}">
                <a16:creationId xmlns:a16="http://schemas.microsoft.com/office/drawing/2014/main" xmlns="" id="{15505FF8-FF7B-75A0-922F-48722FDC233C}"/>
              </a:ext>
            </a:extLst>
          </p:cNvPr>
          <p:cNvSpPr/>
          <p:nvPr/>
        </p:nvSpPr>
        <p:spPr>
          <a:xfrm>
            <a:off x="589280" y="2946400"/>
            <a:ext cx="54457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Những con gà đang ăn thóc.</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258E0E25-219F-AFC8-4021-09C50EFA89F0}"/>
              </a:ext>
            </a:extLst>
          </p:cNvPr>
          <p:cNvSpPr/>
          <p:nvPr/>
        </p:nvSpPr>
        <p:spPr>
          <a:xfrm>
            <a:off x="589280" y="4043680"/>
            <a:ext cx="60553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Đàn gà đang chăm chỉ mổ thóc.</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59100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111" name="Group 110">
            <a:extLst>
              <a:ext uri="{FF2B5EF4-FFF2-40B4-BE49-F238E27FC236}">
                <a16:creationId xmlns:a16="http://schemas.microsoft.com/office/drawing/2014/main" xmlns=""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xmlns=""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14" name="Graphic 113" descr="Add">
              <a:extLst>
                <a:ext uri="{FF2B5EF4-FFF2-40B4-BE49-F238E27FC236}">
                  <a16:creationId xmlns:a16="http://schemas.microsoft.com/office/drawing/2014/main" xmlns=""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xmlns=""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22" name="Graphic 121" descr="Add">
            <a:extLst>
              <a:ext uri="{FF2B5EF4-FFF2-40B4-BE49-F238E27FC236}">
                <a16:creationId xmlns:a16="http://schemas.microsoft.com/office/drawing/2014/main" xmlns=""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xmlns=""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xmlns=""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76" name="Group 175">
              <a:extLst>
                <a:ext uri="{FF2B5EF4-FFF2-40B4-BE49-F238E27FC236}">
                  <a16:creationId xmlns:a16="http://schemas.microsoft.com/office/drawing/2014/main" xmlns=""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xmlns=""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xmlns=""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3" name="Freeform: Shape 192">
                <a:extLst>
                  <a:ext uri="{FF2B5EF4-FFF2-40B4-BE49-F238E27FC236}">
                    <a16:creationId xmlns:a16="http://schemas.microsoft.com/office/drawing/2014/main" xmlns=""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4" name="Freeform: Shape 193">
                <a:extLst>
                  <a:ext uri="{FF2B5EF4-FFF2-40B4-BE49-F238E27FC236}">
                    <a16:creationId xmlns:a16="http://schemas.microsoft.com/office/drawing/2014/main" xmlns=""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5" name="Heart 194">
                <a:extLst>
                  <a:ext uri="{FF2B5EF4-FFF2-40B4-BE49-F238E27FC236}">
                    <a16:creationId xmlns:a16="http://schemas.microsoft.com/office/drawing/2014/main" xmlns=""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77" name="TextBox 176">
              <a:extLst>
                <a:ext uri="{FF2B5EF4-FFF2-40B4-BE49-F238E27FC236}">
                  <a16:creationId xmlns:a16="http://schemas.microsoft.com/office/drawing/2014/main" xmlns="" id="{361A29D9-1FB7-4663-943D-8927FE483D88}"/>
                </a:ext>
              </a:extLst>
            </p:cNvPr>
            <p:cNvSpPr txBox="1"/>
            <p:nvPr/>
          </p:nvSpPr>
          <p:spPr>
            <a:xfrm>
              <a:off x="882182" y="440278"/>
              <a:ext cx="2305050" cy="493265"/>
            </a:xfrm>
            <a:prstGeom prst="rect">
              <a:avLst/>
            </a:prstGeom>
            <a:noFill/>
          </p:spPr>
          <p:txBody>
            <a:bodyPr wrap="square" rtlCol="0">
              <a:spAutoFit/>
            </a:bodyPr>
            <a:lstStyle/>
            <a:p>
              <a:pPr defTabSz="457200">
                <a:defRP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4</a:t>
              </a:r>
              <a:endParaRPr lang="id-ID" sz="28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xmlns="" id="{F4051454-EE8A-443D-A430-843AA1179C88}"/>
                </a:ext>
              </a:extLst>
            </p:cNvPr>
            <p:cNvSpPr txBox="1"/>
            <p:nvPr/>
          </p:nvSpPr>
          <p:spPr>
            <a:xfrm>
              <a:off x="1427828" y="945439"/>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xmlns=""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80" name="Group 179">
              <a:extLst>
                <a:ext uri="{FF2B5EF4-FFF2-40B4-BE49-F238E27FC236}">
                  <a16:creationId xmlns:a16="http://schemas.microsoft.com/office/drawing/2014/main" xmlns=""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xmlns=""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xmlns=""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8" name="Freeform: Shape 187">
                <a:extLst>
                  <a:ext uri="{FF2B5EF4-FFF2-40B4-BE49-F238E27FC236}">
                    <a16:creationId xmlns:a16="http://schemas.microsoft.com/office/drawing/2014/main" xmlns=""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89" name="Freeform: Shape 188">
                <a:extLst>
                  <a:ext uri="{FF2B5EF4-FFF2-40B4-BE49-F238E27FC236}">
                    <a16:creationId xmlns:a16="http://schemas.microsoft.com/office/drawing/2014/main" xmlns=""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0" name="Heart 189">
                <a:extLst>
                  <a:ext uri="{FF2B5EF4-FFF2-40B4-BE49-F238E27FC236}">
                    <a16:creationId xmlns:a16="http://schemas.microsoft.com/office/drawing/2014/main" xmlns=""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82" name="TextBox 181">
              <a:extLst>
                <a:ext uri="{FF2B5EF4-FFF2-40B4-BE49-F238E27FC236}">
                  <a16:creationId xmlns:a16="http://schemas.microsoft.com/office/drawing/2014/main" xmlns="" id="{2750232E-19BA-4187-861F-9F9A270A560C}"/>
                </a:ext>
              </a:extLst>
            </p:cNvPr>
            <p:cNvSpPr txBox="1"/>
            <p:nvPr/>
          </p:nvSpPr>
          <p:spPr>
            <a:xfrm>
              <a:off x="1427827" y="952942"/>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xmlns=""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xmlns=""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xmlns=""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S</a:t>
              </a:r>
              <a:r>
                <a:rPr lang="id-ID" sz="5400" dirty="0">
                  <a:ln>
                    <a:solidFill>
                      <a:prstClr val="black"/>
                    </a:solidFill>
                  </a:ln>
                  <a:solidFill>
                    <a:srgbClr val="F6D19A"/>
                  </a:solidFill>
                  <a:latin typeface="Times New Roman" panose="02020603050405020304" pitchFamily="18" charset="0"/>
                  <a:cs typeface="Times New Roman" panose="02020603050405020304" pitchFamily="18" charset="0"/>
                </a:rPr>
                <a:t>U</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B</a:t>
              </a:r>
              <a:r>
                <a:rPr lang="id-ID" sz="5400" dirty="0">
                  <a:ln>
                    <a:solidFill>
                      <a:prstClr val="black"/>
                    </a:solidFill>
                  </a:ln>
                  <a:solidFill>
                    <a:srgbClr val="B6B4DA"/>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99CAEC"/>
                  </a:solidFill>
                  <a:latin typeface="Times New Roman" panose="02020603050405020304" pitchFamily="18" charset="0"/>
                  <a:cs typeface="Times New Roman" panose="02020603050405020304" pitchFamily="18" charset="0"/>
                </a:rPr>
                <a:t>I</a:t>
              </a:r>
              <a:r>
                <a:rPr lang="id-ID" sz="5400" dirty="0">
                  <a:ln>
                    <a:solidFill>
                      <a:prstClr val="black"/>
                    </a:solidFill>
                  </a:ln>
                  <a:solidFill>
                    <a:srgbClr val="D4E48F"/>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DCC8B"/>
                  </a:solidFill>
                  <a:latin typeface="Times New Roman" panose="02020603050405020304" pitchFamily="18" charset="0"/>
                  <a:cs typeface="Times New Roman" panose="02020603050405020304" pitchFamily="18" charset="0"/>
                </a:rPr>
                <a:t>L</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E</a:t>
              </a:r>
              <a:endParaRPr lang="id-ID" sz="1600" dirty="0">
                <a:ln>
                  <a:solidFill>
                    <a:prstClr val="black"/>
                  </a:solidFill>
                </a:ln>
                <a:solidFill>
                  <a:srgbClr val="F8B1AA"/>
                </a:solidFill>
                <a:latin typeface="Times New Roman" panose="02020603050405020304" pitchFamily="18" charset="0"/>
                <a:cs typeface="Times New Roman" panose="02020603050405020304" pitchFamily="18" charset="0"/>
              </a:endParaRPr>
            </a:p>
          </p:txBody>
        </p:sp>
      </p:grpSp>
      <p:sp>
        <p:nvSpPr>
          <p:cNvPr id="196" name="Freeform: Shape 195">
            <a:extLst>
              <a:ext uri="{FF2B5EF4-FFF2-40B4-BE49-F238E27FC236}">
                <a16:creationId xmlns:a16="http://schemas.microsoft.com/office/drawing/2014/main" xmlns=""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pic>
        <p:nvPicPr>
          <p:cNvPr id="198" name="Graphic 197" descr="Close">
            <a:extLst>
              <a:ext uri="{FF2B5EF4-FFF2-40B4-BE49-F238E27FC236}">
                <a16:creationId xmlns:a16="http://schemas.microsoft.com/office/drawing/2014/main" xmlns=""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xmlns=""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xmlns=""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3" name="Rectangle: Rounded Corners 202">
              <a:extLst>
                <a:ext uri="{FF2B5EF4-FFF2-40B4-BE49-F238E27FC236}">
                  <a16:creationId xmlns:a16="http://schemas.microsoft.com/office/drawing/2014/main" xmlns=""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4" name="Freeform: Shape 203">
              <a:extLst>
                <a:ext uri="{FF2B5EF4-FFF2-40B4-BE49-F238E27FC236}">
                  <a16:creationId xmlns:a16="http://schemas.microsoft.com/office/drawing/2014/main" xmlns=""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5" name="Freeform: Shape 204">
              <a:extLst>
                <a:ext uri="{FF2B5EF4-FFF2-40B4-BE49-F238E27FC236}">
                  <a16:creationId xmlns:a16="http://schemas.microsoft.com/office/drawing/2014/main" xmlns=""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6" name="Heart 205">
              <a:extLst>
                <a:ext uri="{FF2B5EF4-FFF2-40B4-BE49-F238E27FC236}">
                  <a16:creationId xmlns:a16="http://schemas.microsoft.com/office/drawing/2014/main" xmlns=""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grpSp>
      <p:pic>
        <p:nvPicPr>
          <p:cNvPr id="5" name="Picture 4">
            <a:extLst>
              <a:ext uri="{FF2B5EF4-FFF2-40B4-BE49-F238E27FC236}">
                <a16:creationId xmlns:a16="http://schemas.microsoft.com/office/drawing/2014/main" xmlns=""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xmlns="" id="{D73ECB94-9149-FDEB-FB65-F555DD80B0CE}"/>
              </a:ext>
            </a:extLst>
          </p:cNvPr>
          <p:cNvSpPr txBox="1"/>
          <p:nvPr/>
        </p:nvSpPr>
        <p:spPr>
          <a:xfrm>
            <a:off x="558800" y="1543858"/>
            <a:ext cx="11236960" cy="1107996"/>
          </a:xfrm>
          <a:prstGeom prst="rect">
            <a:avLst/>
          </a:prstGeom>
          <a:noFill/>
        </p:spPr>
        <p:txBody>
          <a:bodyPr wrap="square" rtlCol="0">
            <a:spAutoFit/>
          </a:bodyPr>
          <a:lstStyle/>
          <a:p>
            <a:pPr defTabSz="457200">
              <a:defRPr/>
            </a:pP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lang="en-US" sz="33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15505FF8-FF7B-75A0-922F-48722FDC233C}"/>
              </a:ext>
            </a:extLst>
          </p:cNvPr>
          <p:cNvSpPr/>
          <p:nvPr/>
        </p:nvSpPr>
        <p:spPr>
          <a:xfrm>
            <a:off x="589280" y="2946400"/>
            <a:ext cx="5445760" cy="99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Ông mặt trời đang tỏa ánh nắng chói chang.</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258E0E25-219F-AFC8-4021-09C50EFA89F0}"/>
              </a:ext>
            </a:extLst>
          </p:cNvPr>
          <p:cNvSpPr/>
          <p:nvPr/>
        </p:nvSpPr>
        <p:spPr>
          <a:xfrm>
            <a:off x="599440" y="4389120"/>
            <a:ext cx="5455920" cy="1087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Mặt trời đang tỏa những tia nắng ấm áp.</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9766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algn="ctr">
                <a:defRPr/>
              </a:pPr>
              <a:endParaRPr lang="zh-CN" altLang="en-US" sz="2400">
                <a:solidFill>
                  <a:prstClr val="black"/>
                </a:solidFill>
                <a:latin typeface="Calibri"/>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algn="ctr">
                <a:defRPr/>
              </a:pPr>
              <a:endParaRPr lang="zh-CN" altLang="en-US" sz="2400">
                <a:solidFill>
                  <a:prstClr val="black"/>
                </a:solidFill>
                <a:latin typeface="Calibri"/>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algn="ctr">
                <a:defRPr/>
              </a:pPr>
              <a:endParaRPr lang="zh-CN" altLang="en-US" sz="2400">
                <a:solidFill>
                  <a:prstClr val="black"/>
                </a:solidFill>
                <a:latin typeface="Calibri"/>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3" name="Picture 2">
            <a:extLst>
              <a:ext uri="{FF2B5EF4-FFF2-40B4-BE49-F238E27FC236}">
                <a16:creationId xmlns:a16="http://schemas.microsoft.com/office/drawing/2014/main" xmlns="" id="{4ADADBFD-BDA4-C17B-57BA-BEF43082BC70}"/>
              </a:ext>
            </a:extLst>
          </p:cNvPr>
          <p:cNvPicPr>
            <a:picLocks noChangeAspect="1"/>
          </p:cNvPicPr>
          <p:nvPr/>
        </p:nvPicPr>
        <p:blipFill>
          <a:blip r:embed="rId15"/>
          <a:stretch>
            <a:fillRect/>
          </a:stretch>
        </p:blipFill>
        <p:spPr>
          <a:xfrm>
            <a:off x="2350815" y="1075735"/>
            <a:ext cx="4828450" cy="4828450"/>
          </a:xfrm>
          <a:prstGeom prst="rect">
            <a:avLst/>
          </a:prstGeom>
        </p:spPr>
      </p:pic>
    </p:spTree>
    <p:extLst>
      <p:ext uri="{BB962C8B-B14F-4D97-AF65-F5344CB8AC3E}">
        <p14:creationId xmlns:p14="http://schemas.microsoft.com/office/powerpoint/2010/main" val="1587764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111" name="Group 110">
            <a:extLst>
              <a:ext uri="{FF2B5EF4-FFF2-40B4-BE49-F238E27FC236}">
                <a16:creationId xmlns:a16="http://schemas.microsoft.com/office/drawing/2014/main" xmlns=""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xmlns=""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14" name="Graphic 113" descr="Add">
              <a:extLst>
                <a:ext uri="{FF2B5EF4-FFF2-40B4-BE49-F238E27FC236}">
                  <a16:creationId xmlns:a16="http://schemas.microsoft.com/office/drawing/2014/main" xmlns=""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xmlns=""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22" name="Graphic 121" descr="Add">
            <a:extLst>
              <a:ext uri="{FF2B5EF4-FFF2-40B4-BE49-F238E27FC236}">
                <a16:creationId xmlns:a16="http://schemas.microsoft.com/office/drawing/2014/main" xmlns=""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xmlns=""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xmlns=""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76" name="Group 175">
              <a:extLst>
                <a:ext uri="{FF2B5EF4-FFF2-40B4-BE49-F238E27FC236}">
                  <a16:creationId xmlns:a16="http://schemas.microsoft.com/office/drawing/2014/main" xmlns=""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xmlns=""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xmlns=""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3" name="Freeform: Shape 192">
                <a:extLst>
                  <a:ext uri="{FF2B5EF4-FFF2-40B4-BE49-F238E27FC236}">
                    <a16:creationId xmlns:a16="http://schemas.microsoft.com/office/drawing/2014/main" xmlns=""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4" name="Freeform: Shape 193">
                <a:extLst>
                  <a:ext uri="{FF2B5EF4-FFF2-40B4-BE49-F238E27FC236}">
                    <a16:creationId xmlns:a16="http://schemas.microsoft.com/office/drawing/2014/main" xmlns=""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5" name="Heart 194">
                <a:extLst>
                  <a:ext uri="{FF2B5EF4-FFF2-40B4-BE49-F238E27FC236}">
                    <a16:creationId xmlns:a16="http://schemas.microsoft.com/office/drawing/2014/main" xmlns=""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77" name="TextBox 176">
              <a:extLst>
                <a:ext uri="{FF2B5EF4-FFF2-40B4-BE49-F238E27FC236}">
                  <a16:creationId xmlns:a16="http://schemas.microsoft.com/office/drawing/2014/main" xmlns="" id="{361A29D9-1FB7-4663-943D-8927FE483D88}"/>
                </a:ext>
              </a:extLst>
            </p:cNvPr>
            <p:cNvSpPr txBox="1"/>
            <p:nvPr/>
          </p:nvSpPr>
          <p:spPr>
            <a:xfrm>
              <a:off x="882182" y="440278"/>
              <a:ext cx="2305050" cy="493265"/>
            </a:xfrm>
            <a:prstGeom prst="rect">
              <a:avLst/>
            </a:prstGeom>
            <a:noFill/>
          </p:spPr>
          <p:txBody>
            <a:bodyPr wrap="square" rtlCol="0">
              <a:spAutoFit/>
            </a:bodyPr>
            <a:lstStyle/>
            <a:p>
              <a:pPr defTabSz="457200">
                <a:defRPr/>
              </a:pPr>
              <a:endParaRPr lang="id-ID" sz="28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xmlns="" id="{F4051454-EE8A-443D-A430-843AA1179C88}"/>
                </a:ext>
              </a:extLst>
            </p:cNvPr>
            <p:cNvSpPr txBox="1"/>
            <p:nvPr/>
          </p:nvSpPr>
          <p:spPr>
            <a:xfrm>
              <a:off x="1427828" y="945439"/>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xmlns=""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80" name="Group 179">
              <a:extLst>
                <a:ext uri="{FF2B5EF4-FFF2-40B4-BE49-F238E27FC236}">
                  <a16:creationId xmlns:a16="http://schemas.microsoft.com/office/drawing/2014/main" xmlns=""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xmlns=""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xmlns=""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8" name="Freeform: Shape 187">
                <a:extLst>
                  <a:ext uri="{FF2B5EF4-FFF2-40B4-BE49-F238E27FC236}">
                    <a16:creationId xmlns:a16="http://schemas.microsoft.com/office/drawing/2014/main" xmlns=""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89" name="Freeform: Shape 188">
                <a:extLst>
                  <a:ext uri="{FF2B5EF4-FFF2-40B4-BE49-F238E27FC236}">
                    <a16:creationId xmlns:a16="http://schemas.microsoft.com/office/drawing/2014/main" xmlns=""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0" name="Heart 189">
                <a:extLst>
                  <a:ext uri="{FF2B5EF4-FFF2-40B4-BE49-F238E27FC236}">
                    <a16:creationId xmlns:a16="http://schemas.microsoft.com/office/drawing/2014/main" xmlns=""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82" name="TextBox 181">
              <a:extLst>
                <a:ext uri="{FF2B5EF4-FFF2-40B4-BE49-F238E27FC236}">
                  <a16:creationId xmlns:a16="http://schemas.microsoft.com/office/drawing/2014/main" xmlns="" id="{2750232E-19BA-4187-861F-9F9A270A560C}"/>
                </a:ext>
              </a:extLst>
            </p:cNvPr>
            <p:cNvSpPr txBox="1"/>
            <p:nvPr/>
          </p:nvSpPr>
          <p:spPr>
            <a:xfrm>
              <a:off x="1427827" y="952942"/>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xmlns=""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xmlns=""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xmlns=""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S</a:t>
              </a:r>
              <a:r>
                <a:rPr lang="id-ID" sz="5400" dirty="0">
                  <a:ln>
                    <a:solidFill>
                      <a:prstClr val="black"/>
                    </a:solidFill>
                  </a:ln>
                  <a:solidFill>
                    <a:srgbClr val="F6D19A"/>
                  </a:solidFill>
                  <a:latin typeface="Times New Roman" panose="02020603050405020304" pitchFamily="18" charset="0"/>
                  <a:cs typeface="Times New Roman" panose="02020603050405020304" pitchFamily="18" charset="0"/>
                </a:rPr>
                <a:t>U</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B</a:t>
              </a:r>
              <a:r>
                <a:rPr lang="id-ID" sz="5400" dirty="0">
                  <a:ln>
                    <a:solidFill>
                      <a:prstClr val="black"/>
                    </a:solidFill>
                  </a:ln>
                  <a:solidFill>
                    <a:srgbClr val="B6B4DA"/>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99CAEC"/>
                  </a:solidFill>
                  <a:latin typeface="Times New Roman" panose="02020603050405020304" pitchFamily="18" charset="0"/>
                  <a:cs typeface="Times New Roman" panose="02020603050405020304" pitchFamily="18" charset="0"/>
                </a:rPr>
                <a:t>I</a:t>
              </a:r>
              <a:r>
                <a:rPr lang="id-ID" sz="5400" dirty="0">
                  <a:ln>
                    <a:solidFill>
                      <a:prstClr val="black"/>
                    </a:solidFill>
                  </a:ln>
                  <a:solidFill>
                    <a:srgbClr val="D4E48F"/>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DCC8B"/>
                  </a:solidFill>
                  <a:latin typeface="Times New Roman" panose="02020603050405020304" pitchFamily="18" charset="0"/>
                  <a:cs typeface="Times New Roman" panose="02020603050405020304" pitchFamily="18" charset="0"/>
                </a:rPr>
                <a:t>L</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E</a:t>
              </a:r>
              <a:endParaRPr lang="id-ID" sz="1600" dirty="0">
                <a:ln>
                  <a:solidFill>
                    <a:prstClr val="black"/>
                  </a:solidFill>
                </a:ln>
                <a:solidFill>
                  <a:srgbClr val="F8B1AA"/>
                </a:solidFill>
                <a:latin typeface="Times New Roman" panose="02020603050405020304" pitchFamily="18" charset="0"/>
                <a:cs typeface="Times New Roman" panose="02020603050405020304" pitchFamily="18" charset="0"/>
              </a:endParaRPr>
            </a:p>
          </p:txBody>
        </p:sp>
      </p:grpSp>
      <p:sp>
        <p:nvSpPr>
          <p:cNvPr id="196" name="Freeform: Shape 195">
            <a:extLst>
              <a:ext uri="{FF2B5EF4-FFF2-40B4-BE49-F238E27FC236}">
                <a16:creationId xmlns:a16="http://schemas.microsoft.com/office/drawing/2014/main" xmlns=""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pic>
        <p:nvPicPr>
          <p:cNvPr id="198" name="Graphic 197" descr="Close">
            <a:extLst>
              <a:ext uri="{FF2B5EF4-FFF2-40B4-BE49-F238E27FC236}">
                <a16:creationId xmlns:a16="http://schemas.microsoft.com/office/drawing/2014/main" xmlns=""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xmlns=""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xmlns=""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3" name="Rectangle: Rounded Corners 202">
              <a:extLst>
                <a:ext uri="{FF2B5EF4-FFF2-40B4-BE49-F238E27FC236}">
                  <a16:creationId xmlns:a16="http://schemas.microsoft.com/office/drawing/2014/main" xmlns=""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4" name="Freeform: Shape 203">
              <a:extLst>
                <a:ext uri="{FF2B5EF4-FFF2-40B4-BE49-F238E27FC236}">
                  <a16:creationId xmlns:a16="http://schemas.microsoft.com/office/drawing/2014/main" xmlns=""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5" name="Freeform: Shape 204">
              <a:extLst>
                <a:ext uri="{FF2B5EF4-FFF2-40B4-BE49-F238E27FC236}">
                  <a16:creationId xmlns:a16="http://schemas.microsoft.com/office/drawing/2014/main" xmlns=""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6" name="Heart 205">
              <a:extLst>
                <a:ext uri="{FF2B5EF4-FFF2-40B4-BE49-F238E27FC236}">
                  <a16:creationId xmlns:a16="http://schemas.microsoft.com/office/drawing/2014/main" xmlns=""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xmlns=""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xmlns="" id="{BE0F5BCD-275D-E49B-576A-60D12E327E79}"/>
              </a:ext>
            </a:extLst>
          </p:cNvPr>
          <p:cNvSpPr/>
          <p:nvPr/>
        </p:nvSpPr>
        <p:spPr>
          <a:xfrm>
            <a:off x="1960880" y="1645920"/>
            <a:ext cx="754888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prstClr val="black"/>
                </a:solidFill>
                <a:latin typeface="Cambria" panose="02040503050406030204" pitchFamily="18" charset="0"/>
                <a:ea typeface="Cambria" panose="02040503050406030204" pitchFamily="18" charset="0"/>
              </a:rPr>
              <a:t>Nêu tác dụng chủ ngữ. Chủ ngữ trả lời cho câu hỏi nào?</a:t>
            </a:r>
            <a:endParaRPr lang="en-US" sz="4000" b="1" dirty="0">
              <a:solidFill>
                <a:prstClr val="black"/>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xmlns="" id="{4CC4A984-6891-91F0-2B43-15B8D50951E6}"/>
              </a:ext>
            </a:extLst>
          </p:cNvPr>
          <p:cNvSpPr/>
          <p:nvPr/>
        </p:nvSpPr>
        <p:spPr>
          <a:xfrm>
            <a:off x="4836160" y="3373120"/>
            <a:ext cx="7000240" cy="2631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0000"/>
                </a:solidFill>
                <a:latin typeface="Cambria" panose="02040503050406030204" pitchFamily="18" charset="0"/>
                <a:ea typeface="Cambria" panose="02040503050406030204" pitchFamily="18" charset="0"/>
              </a:rPr>
              <a:t>Chủ ngữ là một trong hai thành phần chính của câu </a:t>
            </a:r>
            <a:r>
              <a:rPr lang="vi-VN" sz="3200" dirty="0">
                <a:solidFill>
                  <a:prstClr val="black"/>
                </a:solidFill>
                <a:latin typeface="Cambria" panose="02040503050406030204" pitchFamily="18" charset="0"/>
                <a:ea typeface="Cambria" panose="02040503050406030204" pitchFamily="18" charset="0"/>
              </a:rPr>
              <a:t>thể hiện con người, động vật, đồ vật, sự kiện</a:t>
            </a:r>
            <a:r>
              <a:rPr lang="vi-VN" sz="3200" dirty="0">
                <a:solidFill>
                  <a:srgbClr val="000000"/>
                </a:solidFill>
                <a:latin typeface="Cambria" panose="02040503050406030204" pitchFamily="18" charset="0"/>
                <a:ea typeface="Cambria" panose="02040503050406030204" pitchFamily="18" charset="0"/>
              </a:rPr>
              <a:t>… Chủ ngữ thường trả lời cho các câu hỏi </a:t>
            </a:r>
            <a:r>
              <a:rPr lang="vi-VN" sz="3200" i="1" dirty="0">
                <a:solidFill>
                  <a:srgbClr val="000000"/>
                </a:solidFill>
                <a:latin typeface="Cambria" panose="02040503050406030204" pitchFamily="18" charset="0"/>
                <a:ea typeface="Cambria" panose="02040503050406030204" pitchFamily="18" charset="0"/>
              </a:rPr>
              <a:t>Ai? Cái gì? Con gì? Việc gì?</a:t>
            </a:r>
            <a:r>
              <a:rPr lang="vi-VN" sz="3200" b="1" i="1" dirty="0">
                <a:solidFill>
                  <a:srgbClr val="333333"/>
                </a:solidFill>
                <a:latin typeface="Cambria" panose="02040503050406030204" pitchFamily="18" charset="0"/>
                <a:ea typeface="Cambria" panose="02040503050406030204" pitchFamily="18" charset="0"/>
              </a:rPr>
              <a:t> </a:t>
            </a:r>
            <a:r>
              <a:rPr lang="vi-VN" sz="3200" i="1" dirty="0">
                <a:solidFill>
                  <a:srgbClr val="444444"/>
                </a:solidFill>
                <a:latin typeface="Cambria" panose="02040503050406030204" pitchFamily="18" charset="0"/>
                <a:ea typeface="Cambria" panose="02040503050406030204" pitchFamily="18" charset="0"/>
              </a:rPr>
              <a:t>Sự vật gì?</a:t>
            </a:r>
            <a:endParaRPr lang="en-US" sz="32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691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微软雅黑"/>
            </a:endParaRPr>
          </a:p>
        </p:txBody>
      </p:sp>
      <p:grpSp>
        <p:nvGrpSpPr>
          <p:cNvPr id="111" name="Group 110">
            <a:extLst>
              <a:ext uri="{FF2B5EF4-FFF2-40B4-BE49-F238E27FC236}">
                <a16:creationId xmlns:a16="http://schemas.microsoft.com/office/drawing/2014/main" xmlns=""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xmlns=""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14" name="Graphic 113" descr="Add">
              <a:extLst>
                <a:ext uri="{FF2B5EF4-FFF2-40B4-BE49-F238E27FC236}">
                  <a16:creationId xmlns:a16="http://schemas.microsoft.com/office/drawing/2014/main" xmlns=""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xmlns=""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pic>
        <p:nvPicPr>
          <p:cNvPr id="122" name="Graphic 121" descr="Add">
            <a:extLst>
              <a:ext uri="{FF2B5EF4-FFF2-40B4-BE49-F238E27FC236}">
                <a16:creationId xmlns:a16="http://schemas.microsoft.com/office/drawing/2014/main" xmlns=""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xmlns=""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xmlns=""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76" name="Group 175">
              <a:extLst>
                <a:ext uri="{FF2B5EF4-FFF2-40B4-BE49-F238E27FC236}">
                  <a16:creationId xmlns:a16="http://schemas.microsoft.com/office/drawing/2014/main" xmlns=""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xmlns=""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xmlns=""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93" name="Freeform: Shape 192">
                <a:extLst>
                  <a:ext uri="{FF2B5EF4-FFF2-40B4-BE49-F238E27FC236}">
                    <a16:creationId xmlns:a16="http://schemas.microsoft.com/office/drawing/2014/main" xmlns=""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4" name="Freeform: Shape 193">
                <a:extLst>
                  <a:ext uri="{FF2B5EF4-FFF2-40B4-BE49-F238E27FC236}">
                    <a16:creationId xmlns:a16="http://schemas.microsoft.com/office/drawing/2014/main" xmlns=""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5" name="Heart 194">
                <a:extLst>
                  <a:ext uri="{FF2B5EF4-FFF2-40B4-BE49-F238E27FC236}">
                    <a16:creationId xmlns:a16="http://schemas.microsoft.com/office/drawing/2014/main" xmlns=""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77" name="TextBox 176">
              <a:extLst>
                <a:ext uri="{FF2B5EF4-FFF2-40B4-BE49-F238E27FC236}">
                  <a16:creationId xmlns:a16="http://schemas.microsoft.com/office/drawing/2014/main" xmlns="" id="{361A29D9-1FB7-4663-943D-8927FE483D88}"/>
                </a:ext>
              </a:extLst>
            </p:cNvPr>
            <p:cNvSpPr txBox="1"/>
            <p:nvPr/>
          </p:nvSpPr>
          <p:spPr>
            <a:xfrm>
              <a:off x="882182" y="440278"/>
              <a:ext cx="2305050" cy="493265"/>
            </a:xfrm>
            <a:prstGeom prst="rect">
              <a:avLst/>
            </a:prstGeom>
            <a:noFill/>
          </p:spPr>
          <p:txBody>
            <a:bodyPr wrap="square" rtlCol="0">
              <a:spAutoFit/>
            </a:bodyPr>
            <a:lstStyle/>
            <a:p>
              <a:pPr defTabSz="457200">
                <a:defRPr/>
              </a:pPr>
              <a:endParaRPr lang="id-ID" sz="28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xmlns="" id="{F4051454-EE8A-443D-A430-843AA1179C88}"/>
                </a:ext>
              </a:extLst>
            </p:cNvPr>
            <p:cNvSpPr txBox="1"/>
            <p:nvPr/>
          </p:nvSpPr>
          <p:spPr>
            <a:xfrm>
              <a:off x="1427828" y="945439"/>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xmlns=""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nvGrpSpPr>
            <p:cNvPr id="180" name="Group 179">
              <a:extLst>
                <a:ext uri="{FF2B5EF4-FFF2-40B4-BE49-F238E27FC236}">
                  <a16:creationId xmlns:a16="http://schemas.microsoft.com/office/drawing/2014/main" xmlns=""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xmlns=""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xmlns=""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sp>
            <p:nvSpPr>
              <p:cNvPr id="188" name="Freeform: Shape 187">
                <a:extLst>
                  <a:ext uri="{FF2B5EF4-FFF2-40B4-BE49-F238E27FC236}">
                    <a16:creationId xmlns:a16="http://schemas.microsoft.com/office/drawing/2014/main" xmlns=""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89" name="Freeform: Shape 188">
                <a:extLst>
                  <a:ext uri="{FF2B5EF4-FFF2-40B4-BE49-F238E27FC236}">
                    <a16:creationId xmlns:a16="http://schemas.microsoft.com/office/drawing/2014/main" xmlns=""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Times New Roman" panose="02020603050405020304" pitchFamily="18" charset="0"/>
                  <a:cs typeface="Times New Roman" panose="02020603050405020304" pitchFamily="18" charset="0"/>
                </a:endParaRPr>
              </a:p>
            </p:txBody>
          </p:sp>
          <p:sp>
            <p:nvSpPr>
              <p:cNvPr id="190" name="Heart 189">
                <a:extLst>
                  <a:ext uri="{FF2B5EF4-FFF2-40B4-BE49-F238E27FC236}">
                    <a16:creationId xmlns:a16="http://schemas.microsoft.com/office/drawing/2014/main" xmlns=""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Times New Roman" panose="02020603050405020304" pitchFamily="18" charset="0"/>
                  <a:cs typeface="Times New Roman" panose="02020603050405020304" pitchFamily="18" charset="0"/>
                </a:endParaRPr>
              </a:p>
            </p:txBody>
          </p:sp>
        </p:grpSp>
        <p:sp>
          <p:nvSpPr>
            <p:cNvPr id="182" name="TextBox 181">
              <a:extLst>
                <a:ext uri="{FF2B5EF4-FFF2-40B4-BE49-F238E27FC236}">
                  <a16:creationId xmlns:a16="http://schemas.microsoft.com/office/drawing/2014/main" xmlns="" id="{2750232E-19BA-4187-861F-9F9A270A560C}"/>
                </a:ext>
              </a:extLst>
            </p:cNvPr>
            <p:cNvSpPr txBox="1"/>
            <p:nvPr/>
          </p:nvSpPr>
          <p:spPr>
            <a:xfrm>
              <a:off x="1427827" y="952942"/>
              <a:ext cx="2774952" cy="377203"/>
            </a:xfrm>
            <a:prstGeom prst="rect">
              <a:avLst/>
            </a:prstGeom>
            <a:noFill/>
          </p:spPr>
          <p:txBody>
            <a:bodyPr wrap="square" rtlCol="0">
              <a:spAutoFit/>
            </a:bodyPr>
            <a:lstStyle/>
            <a:p>
              <a:pPr algn="ctr" defTabSz="457200">
                <a:defRPr/>
              </a:pPr>
              <a:r>
                <a:rPr lang="id-ID" sz="2000" dirty="0">
                  <a:solidFill>
                    <a:prstClr val="black"/>
                  </a:solidFill>
                  <a:latin typeface="Times New Roman" panose="02020603050405020304" pitchFamily="18" charset="0"/>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xmlns=""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xmlns=""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xmlns=""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S</a:t>
              </a:r>
              <a:r>
                <a:rPr lang="id-ID" sz="5400" dirty="0">
                  <a:ln>
                    <a:solidFill>
                      <a:prstClr val="black"/>
                    </a:solidFill>
                  </a:ln>
                  <a:solidFill>
                    <a:srgbClr val="F6D19A"/>
                  </a:solidFill>
                  <a:latin typeface="Times New Roman" panose="02020603050405020304" pitchFamily="18" charset="0"/>
                  <a:cs typeface="Times New Roman" panose="02020603050405020304" pitchFamily="18" charset="0"/>
                </a:rPr>
                <a:t>U</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B</a:t>
              </a:r>
              <a:r>
                <a:rPr lang="id-ID" sz="5400" dirty="0">
                  <a:ln>
                    <a:solidFill>
                      <a:prstClr val="black"/>
                    </a:solidFill>
                  </a:ln>
                  <a:solidFill>
                    <a:srgbClr val="B6B4DA"/>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99CAEC"/>
                  </a:solidFill>
                  <a:latin typeface="Times New Roman" panose="02020603050405020304" pitchFamily="18" charset="0"/>
                  <a:cs typeface="Times New Roman" panose="02020603050405020304" pitchFamily="18" charset="0"/>
                </a:rPr>
                <a:t>I</a:t>
              </a:r>
              <a:r>
                <a:rPr lang="id-ID" sz="5400" dirty="0">
                  <a:ln>
                    <a:solidFill>
                      <a:prstClr val="black"/>
                    </a:solidFill>
                  </a:ln>
                  <a:solidFill>
                    <a:srgbClr val="D4E48F"/>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3F1A1"/>
                  </a:solidFill>
                  <a:latin typeface="Times New Roman" panose="02020603050405020304" pitchFamily="18" charset="0"/>
                  <a:cs typeface="Times New Roman" panose="02020603050405020304" pitchFamily="18" charset="0"/>
                </a:rPr>
                <a:t>T</a:t>
              </a:r>
              <a:r>
                <a:rPr lang="id-ID" sz="5400" dirty="0">
                  <a:ln>
                    <a:solidFill>
                      <a:prstClr val="black"/>
                    </a:solidFill>
                  </a:ln>
                  <a:solidFill>
                    <a:srgbClr val="FDCC8B"/>
                  </a:solidFill>
                  <a:latin typeface="Times New Roman" panose="02020603050405020304" pitchFamily="18" charset="0"/>
                  <a:cs typeface="Times New Roman" panose="02020603050405020304" pitchFamily="18" charset="0"/>
                </a:rPr>
                <a:t>L</a:t>
              </a:r>
              <a:r>
                <a:rPr lang="id-ID" sz="5400" dirty="0">
                  <a:ln>
                    <a:solidFill>
                      <a:prstClr val="black"/>
                    </a:solidFill>
                  </a:ln>
                  <a:solidFill>
                    <a:srgbClr val="F8B1AA"/>
                  </a:solidFill>
                  <a:latin typeface="Times New Roman" panose="02020603050405020304" pitchFamily="18" charset="0"/>
                  <a:cs typeface="Times New Roman" panose="02020603050405020304" pitchFamily="18" charset="0"/>
                </a:rPr>
                <a:t>E</a:t>
              </a:r>
              <a:endParaRPr lang="id-ID" sz="1600" dirty="0">
                <a:ln>
                  <a:solidFill>
                    <a:prstClr val="black"/>
                  </a:solidFill>
                </a:ln>
                <a:solidFill>
                  <a:srgbClr val="F8B1AA"/>
                </a:solidFill>
                <a:latin typeface="Times New Roman" panose="02020603050405020304" pitchFamily="18" charset="0"/>
                <a:cs typeface="Times New Roman" panose="02020603050405020304" pitchFamily="18" charset="0"/>
              </a:endParaRPr>
            </a:p>
          </p:txBody>
        </p:sp>
      </p:grpSp>
      <p:sp>
        <p:nvSpPr>
          <p:cNvPr id="196" name="Freeform: Shape 195">
            <a:extLst>
              <a:ext uri="{FF2B5EF4-FFF2-40B4-BE49-F238E27FC236}">
                <a16:creationId xmlns:a16="http://schemas.microsoft.com/office/drawing/2014/main" xmlns=""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id-ID">
              <a:solidFill>
                <a:prstClr val="white"/>
              </a:solidFill>
              <a:latin typeface="微软雅黑"/>
            </a:endParaRPr>
          </a:p>
        </p:txBody>
      </p:sp>
      <p:pic>
        <p:nvPicPr>
          <p:cNvPr id="198" name="Graphic 197" descr="Close">
            <a:extLst>
              <a:ext uri="{FF2B5EF4-FFF2-40B4-BE49-F238E27FC236}">
                <a16:creationId xmlns:a16="http://schemas.microsoft.com/office/drawing/2014/main" xmlns=""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xmlns=""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xmlns=""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3" name="Rectangle: Rounded Corners 202">
              <a:extLst>
                <a:ext uri="{FF2B5EF4-FFF2-40B4-BE49-F238E27FC236}">
                  <a16:creationId xmlns:a16="http://schemas.microsoft.com/office/drawing/2014/main" xmlns=""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sp>
          <p:nvSpPr>
            <p:cNvPr id="204" name="Freeform: Shape 203">
              <a:extLst>
                <a:ext uri="{FF2B5EF4-FFF2-40B4-BE49-F238E27FC236}">
                  <a16:creationId xmlns:a16="http://schemas.microsoft.com/office/drawing/2014/main" xmlns=""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5" name="Freeform: Shape 204">
              <a:extLst>
                <a:ext uri="{FF2B5EF4-FFF2-40B4-BE49-F238E27FC236}">
                  <a16:creationId xmlns:a16="http://schemas.microsoft.com/office/drawing/2014/main" xmlns=""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457200">
                <a:defRPr/>
              </a:pPr>
              <a:endParaRPr lang="id-ID">
                <a:solidFill>
                  <a:prstClr val="black"/>
                </a:solidFill>
                <a:latin typeface="微软雅黑"/>
              </a:endParaRPr>
            </a:p>
          </p:txBody>
        </p:sp>
        <p:sp>
          <p:nvSpPr>
            <p:cNvPr id="206" name="Heart 205">
              <a:extLst>
                <a:ext uri="{FF2B5EF4-FFF2-40B4-BE49-F238E27FC236}">
                  <a16:creationId xmlns:a16="http://schemas.microsoft.com/office/drawing/2014/main" xmlns=""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id-ID">
                <a:solidFill>
                  <a:prstClr val="white"/>
                </a:solidFill>
                <a:latin typeface="微软雅黑"/>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xmlns=""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xmlns="" id="{BE0F5BCD-275D-E49B-576A-60D12E327E79}"/>
              </a:ext>
            </a:extLst>
          </p:cNvPr>
          <p:cNvSpPr/>
          <p:nvPr/>
        </p:nvSpPr>
        <p:spPr>
          <a:xfrm>
            <a:off x="1960880" y="1645920"/>
            <a:ext cx="840232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hãu</a:t>
            </a:r>
            <a:r>
              <a:rPr lang="en-US" sz="4000" b="1" dirty="0">
                <a:solidFill>
                  <a:prstClr val="black"/>
                </a:solidFill>
                <a:latin typeface="Cambria" panose="02040503050406030204" pitchFamily="18" charset="0"/>
                <a:ea typeface="Cambria" panose="02040503050406030204" pitchFamily="18" charset="0"/>
              </a:rPr>
              <a:t> đ</a:t>
            </a:r>
            <a:r>
              <a:rPr lang="vi-VN" sz="4000" b="1" dirty="0">
                <a:solidFill>
                  <a:prstClr val="black"/>
                </a:solidFill>
                <a:latin typeface="Cambria" panose="02040503050406030204" pitchFamily="18" charset="0"/>
                <a:ea typeface="Cambria" panose="02040503050406030204" pitchFamily="18" charset="0"/>
              </a:rPr>
              <a:t>ặt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vi-VN" sz="4000" b="1" dirty="0">
                <a:solidFill>
                  <a:prstClr val="black"/>
                </a:solidFill>
                <a:latin typeface="Cambria" panose="02040503050406030204" pitchFamily="18" charset="0"/>
                <a:ea typeface="Cambria" panose="02040503050406030204" pitchFamily="18" charset="0"/>
              </a:rPr>
              <a:t> có chủ ngữ chỉ người, vật, hiện tượng tự nhiên.</a:t>
            </a:r>
            <a:endParaRPr lang="en-US" sz="4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7502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51129" y="-385991"/>
            <a:ext cx="11231245" cy="6866255"/>
            <a:chOff x="756" y="-602"/>
            <a:chExt cx="17687" cy="10813"/>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pic>
          <p:nvPicPr>
            <p:cNvPr id="33" name="图片 32" descr="笔"/>
            <p:cNvPicPr>
              <a:picLocks noChangeAspect="1"/>
            </p:cNvPicPr>
            <p:nvPr/>
          </p:nvPicPr>
          <p:blipFill>
            <a:blip r:embed="rId3"/>
            <a:stretch>
              <a:fillRect/>
            </a:stretch>
          </p:blipFill>
          <p:spPr>
            <a:xfrm>
              <a:off x="10051" y="-602"/>
              <a:ext cx="2546" cy="2544"/>
            </a:xfrm>
            <a:prstGeom prst="rect">
              <a:avLst/>
            </a:prstGeom>
          </p:spPr>
        </p:pic>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xmlns="" r:embed="rId10"/>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xmlns="" r:embed="rId10"/>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xmlns="" r:embed="rId10"/>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1" cstate="screen">
                <a:extLst>
                  <a:ext uri="{96DAC541-7B7A-43D3-8B79-37D633B846F1}">
                    <asvg:svgBlip xmlns:asvg="http://schemas.microsoft.com/office/drawing/2016/SVG/main" xmlns="" r:embed="rId12"/>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1" cstate="screen">
                <a:extLst>
                  <a:ext uri="{96DAC541-7B7A-43D3-8B79-37D633B846F1}">
                    <asvg:svgBlip xmlns:asvg="http://schemas.microsoft.com/office/drawing/2016/SVG/main" xmlns="" r:embed="rId12"/>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xmlns="" r:embed="rId10"/>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xmlns="" r:embed="rId10"/>
                </a:ext>
              </a:extLst>
            </a:blip>
            <a:stretch>
              <a:fillRect/>
            </a:stretch>
          </p:blipFill>
          <p:spPr>
            <a:xfrm>
              <a:off x="15347" y="8891"/>
              <a:ext cx="1245" cy="1541"/>
            </a:xfrm>
            <a:prstGeom prst="rect">
              <a:avLst/>
            </a:prstGeom>
          </p:spPr>
        </p:pic>
      </p:grpSp>
      <p:sp>
        <p:nvSpPr>
          <p:cNvPr id="97" name="文本框 3">
            <a:extLst>
              <a:ext uri="{FF2B5EF4-FFF2-40B4-BE49-F238E27FC236}">
                <a16:creationId xmlns:a16="http://schemas.microsoft.com/office/drawing/2014/main" xmlns="" id="{0AA3831C-C040-4F4D-9112-10D8DAB841AC}"/>
              </a:ext>
            </a:extLst>
          </p:cNvPr>
          <p:cNvSpPr txBox="1"/>
          <p:nvPr/>
        </p:nvSpPr>
        <p:spPr>
          <a:xfrm>
            <a:off x="3353531" y="1081252"/>
            <a:ext cx="5520690" cy="1323439"/>
          </a:xfrm>
          <a:prstGeom prst="rect">
            <a:avLst/>
          </a:prstGeom>
          <a:noFill/>
        </p:spPr>
        <p:txBody>
          <a:bodyPr wrap="square" rtlCol="0">
            <a:spAutoFit/>
          </a:bodyPr>
          <a:lstStyle/>
          <a:p>
            <a:pPr algn="ctr" defTabSz="457200">
              <a:defRPr/>
            </a:pPr>
            <a:r>
              <a:rPr lang="en-US" altLang="zh-CN" sz="8000" b="1">
                <a:ln w="13462">
                  <a:solidFill>
                    <a:prstClr val="white"/>
                  </a:solidFill>
                  <a:prstDash val="solid"/>
                </a:ln>
                <a:solidFill>
                  <a:prstClr val="black">
                    <a:lumMod val="85000"/>
                    <a:lumOff val="15000"/>
                  </a:prstClr>
                </a:solidFill>
                <a:effectLst>
                  <a:outerShdw dist="38100" dir="2700000" algn="bl" rotWithShape="0">
                    <a:srgbClr val="0070C0"/>
                  </a:outerShdw>
                </a:effectLst>
                <a:latin typeface="UTM Gradoo" panose="02040603050506020204" pitchFamily="18" charset="0"/>
                <a:cs typeface="Arial Rounded MT Bold" panose="020F0704030504030204" charset="0"/>
                <a:sym typeface="+mn-lt"/>
              </a:rPr>
              <a:t>DẶN DÒ</a:t>
            </a:r>
            <a:endParaRPr lang="en-US" altLang="zh-CN" sz="8000" b="1" dirty="0">
              <a:ln w="13462">
                <a:solidFill>
                  <a:prstClr val="white"/>
                </a:solidFill>
                <a:prstDash val="solid"/>
              </a:ln>
              <a:solidFill>
                <a:prstClr val="black">
                  <a:lumMod val="85000"/>
                  <a:lumOff val="15000"/>
                </a:prstClr>
              </a:solidFill>
              <a:effectLst>
                <a:outerShdw dist="38100" dir="2700000" algn="bl" rotWithShape="0">
                  <a:srgbClr val="0070C0"/>
                </a:outerShdw>
              </a:effectLst>
              <a:latin typeface="UTM Gradoo" panose="02040603050506020204" pitchFamily="18" charset="0"/>
              <a:cs typeface="Arial Rounded MT Bold" panose="020F0704030504030204" charset="0"/>
              <a:sym typeface="+mn-lt"/>
            </a:endParaRPr>
          </a:p>
        </p:txBody>
      </p:sp>
    </p:spTree>
    <p:extLst>
      <p:ext uri="{BB962C8B-B14F-4D97-AF65-F5344CB8AC3E}">
        <p14:creationId xmlns:p14="http://schemas.microsoft.com/office/powerpoint/2010/main" val="3523546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5" presetClass="entr" presetSubtype="0"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p:cTn id="13"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16" dur="1000" fill="hold"/>
                                        <p:tgtEl>
                                          <p:spTgt spid="97"/>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97"/>
                                        </p:tgtEl>
                                      </p:cBhvr>
                                    </p:animEffect>
                                  </p:childTnLst>
                                </p:cTn>
                              </p:par>
                            </p:childTnLst>
                          </p:cTn>
                        </p:par>
                        <p:par>
                          <p:cTn id="21" fill="hold">
                            <p:stCondLst>
                              <p:cond delay="1500"/>
                            </p:stCondLst>
                            <p:childTnLst>
                              <p:par>
                                <p:cTn id="22" presetID="21" presetClass="entr" presetSubtype="1"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heel(1)">
                                      <p:cBhvr>
                                        <p:cTn id="24"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pPr>
              <a:defRPr/>
            </a:pPr>
            <a:r>
              <a:rPr lang="en-US" sz="3600" b="1" dirty="0">
                <a:solidFill>
                  <a:srgbClr val="FFFF00"/>
                </a:solidFill>
                <a:latin typeface="Arial" panose="020B0604020202020204" pitchFamily="34" charset="0"/>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3139983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2">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algn="ctr">
              <a:defRPr/>
            </a:pP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trận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lũ</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lớn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cuốn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mất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gỗ</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nên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bạn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nhỏ</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không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thể</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đến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trường</a:t>
            </a:r>
            <a:r>
              <a:rPr lang="en-US" sz="2800" dirty="0">
                <a:solidFill>
                  <a:srgbClr val="008000"/>
                </a:solidFill>
                <a:latin typeface="Arial" panose="020B0604020202020204" pitchFamily="34" charset="0"/>
                <a:cs typeface="Arial" panose="020B0604020202020204" pitchFamily="34" charset="0"/>
              </a:rPr>
              <a:t>.</a:t>
            </a:r>
          </a:p>
          <a:p>
            <a:pPr algn="ctr">
              <a:defRPr/>
            </a:pPr>
            <a:endParaRPr lang="en-US" sz="2800" dirty="0">
              <a:solidFill>
                <a:srgbClr val="008000"/>
              </a:solidFill>
              <a:latin typeface="Arial" panose="020B0604020202020204" pitchFamily="34" charset="0"/>
              <a:cs typeface="Arial" panose="020B0604020202020204" pitchFamily="34" charset="0"/>
            </a:endParaRPr>
          </a:p>
          <a:p>
            <a:pPr algn="ctr">
              <a:defRPr/>
            </a:pP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em</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hãy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giúp</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tốt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bụng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mới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bằng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cách</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lời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hỏi</a:t>
            </a:r>
            <a:r>
              <a:rPr lang="en-US" sz="2800" dirty="0">
                <a:solidFill>
                  <a:srgbClr val="008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26037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426667" y="4054458"/>
            <a:ext cx="8255000" cy="4922795"/>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6345" y="3936773"/>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err="1">
                <a:solidFill>
                  <a:srgbClr val="009900"/>
                </a:solidFill>
                <a:latin typeface="Calibri" panose="020F0502020204030204"/>
              </a:rPr>
              <a:t>Chúng</a:t>
            </a:r>
            <a:r>
              <a:rPr lang="en-US" sz="2000" dirty="0">
                <a:solidFill>
                  <a:srgbClr val="009900"/>
                </a:solidFill>
                <a:latin typeface="Calibri" panose="020F0502020204030204"/>
              </a:rPr>
              <a:t> </a:t>
            </a:r>
            <a:r>
              <a:rPr lang="en-US" sz="2000" dirty="0" err="1">
                <a:solidFill>
                  <a:srgbClr val="009900"/>
                </a:solidFill>
                <a:latin typeface="Calibri" panose="020F0502020204030204"/>
              </a:rPr>
              <a:t>cháu</a:t>
            </a:r>
            <a:r>
              <a:rPr lang="en-US" sz="2000" dirty="0">
                <a:solidFill>
                  <a:srgbClr val="009900"/>
                </a:solidFill>
                <a:latin typeface="Calibri" panose="020F0502020204030204"/>
              </a:rPr>
              <a:t> </a:t>
            </a:r>
            <a:r>
              <a:rPr lang="en-US" sz="2000" dirty="0" err="1">
                <a:solidFill>
                  <a:srgbClr val="009900"/>
                </a:solidFill>
                <a:latin typeface="Calibri" panose="020F0502020204030204"/>
              </a:rPr>
              <a:t>cảm</a:t>
            </a:r>
            <a:r>
              <a:rPr lang="en-US" sz="2000" dirty="0">
                <a:solidFill>
                  <a:srgbClr val="009900"/>
                </a:solidFill>
                <a:latin typeface="Calibri" panose="020F0502020204030204"/>
              </a:rPr>
              <a:t> </a:t>
            </a:r>
            <a:r>
              <a:rPr lang="en-US" sz="2000" dirty="0" err="1">
                <a:solidFill>
                  <a:srgbClr val="009900"/>
                </a:solidFill>
                <a:latin typeface="Calibri" panose="020F0502020204030204"/>
              </a:rPr>
              <a:t>ơn</a:t>
            </a:r>
            <a:r>
              <a:rPr lang="en-US" sz="2000" dirty="0">
                <a:solidFill>
                  <a:srgbClr val="009900"/>
                </a:solidFill>
                <a:latin typeface="Calibri" panose="020F0502020204030204"/>
              </a:rPr>
              <a:t> </a:t>
            </a:r>
            <a:r>
              <a:rPr lang="en-US" sz="2000" dirty="0" err="1">
                <a:solidFill>
                  <a:srgbClr val="009900"/>
                </a:solidFill>
                <a:latin typeface="Calibri" panose="020F0502020204030204"/>
              </a:rPr>
              <a:t>bác</a:t>
            </a:r>
            <a:r>
              <a:rPr lang="en-US" sz="2000" dirty="0">
                <a:solidFill>
                  <a:srgbClr val="009900"/>
                </a:solidFill>
                <a:latin typeface="Calibri" panose="020F0502020204030204"/>
              </a:rPr>
              <a:t> </a:t>
            </a:r>
            <a:r>
              <a:rPr lang="en-US" sz="2000" dirty="0" err="1">
                <a:solidFill>
                  <a:srgbClr val="009900"/>
                </a:solidFill>
                <a:latin typeface="Calibri" panose="020F0502020204030204"/>
              </a:rPr>
              <a:t>rất</a:t>
            </a:r>
            <a:r>
              <a:rPr lang="en-US" sz="2000" dirty="0">
                <a:solidFill>
                  <a:srgbClr val="009900"/>
                </a:solidFill>
                <a:latin typeface="Calibri" panose="020F0502020204030204"/>
              </a:rPr>
              <a:t> </a:t>
            </a:r>
            <a:r>
              <a:rPr lang="en-US" sz="2000" dirty="0" err="1">
                <a:solidFill>
                  <a:srgbClr val="009900"/>
                </a:solidFill>
                <a:latin typeface="Calibri" panose="020F0502020204030204"/>
              </a:rPr>
              <a:t>nhiều</a:t>
            </a:r>
            <a:r>
              <a:rPr lang="en-US" sz="2000" dirty="0">
                <a:solidFill>
                  <a:srgbClr val="009900"/>
                </a:solidFill>
                <a:latin typeface="Calibri" panose="020F0502020204030204"/>
              </a:rPr>
              <a:t>!</a:t>
            </a:r>
          </a:p>
        </p:txBody>
      </p:sp>
      <p:grpSp>
        <p:nvGrpSpPr>
          <p:cNvPr id="42" name="Group 41"/>
          <p:cNvGrpSpPr/>
          <p:nvPr/>
        </p:nvGrpSpPr>
        <p:grpSpPr>
          <a:xfrm>
            <a:off x="7394203" y="6013444"/>
            <a:ext cx="1371059" cy="931229"/>
            <a:chOff x="7874128" y="5679058"/>
            <a:chExt cx="1557892" cy="1276763"/>
          </a:xfrm>
        </p:grpSpPr>
        <p:pic>
          <p:nvPicPr>
            <p:cNvPr id="43" name="Picture 42"/>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473" y="6050242"/>
            <a:ext cx="1352824" cy="931229"/>
            <a:chOff x="6482861" y="5717172"/>
            <a:chExt cx="1537172" cy="1276763"/>
          </a:xfrm>
        </p:grpSpPr>
        <p:pic>
          <p:nvPicPr>
            <p:cNvPr id="54" name="Picture 5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164" y="6016176"/>
            <a:ext cx="1357880" cy="931229"/>
            <a:chOff x="5109357" y="5685240"/>
            <a:chExt cx="1542917" cy="1276763"/>
          </a:xfrm>
        </p:grpSpPr>
        <p:pic>
          <p:nvPicPr>
            <p:cNvPr id="66" name="Picture 65"/>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405" y="6033924"/>
            <a:ext cx="1353663" cy="931229"/>
            <a:chOff x="3709629" y="5706861"/>
            <a:chExt cx="1538126" cy="1276763"/>
          </a:xfrm>
        </p:grpSpPr>
        <p:pic>
          <p:nvPicPr>
            <p:cNvPr id="69" name="Picture 6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33671" y="4977787"/>
            <a:ext cx="1183173" cy="1183173"/>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88231" y="5297962"/>
            <a:ext cx="586883" cy="958023"/>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18830" y="5352448"/>
            <a:ext cx="675991" cy="849050"/>
          </a:xfrm>
          <a:prstGeom prst="rect">
            <a:avLst/>
          </a:prstGeom>
        </p:spPr>
      </p:pic>
      <p:sp>
        <p:nvSpPr>
          <p:cNvPr id="2" name="Arrow: Right 1">
            <a:hlinkClick r:id="rId26" action="ppaction://hlinksldjump"/>
            <a:extLst>
              <a:ext uri="{FF2B5EF4-FFF2-40B4-BE49-F238E27FC236}">
                <a16:creationId xmlns:a16="http://schemas.microsoft.com/office/drawing/2014/main" xmlns="" id="{DCA432F1-289C-4EE1-BD9C-1FD47DEBEF46}"/>
              </a:ext>
            </a:extLst>
          </p:cNvPr>
          <p:cNvSpPr/>
          <p:nvPr/>
        </p:nvSpPr>
        <p:spPr>
          <a:xfrm>
            <a:off x="10820400" y="0"/>
            <a:ext cx="110490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566900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1.875E-6 2.96296E-6 L -0.08815 0.01111 " pathEditMode="relative" rAng="0" ptsTypes="AA">
                                      <p:cBhvr>
                                        <p:cTn id="53" dur="1000" fill="hold"/>
                                        <p:tgtEl>
                                          <p:spTgt spid="74"/>
                                        </p:tgtEl>
                                        <p:attrNameLst>
                                          <p:attrName>ppt_x</p:attrName>
                                          <p:attrName>ppt_y</p:attrName>
                                        </p:attrNameLst>
                                      </p:cBhvr>
                                      <p:rCtr x="-3529" y="764"/>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8516 0.01527 " pathEditMode="relative" rAng="0" ptsTypes="AA">
                                      <p:cBhvr>
                                        <p:cTn id="63" dur="1000" fill="hold"/>
                                        <p:tgtEl>
                                          <p:spTgt spid="74"/>
                                        </p:tgtEl>
                                        <p:attrNameLst>
                                          <p:attrName>ppt_x</p:attrName>
                                          <p:attrName>ppt_y</p:attrName>
                                        </p:attrNameLst>
                                      </p:cBhvr>
                                      <p:rCtr x="-4857"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8516 0.01527 L -0.28959 0.02338 " pathEditMode="relative" rAng="0" ptsTypes="AA">
                                      <p:cBhvr>
                                        <p:cTn id="73" dur="1000" fill="hold"/>
                                        <p:tgtEl>
                                          <p:spTgt spid="74"/>
                                        </p:tgtEl>
                                        <p:attrNameLst>
                                          <p:attrName>ppt_x</p:attrName>
                                          <p:attrName>ppt_y</p:attrName>
                                        </p:attrNameLst>
                                      </p:cBhvr>
                                      <p:rCtr x="-522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8959 0.02338 L -0.38724 0.02477 " pathEditMode="relative" rAng="0" ptsTypes="AA">
                                      <p:cBhvr>
                                        <p:cTn id="83" dur="1000" fill="hold"/>
                                        <p:tgtEl>
                                          <p:spTgt spid="74"/>
                                        </p:tgtEl>
                                        <p:attrNameLst>
                                          <p:attrName>ppt_x</p:attrName>
                                          <p:attrName>ppt_y</p:attrName>
                                        </p:attrNameLst>
                                      </p:cBhvr>
                                      <p:rCtr x="-4883" y="69"/>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5882 0.02408 L -0.74774 -0.02685 " pathEditMode="relative" rAng="0" ptsTypes="AA">
                                      <p:cBhvr>
                                        <p:cTn id="86" dur="1000" fill="hold"/>
                                        <p:tgtEl>
                                          <p:spTgt spid="74"/>
                                        </p:tgtEl>
                                        <p:attrNameLst>
                                          <p:attrName>ppt_x</p:attrName>
                                          <p:attrName>ppt_y</p:attrName>
                                        </p:attrNameLst>
                                      </p:cBhvr>
                                      <p:rCtr x="-7986" y="-2546"/>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2.5E-6 -1.11111E-6 L -0.61094 -0.01088 " pathEditMode="relative" rAng="0" ptsTypes="AA">
                                      <p:cBhvr>
                                        <p:cTn id="89" dur="5000" fill="hold"/>
                                        <p:tgtEl>
                                          <p:spTgt spid="31"/>
                                        </p:tgtEl>
                                        <p:attrNameLst>
                                          <p:attrName>ppt_x</p:attrName>
                                          <p:attrName>ppt_y</p:attrName>
                                        </p:attrNameLst>
                                      </p:cBhvr>
                                      <p:rCtr x="-30547" y="-556"/>
                                    </p:animMotion>
                                  </p:childTnLst>
                                </p:cTn>
                              </p:par>
                              <p:par>
                                <p:cTn id="90" presetID="35" presetClass="path" presetSubtype="0" accel="50000" decel="50000" fill="hold" nodeType="withEffect">
                                  <p:stCondLst>
                                    <p:cond delay="0"/>
                                  </p:stCondLst>
                                  <p:childTnLst>
                                    <p:animMotion origin="layout" path="M -2.91667E-6 -1.11111E-6 L -0.61901 -0.00208 " pathEditMode="relative" rAng="0" ptsTypes="AA">
                                      <p:cBhvr>
                                        <p:cTn id="91" dur="5000" fill="hold"/>
                                        <p:tgtEl>
                                          <p:spTgt spid="32"/>
                                        </p:tgtEl>
                                        <p:attrNameLst>
                                          <p:attrName>ppt_x</p:attrName>
                                          <p:attrName>ppt_y</p:attrName>
                                        </p:attrNameLst>
                                      </p:cBhvr>
                                      <p:rCtr x="-30951" y="-116"/>
                                    </p:animMotion>
                                  </p:childTnLst>
                                </p:cTn>
                              </p:par>
                            </p:childTnLst>
                          </p:cTn>
                        </p:par>
                        <p:par>
                          <p:cTn id="92" fill="hold">
                            <p:stCondLst>
                              <p:cond delay="8000"/>
                            </p:stCondLst>
                            <p:childTnLst>
                              <p:par>
                                <p:cTn id="93" presetID="1"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29605" y="1184464"/>
            <a:ext cx="6708085" cy="1569660"/>
          </a:xfrm>
          <a:prstGeom prst="rect">
            <a:avLst/>
          </a:prstGeom>
          <a:noFill/>
        </p:spPr>
        <p:txBody>
          <a:bodyPr wrap="square" rtlCol="0">
            <a:spAutoFit/>
          </a:bodyPr>
          <a:lstStyle/>
          <a:p>
            <a:pPr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1: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kể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sp>
        <p:nvSpPr>
          <p:cNvPr id="29" name="TextBox 28"/>
          <p:cNvSpPr txBox="1"/>
          <p:nvPr/>
        </p:nvSpPr>
        <p:spPr>
          <a:xfrm>
            <a:off x="3954780" y="4337494"/>
            <a:ext cx="4366260" cy="1323439"/>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dùng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thiệu</a:t>
            </a:r>
            <a:endParaRPr lang="en-US" sz="4000" b="1" dirty="0">
              <a:solidFill>
                <a:srgbClr val="FF0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6044113"/>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760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75"/>
            <a:ext cx="123444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66951" y="1021278"/>
            <a:ext cx="6488810" cy="1569660"/>
          </a:xfrm>
          <a:prstGeom prst="rect">
            <a:avLst/>
          </a:prstGeom>
          <a:noFill/>
        </p:spPr>
        <p:txBody>
          <a:bodyPr wrap="square" rtlCol="0">
            <a:spAutoFit/>
          </a:bodyPr>
          <a:lstStyle/>
          <a:p>
            <a:pPr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2: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hỏi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sp>
        <p:nvSpPr>
          <p:cNvPr id="29" name="TextBox 28"/>
          <p:cNvSpPr txBox="1"/>
          <p:nvPr/>
        </p:nvSpPr>
        <p:spPr>
          <a:xfrm>
            <a:off x="4094480" y="4217502"/>
            <a:ext cx="4124960" cy="1569660"/>
          </a:xfrm>
          <a:prstGeom prst="rect">
            <a:avLst/>
          </a:prstGeom>
          <a:noFill/>
        </p:spPr>
        <p:txBody>
          <a:bodyPr wrap="square" rtlCol="0">
            <a:spAutoFit/>
          </a:bodyPr>
          <a:lstStyle/>
          <a:p>
            <a:pPr algn="ctr"/>
            <a:r>
              <a:rPr lang="vi-VN" sz="3200" b="1" dirty="0">
                <a:solidFill>
                  <a:srgbClr val="FF0000"/>
                </a:solidFill>
                <a:cs typeface="Arial" panose="020B0604020202020204" pitchFamily="34" charset="0"/>
              </a:rPr>
              <a:t>Câu hỏi dùng để hỏi những điều mình chưa biết</a:t>
            </a:r>
            <a:endParaRPr lang="en-US" sz="3200" b="1" dirty="0">
              <a:solidFill>
                <a:srgbClr val="FF0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18" y="58102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039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054272"/>
            <a:ext cx="6382844" cy="1446550"/>
          </a:xfrm>
          <a:prstGeom prst="rect">
            <a:avLst/>
          </a:prstGeom>
          <a:noFill/>
        </p:spPr>
        <p:txBody>
          <a:bodyPr wrap="square" rtlCol="0">
            <a:spAutoFit/>
          </a:bodyPr>
          <a:lstStyle/>
          <a:p>
            <a:pPr algn="ct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3: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dùng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để</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làm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a:t>
            </a:r>
          </a:p>
        </p:txBody>
      </p:sp>
      <p:sp>
        <p:nvSpPr>
          <p:cNvPr id="29" name="TextBox 28"/>
          <p:cNvSpPr txBox="1"/>
          <p:nvPr/>
        </p:nvSpPr>
        <p:spPr>
          <a:xfrm>
            <a:off x="4092392" y="4164670"/>
            <a:ext cx="4269288" cy="1569660"/>
          </a:xfrm>
          <a:prstGeom prst="rect">
            <a:avLst/>
          </a:prstGeom>
          <a:noFill/>
        </p:spPr>
        <p:txBody>
          <a:bodyPr wrap="square" rtlCol="0">
            <a:spAutoFit/>
          </a:bodyPr>
          <a:lstStyle/>
          <a:p>
            <a:pPr algn="ctr"/>
            <a:r>
              <a:rPr lang="vi-VN" sz="3200" b="1" dirty="0">
                <a:solidFill>
                  <a:srgbClr val="FF0000"/>
                </a:solidFill>
                <a:cs typeface="Arial" panose="020B0604020202020204" pitchFamily="34" charset="0"/>
              </a:rPr>
              <a:t>Dùng để yêu cầu người khác thực hiện một việc nào đó</a:t>
            </a:r>
            <a:endParaRPr lang="en-US" sz="3200" b="1" dirty="0">
              <a:solidFill>
                <a:srgbClr val="FF0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5789" y="5948864"/>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120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578894" y="1300493"/>
            <a:ext cx="6747986" cy="1200329"/>
          </a:xfrm>
          <a:prstGeom prst="rect">
            <a:avLst/>
          </a:prstGeom>
          <a:noFill/>
        </p:spPr>
        <p:txBody>
          <a:bodyPr wrap="square" rtlCol="0">
            <a:spAutoFit/>
          </a:bodyPr>
          <a:lstStyle/>
          <a:p>
            <a:pPr lvl="1" algn="ctr"/>
            <a:r>
              <a:rPr lang="vi-VN" sz="3600" b="1" dirty="0">
                <a:solidFill>
                  <a:srgbClr val="002060"/>
                </a:solidFill>
                <a:cs typeface="Arial" panose="020B0604020202020204" pitchFamily="34" charset="0"/>
              </a:rPr>
              <a:t>Câu 4: Câu thường gồm có mấy thành phần chính?</a:t>
            </a:r>
            <a:endParaRPr lang="en-US" sz="3600" b="1" dirty="0">
              <a:solidFill>
                <a:srgbClr val="002060"/>
              </a:solidFill>
              <a:latin typeface="Arial" panose="020B0604020202020204" pitchFamily="34" charset="0"/>
              <a:cs typeface="Arial" panose="020B0604020202020204" pitchFamily="34" charset="0"/>
            </a:endParaRPr>
          </a:p>
        </p:txBody>
      </p:sp>
      <p:sp>
        <p:nvSpPr>
          <p:cNvPr id="29" name="TextBox 28"/>
          <p:cNvSpPr txBox="1"/>
          <p:nvPr/>
        </p:nvSpPr>
        <p:spPr>
          <a:xfrm>
            <a:off x="3840480" y="4498848"/>
            <a:ext cx="4803648"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2 </a:t>
            </a:r>
            <a:r>
              <a:rPr lang="en-US" sz="3200" b="1" dirty="0" err="1">
                <a:solidFill>
                  <a:srgbClr val="FF0000"/>
                </a:solidFill>
                <a:latin typeface="Arial" panose="020B0604020202020204" pitchFamily="34" charset="0"/>
                <a:cs typeface="Arial" panose="020B0604020202020204" pitchFamily="34" charset="0"/>
              </a:rPr>
              <a:t>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chính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Chủ</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vị</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endParaRPr lang="en-US" sz="3200" b="1" dirty="0">
              <a:solidFill>
                <a:srgbClr val="FF0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58483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10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1.xml><?xml version="1.0" encoding="utf-8"?>
<a:theme xmlns:a="http://schemas.openxmlformats.org/drawingml/2006/main" name="9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2.xml><?xml version="1.0" encoding="utf-8"?>
<a:theme xmlns:a="http://schemas.openxmlformats.org/drawingml/2006/main" name="10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3.xml><?xml version="1.0" encoding="utf-8"?>
<a:theme xmlns:a="http://schemas.openxmlformats.org/drawingml/2006/main" name="1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4.xml><?xml version="1.0" encoding="utf-8"?>
<a:theme xmlns:a="http://schemas.openxmlformats.org/drawingml/2006/main" name="12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5.xml><?xml version="1.0" encoding="utf-8"?>
<a:theme xmlns:a="http://schemas.openxmlformats.org/drawingml/2006/main" name="13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6.xml><?xml version="1.0" encoding="utf-8"?>
<a:theme xmlns:a="http://schemas.openxmlformats.org/drawingml/2006/main" name="14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7.xml><?xml version="1.0" encoding="utf-8"?>
<a:theme xmlns:a="http://schemas.openxmlformats.org/drawingml/2006/main" name="15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8.xml><?xml version="1.0" encoding="utf-8"?>
<a:theme xmlns:a="http://schemas.openxmlformats.org/drawingml/2006/main" name="16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9.xml><?xml version="1.0" encoding="utf-8"?>
<a:theme xmlns:a="http://schemas.openxmlformats.org/drawingml/2006/main" name="17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0.xml><?xml version="1.0" encoding="utf-8"?>
<a:theme xmlns:a="http://schemas.openxmlformats.org/drawingml/2006/main" name="18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1.xml><?xml version="1.0" encoding="utf-8"?>
<a:theme xmlns:a="http://schemas.openxmlformats.org/drawingml/2006/main" name="19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2.xml><?xml version="1.0" encoding="utf-8"?>
<a:theme xmlns:a="http://schemas.openxmlformats.org/drawingml/2006/main" name="20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3.xml><?xml version="1.0" encoding="utf-8"?>
<a:theme xmlns:a="http://schemas.openxmlformats.org/drawingml/2006/main" name="2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4.xml><?xml version="1.0" encoding="utf-8"?>
<a:theme xmlns:a="http://schemas.openxmlformats.org/drawingml/2006/main" name="22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5.xml><?xml version="1.0" encoding="utf-8"?>
<a:theme xmlns:a="http://schemas.openxmlformats.org/drawingml/2006/main" name="23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6.xml><?xml version="1.0" encoding="utf-8"?>
<a:theme xmlns:a="http://schemas.openxmlformats.org/drawingml/2006/main" name="24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7.xml><?xml version="1.0" encoding="utf-8"?>
<a:theme xmlns:a="http://schemas.openxmlformats.org/drawingml/2006/main" name="25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8.xml><?xml version="1.0" encoding="utf-8"?>
<a:theme xmlns:a="http://schemas.openxmlformats.org/drawingml/2006/main" name="26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2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5.xml><?xml version="1.0" encoding="utf-8"?>
<a:theme xmlns:a="http://schemas.openxmlformats.org/drawingml/2006/main" name="3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6.xml><?xml version="1.0" encoding="utf-8"?>
<a:theme xmlns:a="http://schemas.openxmlformats.org/drawingml/2006/main" name="4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7.xml><?xml version="1.0" encoding="utf-8"?>
<a:theme xmlns:a="http://schemas.openxmlformats.org/drawingml/2006/main" name="5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8.xml><?xml version="1.0" encoding="utf-8"?>
<a:theme xmlns:a="http://schemas.openxmlformats.org/drawingml/2006/main" name="6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9.xml><?xml version="1.0" encoding="utf-8"?>
<a:theme xmlns:a="http://schemas.openxmlformats.org/drawingml/2006/main" name="7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otalTime>6</TotalTime>
  <Words>1003</Words>
  <Application>Microsoft Office PowerPoint</Application>
  <PresentationFormat>Màn hình rộng</PresentationFormat>
  <Paragraphs>121</Paragraphs>
  <Slides>28</Slides>
  <Notes>5</Notes>
  <HiddenSlides>0</HiddenSlides>
  <MMClips>1</MMClips>
  <ScaleCrop>false</ScaleCrop>
  <HeadingPairs>
    <vt:vector size="6" baseType="variant">
      <vt:variant>
        <vt:lpstr>Phông được Dùng</vt:lpstr>
      </vt:variant>
      <vt:variant>
        <vt:i4>11</vt:i4>
      </vt:variant>
      <vt:variant>
        <vt:lpstr>Chủ đề</vt:lpstr>
      </vt:variant>
      <vt:variant>
        <vt:i4>28</vt:i4>
      </vt:variant>
      <vt:variant>
        <vt:lpstr>Tiêu đề Bản chiếu</vt:lpstr>
      </vt:variant>
      <vt:variant>
        <vt:i4>28</vt:i4>
      </vt:variant>
    </vt:vector>
  </HeadingPairs>
  <TitlesOfParts>
    <vt:vector size="67" baseType="lpstr">
      <vt:lpstr>微软雅黑</vt:lpstr>
      <vt:lpstr>宋体</vt:lpstr>
      <vt:lpstr>Arial</vt:lpstr>
      <vt:lpstr>Arial Rounded MT Bold</vt:lpstr>
      <vt:lpstr>Calibri</vt:lpstr>
      <vt:lpstr>Cambria</vt:lpstr>
      <vt:lpstr>Century Gothic</vt:lpstr>
      <vt:lpstr>Cutewritten</vt:lpstr>
      <vt:lpstr>Times New Roman</vt:lpstr>
      <vt:lpstr>UTM Gradoo</vt:lpstr>
      <vt:lpstr>Wingdings 3</vt:lpstr>
      <vt:lpstr>Office Theme</vt:lpstr>
      <vt:lpstr>Ion Boardroom</vt:lpstr>
      <vt:lpstr>1_Ion Boardroom</vt:lpstr>
      <vt:lpstr>2_Ion Boardroom</vt:lpstr>
      <vt:lpstr>3_Ion Boardroom</vt:lpstr>
      <vt:lpstr>4_Ion Boardroom</vt:lpstr>
      <vt:lpstr>5_Ion Boardroom</vt:lpstr>
      <vt:lpstr>6_Ion Boardroom</vt:lpstr>
      <vt:lpstr>7_Ion Boardroom</vt:lpstr>
      <vt:lpstr>8_Ion Boardroom</vt:lpstr>
      <vt:lpstr>9_Ion Boardroom</vt:lpstr>
      <vt:lpstr>10_Ion Boardroom</vt:lpstr>
      <vt:lpstr>11_Ion Boardroom</vt:lpstr>
      <vt:lpstr>12_Ion Boardroom</vt:lpstr>
      <vt:lpstr>13_Ion Boardroom</vt:lpstr>
      <vt:lpstr>14_Ion Boardroom</vt:lpstr>
      <vt:lpstr>15_Ion Boardroom</vt:lpstr>
      <vt:lpstr>16_Ion Boardroom</vt:lpstr>
      <vt:lpstr>17_Ion Boardroom</vt:lpstr>
      <vt:lpstr>18_Ion Boardroom</vt:lpstr>
      <vt:lpstr>19_Ion Boardroom</vt:lpstr>
      <vt:lpstr>20_Ion Boardroom</vt:lpstr>
      <vt:lpstr>21_Ion Boardroom</vt:lpstr>
      <vt:lpstr>22_Ion Boardroom</vt:lpstr>
      <vt:lpstr>23_Ion Boardroom</vt:lpstr>
      <vt:lpstr>24_Ion Boardroom</vt:lpstr>
      <vt:lpstr>25_Ion Boardroom</vt:lpstr>
      <vt:lpstr>26_Ion Boardroom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lephuong</dc:creator>
  <cp:lastModifiedBy>lephuong</cp:lastModifiedBy>
  <cp:revision>3</cp:revision>
  <dcterms:created xsi:type="dcterms:W3CDTF">2024-05-21T07:50:59Z</dcterms:created>
  <dcterms:modified xsi:type="dcterms:W3CDTF">2024-05-21T07:57:01Z</dcterms:modified>
</cp:coreProperties>
</file>