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57" r:id="rId2"/>
    <p:sldId id="266" r:id="rId3"/>
    <p:sldId id="256" r:id="rId4"/>
    <p:sldId id="262" r:id="rId5"/>
    <p:sldId id="261" r:id="rId6"/>
    <p:sldId id="263" r:id="rId7"/>
    <p:sldId id="443" r:id="rId8"/>
    <p:sldId id="444" r:id="rId9"/>
    <p:sldId id="445" r:id="rId10"/>
    <p:sldId id="446" r:id="rId11"/>
    <p:sldId id="447" r:id="rId12"/>
    <p:sldId id="454" r:id="rId13"/>
    <p:sldId id="455" r:id="rId14"/>
    <p:sldId id="456" r:id="rId15"/>
    <p:sldId id="457" r:id="rId16"/>
    <p:sldId id="458" r:id="rId17"/>
    <p:sldId id="45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16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30.png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762</Words>
  <Application>Microsoft Office PowerPoint</Application>
  <PresentationFormat>Widescreen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等线</vt:lpstr>
      <vt:lpstr>Times New Roman</vt:lpstr>
      <vt:lpstr>Vogue-ExtraBold</vt:lpstr>
      <vt:lpstr>庞门正道标题体</vt:lpstr>
      <vt:lpstr>思源黑体 CN Bold</vt:lpstr>
      <vt:lpstr>思源黑体 CN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2023-11-15T13:22:26Z</dcterms:created>
  <dcterms:modified xsi:type="dcterms:W3CDTF">2024-05-22T00:26:11Z</dcterms:modified>
</cp:coreProperties>
</file>