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7" r:id="rId2"/>
    <p:sldId id="338" r:id="rId3"/>
    <p:sldId id="336" r:id="rId4"/>
    <p:sldId id="325" r:id="rId5"/>
    <p:sldId id="328" r:id="rId6"/>
    <p:sldId id="326" r:id="rId7"/>
    <p:sldId id="327" r:id="rId8"/>
    <p:sldId id="329" r:id="rId9"/>
    <p:sldId id="330" r:id="rId10"/>
    <p:sldId id="339" r:id="rId11"/>
    <p:sldId id="332" r:id="rId12"/>
    <p:sldId id="333" r:id="rId13"/>
    <p:sldId id="334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9" r:id="rId26"/>
    <p:sldId id="361" r:id="rId27"/>
    <p:sldId id="358" r:id="rId28"/>
    <p:sldId id="27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094F6-1B02-464D-A667-1005AFCA76CA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8D717-F818-4C7E-8412-D5A2F916A09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141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gi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7173" name="Rectangle 102"/>
          <p:cNvSpPr>
            <a:spLocks noChangeArrowheads="1"/>
          </p:cNvSpPr>
          <p:nvPr/>
        </p:nvSpPr>
        <p:spPr bwMode="auto">
          <a:xfrm>
            <a:off x="4191000" y="38862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2400" b="1">
              <a:solidFill>
                <a:schemeClr val="bg1"/>
              </a:solidFill>
              <a:latin typeface=".VnTime" pitchFamily="34" charset="0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04800" y="4648200"/>
          <a:ext cx="161925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Clip" r:id="rId3" imgW="1077163" imgH="1472184" progId="">
                  <p:embed/>
                </p:oleObj>
              </mc:Choice>
              <mc:Fallback>
                <p:oleObj name="Clip" r:id="rId3" imgW="1077163" imgH="1472184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648200"/>
                        <a:ext cx="1619250" cy="220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6629400" y="4724400"/>
          <a:ext cx="15621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Clip" r:id="rId5" imgW="1077163" imgH="1472184" progId="">
                  <p:embed/>
                </p:oleObj>
              </mc:Choice>
              <mc:Fallback>
                <p:oleObj name="Clip" r:id="rId5" imgW="1077163" imgH="1472184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724400"/>
                        <a:ext cx="15621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4" descr="!dk8_1l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4038600"/>
            <a:ext cx="1600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 descr="!dk8_1l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05600" y="4267200"/>
            <a:ext cx="1600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WordArt 7"/>
          <p:cNvSpPr>
            <a:spLocks noChangeArrowheads="1" noChangeShapeType="1" noTextEdit="1"/>
          </p:cNvSpPr>
          <p:nvPr/>
        </p:nvSpPr>
        <p:spPr bwMode="auto">
          <a:xfrm>
            <a:off x="914400" y="2095500"/>
            <a:ext cx="7391400" cy="47482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NHIỆT LIỆT CHÀO ĐÓN QUÝ THẦY CÔ </a:t>
            </a:r>
          </a:p>
          <a:p>
            <a:pPr algn="ctr"/>
            <a:r>
              <a:rPr lang="vi-VN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VỀ DỰ </a:t>
            </a:r>
            <a:r>
              <a:rPr lang="en-US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GIỜ THĂM LỚP</a:t>
            </a:r>
            <a:endParaRPr lang="vi-VN" sz="40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algn="ctr"/>
            <a:endParaRPr lang="vi-VN" sz="40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2750" y="5353050"/>
            <a:ext cx="5051425" cy="1058863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>
                <a:solidFill>
                  <a:schemeClr val="tx1"/>
                </a:solidFill>
              </a:rPr>
              <a:t>Gv: Nguyễn Thị Liên</a:t>
            </a:r>
          </a:p>
          <a:p>
            <a:pPr algn="ctr">
              <a:defRPr/>
            </a:pPr>
            <a:r>
              <a:rPr lang="vi-VN">
                <a:solidFill>
                  <a:schemeClr val="tx1"/>
                </a:solidFill>
              </a:rPr>
              <a:t>Trường Tiểu học Tiên Thanh</a:t>
            </a:r>
          </a:p>
        </p:txBody>
      </p:sp>
      <p:sp>
        <p:nvSpPr>
          <p:cNvPr id="24" name="Flowchart: Alternate Process 23"/>
          <p:cNvSpPr/>
          <p:nvPr/>
        </p:nvSpPr>
        <p:spPr>
          <a:xfrm>
            <a:off x="533400" y="2241550"/>
            <a:ext cx="8305800" cy="1889125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 HOẠT LỚP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10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832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854994" y="1357958"/>
            <a:ext cx="5670550" cy="110978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3807" y="5308610"/>
            <a:ext cx="4383087" cy="710968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21731" y="2961331"/>
            <a:ext cx="4475163" cy="726431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44750" y="4120206"/>
            <a:ext cx="4457700" cy="726431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Chân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lấm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tay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bùn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525027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525027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496452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525027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525027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525027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525027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525027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510740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525027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525027"/>
            <a:ext cx="500062" cy="75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714815" y="1339700"/>
            <a:ext cx="1085850" cy="1196759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63713" y="2961331"/>
            <a:ext cx="827087" cy="72643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63712" y="4120206"/>
            <a:ext cx="827087" cy="72643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3713" y="5293369"/>
            <a:ext cx="827087" cy="72643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7" y="3156594"/>
            <a:ext cx="346075" cy="393014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5805" y="4284513"/>
            <a:ext cx="344487" cy="393014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6" y="5457676"/>
            <a:ext cx="346075" cy="393014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F81E6B-0DE1-A42B-5381-D2CC070CD7C8}"/>
              </a:ext>
            </a:extLst>
          </p:cNvPr>
          <p:cNvSpPr txBox="1"/>
          <p:nvPr/>
        </p:nvSpPr>
        <p:spPr>
          <a:xfrm>
            <a:off x="0" y="1554806"/>
            <a:ext cx="1958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</a:p>
        </p:txBody>
      </p:sp>
    </p:spTree>
    <p:extLst>
      <p:ext uri="{BB962C8B-B14F-4D97-AF65-F5344CB8AC3E}">
        <p14:creationId xmlns:p14="http://schemas.microsoft.com/office/powerpoint/2010/main" val="369011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2630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854994" y="1238845"/>
            <a:ext cx="5670550" cy="15463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Bụi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3807" y="5189497"/>
            <a:ext cx="4383087" cy="752967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Phước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16049" y="4100578"/>
            <a:ext cx="4475163" cy="769343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39194" y="3042138"/>
            <a:ext cx="4457700" cy="769343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Phan </a:t>
            </a:r>
            <a:r>
              <a:rPr 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405915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405915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377340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405915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405915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405915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405915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405915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391628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405915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405915"/>
            <a:ext cx="500062" cy="798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714815" y="1234877"/>
            <a:ext cx="1085850" cy="122531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58031" y="4100578"/>
            <a:ext cx="827087" cy="76934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58156" y="3042138"/>
            <a:ext cx="827087" cy="76934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3713" y="5174257"/>
            <a:ext cx="827087" cy="76934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8536" y="3185631"/>
            <a:ext cx="346075" cy="416231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1136" y="4294477"/>
            <a:ext cx="344487" cy="416231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6" y="5338563"/>
            <a:ext cx="346075" cy="416231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0" y="1568310"/>
            <a:ext cx="1958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302548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832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854994" y="1329646"/>
            <a:ext cx="5670550" cy="115303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3807" y="5280297"/>
            <a:ext cx="4383087" cy="738677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21731" y="2933020"/>
            <a:ext cx="4475163" cy="754742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44750" y="4091895"/>
            <a:ext cx="4457700" cy="754742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cô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Tiên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496716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496716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468141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496716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496716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496716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496716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496716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482429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496716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496716"/>
            <a:ext cx="500062" cy="783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714815" y="1311388"/>
            <a:ext cx="1085850" cy="124340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63713" y="2933020"/>
            <a:ext cx="827087" cy="75474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63712" y="4091895"/>
            <a:ext cx="827087" cy="75474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3713" y="5265058"/>
            <a:ext cx="827087" cy="75474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7" y="3128281"/>
            <a:ext cx="346075" cy="408331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5805" y="4256200"/>
            <a:ext cx="344487" cy="408331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6" y="5429363"/>
            <a:ext cx="346075" cy="408331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F81E6B-0DE1-A42B-5381-D2CC070CD7C8}"/>
              </a:ext>
            </a:extLst>
          </p:cNvPr>
          <p:cNvSpPr txBox="1"/>
          <p:nvPr/>
        </p:nvSpPr>
        <p:spPr>
          <a:xfrm>
            <a:off x="0" y="1526494"/>
            <a:ext cx="1958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</a:p>
        </p:txBody>
      </p:sp>
    </p:spTree>
    <p:extLst>
      <p:ext uri="{BB962C8B-B14F-4D97-AF65-F5344CB8AC3E}">
        <p14:creationId xmlns:p14="http://schemas.microsoft.com/office/powerpoint/2010/main" val="363977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2630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202993"/>
            <a:ext cx="5963134" cy="183194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3807" y="5340509"/>
            <a:ext cx="4383087" cy="679291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16049" y="4251590"/>
            <a:ext cx="4475163" cy="69406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39194" y="3193150"/>
            <a:ext cx="4457700" cy="69406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Nhà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giáo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Ưu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tú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528353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542641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371601"/>
            <a:ext cx="1085850" cy="1143438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58031" y="4251590"/>
            <a:ext cx="827087" cy="69406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58156" y="3193150"/>
            <a:ext cx="827087" cy="69406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3713" y="5325269"/>
            <a:ext cx="827087" cy="69406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8536" y="3336644"/>
            <a:ext cx="346075" cy="375504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1136" y="4445490"/>
            <a:ext cx="344487" cy="375504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6" y="5489576"/>
            <a:ext cx="346075" cy="375504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1699420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</p:txBody>
      </p:sp>
    </p:spTree>
    <p:extLst>
      <p:ext uri="{BB962C8B-B14F-4D97-AF65-F5344CB8AC3E}">
        <p14:creationId xmlns:p14="http://schemas.microsoft.com/office/powerpoint/2010/main" val="168677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2630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202993"/>
            <a:ext cx="5963134" cy="2025116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muốt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3807" y="5340509"/>
            <a:ext cx="4383087" cy="679291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16049" y="4251590"/>
            <a:ext cx="4475163" cy="69406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39194" y="3193150"/>
            <a:ext cx="4457700" cy="69406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Nhà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giáo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Ưu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tú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528353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542641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556928"/>
            <a:ext cx="500062" cy="720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371601"/>
            <a:ext cx="1085850" cy="1143438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58031" y="4251590"/>
            <a:ext cx="827087" cy="69406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58156" y="3193150"/>
            <a:ext cx="827087" cy="69406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3713" y="5325269"/>
            <a:ext cx="827087" cy="69406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8536" y="3336644"/>
            <a:ext cx="346075" cy="375504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1136" y="4445490"/>
            <a:ext cx="344487" cy="375504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6" y="5489576"/>
            <a:ext cx="346075" cy="375504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1699420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</a:p>
        </p:txBody>
      </p:sp>
    </p:spTree>
    <p:extLst>
      <p:ext uri="{BB962C8B-B14F-4D97-AF65-F5344CB8AC3E}">
        <p14:creationId xmlns:p14="http://schemas.microsoft.com/office/powerpoint/2010/main" val="4959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81719"/>
            <a:ext cx="9144000" cy="1009974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570137"/>
            <a:ext cx="5963134" cy="21076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muốt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895498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909786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738745"/>
            <a:ext cx="1085850" cy="119002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2066565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</a:p>
        </p:txBody>
      </p:sp>
      <p:sp>
        <p:nvSpPr>
          <p:cNvPr id="37" name="AutoShape 51"/>
          <p:cNvSpPr>
            <a:spLocks noChangeArrowheads="1"/>
          </p:cNvSpPr>
          <p:nvPr/>
        </p:nvSpPr>
        <p:spPr bwMode="auto">
          <a:xfrm>
            <a:off x="2439194" y="4253345"/>
            <a:ext cx="4474224" cy="69965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Viên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phấn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17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81719"/>
            <a:ext cx="9144000" cy="1009974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570137"/>
            <a:ext cx="5963134" cy="21076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mượt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895498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909786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738745"/>
            <a:ext cx="1085850" cy="119002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2066565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  <p:sp>
        <p:nvSpPr>
          <p:cNvPr id="37" name="AutoShape 51"/>
          <p:cNvSpPr>
            <a:spLocks noChangeArrowheads="1"/>
          </p:cNvSpPr>
          <p:nvPr/>
        </p:nvSpPr>
        <p:spPr bwMode="auto">
          <a:xfrm>
            <a:off x="2439194" y="4253345"/>
            <a:ext cx="4474224" cy="69965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Cây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phượng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26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81719"/>
            <a:ext cx="9144000" cy="1009974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570137"/>
            <a:ext cx="5963134" cy="21076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đuôi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vắn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895498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909786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738745"/>
            <a:ext cx="1085850" cy="119002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2066565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13</a:t>
            </a:r>
          </a:p>
        </p:txBody>
      </p:sp>
      <p:sp>
        <p:nvSpPr>
          <p:cNvPr id="37" name="AutoShape 51"/>
          <p:cNvSpPr>
            <a:spLocks noChangeArrowheads="1"/>
          </p:cNvSpPr>
          <p:nvPr/>
        </p:nvSpPr>
        <p:spPr bwMode="auto">
          <a:xfrm>
            <a:off x="2439194" y="4253345"/>
            <a:ext cx="4474224" cy="69965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Thước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kẻ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0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81719"/>
            <a:ext cx="9144000" cy="1009974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570137"/>
            <a:ext cx="5963134" cy="21076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phau</a:t>
            </a:r>
            <a:endParaRPr lang="en-US" alt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giếng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ngòm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895498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909786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738745"/>
            <a:ext cx="1085850" cy="119002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2066565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14</a:t>
            </a:r>
          </a:p>
        </p:txBody>
      </p:sp>
      <p:sp>
        <p:nvSpPr>
          <p:cNvPr id="37" name="AutoShape 51"/>
          <p:cNvSpPr>
            <a:spLocks noChangeArrowheads="1"/>
          </p:cNvSpPr>
          <p:nvPr/>
        </p:nvSpPr>
        <p:spPr bwMode="auto">
          <a:xfrm>
            <a:off x="2439194" y="4253345"/>
            <a:ext cx="4474224" cy="69965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Cái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bút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mực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56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81719"/>
            <a:ext cx="9144000" cy="1009974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856509" y="1570137"/>
            <a:ext cx="6053188" cy="21076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mẩu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ngòi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895498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909786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738745"/>
            <a:ext cx="1085850" cy="119002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2066565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</a:p>
        </p:txBody>
      </p:sp>
      <p:sp>
        <p:nvSpPr>
          <p:cNvPr id="37" name="AutoShape 51"/>
          <p:cNvSpPr>
            <a:spLocks noChangeArrowheads="1"/>
          </p:cNvSpPr>
          <p:nvPr/>
        </p:nvSpPr>
        <p:spPr bwMode="auto">
          <a:xfrm>
            <a:off x="2439194" y="4253345"/>
            <a:ext cx="4474224" cy="69965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Cái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Compa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70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2DF3D6D-07B0-6AC9-B35F-546A247EE259}"/>
              </a:ext>
            </a:extLst>
          </p:cNvPr>
          <p:cNvSpPr txBox="1"/>
          <p:nvPr/>
        </p:nvSpPr>
        <p:spPr>
          <a:xfrm>
            <a:off x="294413" y="173051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</p:txBody>
      </p:sp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143000" y="1524000"/>
            <a:ext cx="6968836" cy="71350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42816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81719"/>
            <a:ext cx="9144000" cy="1009974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570137"/>
            <a:ext cx="5963134" cy="21076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lóc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khom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895498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909786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738745"/>
            <a:ext cx="1085850" cy="119002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2066565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17</a:t>
            </a:r>
          </a:p>
        </p:txBody>
      </p:sp>
      <p:sp>
        <p:nvSpPr>
          <p:cNvPr id="37" name="AutoShape 51"/>
          <p:cNvSpPr>
            <a:spLocks noChangeArrowheads="1"/>
          </p:cNvSpPr>
          <p:nvPr/>
        </p:nvSpPr>
        <p:spPr bwMode="auto">
          <a:xfrm>
            <a:off x="2439194" y="4253345"/>
            <a:ext cx="4474224" cy="69965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Cái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cặp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sách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75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81719"/>
            <a:ext cx="9144000" cy="1009974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570137"/>
            <a:ext cx="5963134" cy="21076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day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895498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909786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738745"/>
            <a:ext cx="1085850" cy="119002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2066565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</a:p>
        </p:txBody>
      </p:sp>
      <p:sp>
        <p:nvSpPr>
          <p:cNvPr id="37" name="AutoShape 51"/>
          <p:cNvSpPr>
            <a:spLocks noChangeArrowheads="1"/>
          </p:cNvSpPr>
          <p:nvPr/>
        </p:nvSpPr>
        <p:spPr bwMode="auto">
          <a:xfrm>
            <a:off x="2439194" y="4253345"/>
            <a:ext cx="4474224" cy="69965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Cái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tẩy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5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81719"/>
            <a:ext cx="9144000" cy="1009974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570137"/>
            <a:ext cx="5963134" cy="21076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895498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909786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738745"/>
            <a:ext cx="1085850" cy="119002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2066565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19</a:t>
            </a:r>
          </a:p>
        </p:txBody>
      </p:sp>
      <p:sp>
        <p:nvSpPr>
          <p:cNvPr id="37" name="AutoShape 51"/>
          <p:cNvSpPr>
            <a:spLocks noChangeArrowheads="1"/>
          </p:cNvSpPr>
          <p:nvPr/>
        </p:nvSpPr>
        <p:spPr bwMode="auto">
          <a:xfrm>
            <a:off x="2439194" y="4253345"/>
            <a:ext cx="4474224" cy="69965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Lịch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sử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21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81719"/>
            <a:ext cx="9144000" cy="1009974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570137"/>
            <a:ext cx="5963134" cy="21076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20-11theo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895498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909786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738745"/>
            <a:ext cx="1085850" cy="119002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2066565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</a:p>
        </p:txBody>
      </p:sp>
      <p:sp>
        <p:nvSpPr>
          <p:cNvPr id="37" name="AutoShape 51"/>
          <p:cNvSpPr>
            <a:spLocks noChangeArrowheads="1"/>
          </p:cNvSpPr>
          <p:nvPr/>
        </p:nvSpPr>
        <p:spPr bwMode="auto">
          <a:xfrm>
            <a:off x="2439194" y="4253345"/>
            <a:ext cx="4474224" cy="69965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Con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số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10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31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81719"/>
            <a:ext cx="9144000" cy="1009974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46563" y="1570137"/>
            <a:ext cx="5963134" cy="210761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muốt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895498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909786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924073"/>
            <a:ext cx="500062" cy="749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981950" y="1738745"/>
            <a:ext cx="1085850" cy="119002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20781" y="2066565"/>
            <a:ext cx="1958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</a:p>
        </p:txBody>
      </p:sp>
      <p:sp>
        <p:nvSpPr>
          <p:cNvPr id="37" name="AutoShape 51"/>
          <p:cNvSpPr>
            <a:spLocks noChangeArrowheads="1"/>
          </p:cNvSpPr>
          <p:nvPr/>
        </p:nvSpPr>
        <p:spPr bwMode="auto">
          <a:xfrm>
            <a:off x="2439194" y="4253345"/>
            <a:ext cx="4474224" cy="69965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Viên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phấn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55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4604" y="3244334"/>
            <a:ext cx="3454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Em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sẽ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làm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gì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trong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ngày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20/11?</a:t>
            </a:r>
          </a:p>
        </p:txBody>
      </p:sp>
    </p:spTree>
    <p:extLst>
      <p:ext uri="{BB962C8B-B14F-4D97-AF65-F5344CB8AC3E}">
        <p14:creationId xmlns:p14="http://schemas.microsoft.com/office/powerpoint/2010/main" val="11462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3244334"/>
            <a:ext cx="5135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Một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số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hoạt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động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trong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ngày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20/11</a:t>
            </a:r>
          </a:p>
          <a:p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(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Đệm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nhạc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bài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Những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bông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hoa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những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bài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 ca)</a:t>
            </a:r>
          </a:p>
        </p:txBody>
      </p:sp>
    </p:spTree>
    <p:extLst>
      <p:ext uri="{BB962C8B-B14F-4D97-AF65-F5344CB8AC3E}">
        <p14:creationId xmlns:p14="http://schemas.microsoft.com/office/powerpoint/2010/main" val="360730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3244334"/>
            <a:ext cx="54511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Viết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lời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tri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ân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lời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cảm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ơn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lời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chúc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dành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cho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thầy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Lobster" panose="00000500000000000000" pitchFamily="2" charset="0"/>
              </a:rPr>
              <a:t>cô</a:t>
            </a:r>
            <a:endParaRPr lang="en-US" dirty="0">
              <a:solidFill>
                <a:schemeClr val="accent4">
                  <a:lumMod val="50000"/>
                </a:schemeClr>
              </a:solidFill>
              <a:latin typeface="Lobster" panose="00000500000000000000" pitchFamily="2" charset="0"/>
            </a:endParaRPr>
          </a:p>
          <a:p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(HS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thực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hành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Lobster" panose="00000500000000000000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07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914400" y="1066800"/>
            <a:ext cx="73914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H="1">
            <a:off x="674688" y="-620713"/>
            <a:ext cx="13462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185025" y="-530225"/>
            <a:ext cx="13462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H="1">
            <a:off x="6743700" y="4457700"/>
            <a:ext cx="1752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11"/>
          <p:cNvSpPr>
            <a:spLocks noChangeArrowheads="1" noChangeShapeType="1" noTextEdit="1"/>
          </p:cNvSpPr>
          <p:nvPr/>
        </p:nvSpPr>
        <p:spPr bwMode="auto">
          <a:xfrm rot="316222">
            <a:off x="913852" y="2001194"/>
            <a:ext cx="7162800" cy="197687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Time"/>
              </a:rPr>
              <a:t>!</a:t>
            </a:r>
            <a:endParaRPr lang="vi-VN" sz="3600" b="1" i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685800" y="4876800"/>
            <a:ext cx="7086600" cy="6858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ngoan,học</a:t>
            </a: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pic>
        <p:nvPicPr>
          <p:cNvPr id="10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555625" y="4956175"/>
            <a:ext cx="13462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38200" y="1882676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9.</a:t>
            </a:r>
          </a:p>
          <a:p>
            <a:pPr marL="742950" indent="-742950">
              <a:buAutoNum type="arabicPeriod"/>
            </a:pP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10.</a:t>
            </a:r>
          </a:p>
          <a:p>
            <a:pPr marL="742950" indent="-742950">
              <a:buAutoNum type="arabicPeriod"/>
            </a:pP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2DF3D6D-07B0-6AC9-B35F-546A247EE259}"/>
              </a:ext>
            </a:extLst>
          </p:cNvPr>
          <p:cNvSpPr txBox="1"/>
          <p:nvPr/>
        </p:nvSpPr>
        <p:spPr>
          <a:xfrm>
            <a:off x="294413" y="8923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SINH HOẠT LỚP </a:t>
            </a:r>
          </a:p>
        </p:txBody>
      </p:sp>
    </p:spTree>
    <p:extLst>
      <p:ext uri="{BB962C8B-B14F-4D97-AF65-F5344CB8AC3E}">
        <p14:creationId xmlns:p14="http://schemas.microsoft.com/office/powerpoint/2010/main" val="116308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832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826327" y="260350"/>
            <a:ext cx="3703061" cy="529359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</a:t>
            </a:r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854994" y="1004889"/>
            <a:ext cx="5670550" cy="10937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20-11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3807" y="4955541"/>
            <a:ext cx="4383087" cy="700722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21731" y="2608263"/>
            <a:ext cx="4475163" cy="715962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</a:t>
            </a: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44750" y="3767138"/>
            <a:ext cx="4457700" cy="715962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Nhà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giáo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Việt Nam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171959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171959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143384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171959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171959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171959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171959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171959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157672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171959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171959"/>
            <a:ext cx="500062" cy="74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714815" y="986632"/>
            <a:ext cx="1085850" cy="1179512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63713" y="2608263"/>
            <a:ext cx="827087" cy="7159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63712" y="3767138"/>
            <a:ext cx="827087" cy="7159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3713" y="4940301"/>
            <a:ext cx="827087" cy="71596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7" y="2803525"/>
            <a:ext cx="346075" cy="38735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5805" y="3931444"/>
            <a:ext cx="344487" cy="38735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6" y="5104607"/>
            <a:ext cx="346075" cy="38735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F81E6B-0DE1-A42B-5381-D2CC070CD7C8}"/>
              </a:ext>
            </a:extLst>
          </p:cNvPr>
          <p:cNvSpPr txBox="1"/>
          <p:nvPr/>
        </p:nvSpPr>
        <p:spPr>
          <a:xfrm>
            <a:off x="0" y="1201737"/>
            <a:ext cx="1958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79912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2630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439194" y="260350"/>
            <a:ext cx="4090194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758031" y="1175270"/>
            <a:ext cx="5963134" cy="176029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20/11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3807" y="5350396"/>
            <a:ext cx="4383087" cy="669404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20/11/1992</a:t>
            </a: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16049" y="4261477"/>
            <a:ext cx="4475163" cy="683963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20/11/1982</a:t>
            </a: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39194" y="3203037"/>
            <a:ext cx="4457700" cy="683963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20/11/1972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566814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566814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538239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566814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566814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566814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566814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566814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552527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566814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566814"/>
            <a:ext cx="500062" cy="709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714815" y="1381487"/>
            <a:ext cx="1085850" cy="1126795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58031" y="4261477"/>
            <a:ext cx="827087" cy="6839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58156" y="3203037"/>
            <a:ext cx="827087" cy="6839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3713" y="5335156"/>
            <a:ext cx="827087" cy="6839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8536" y="3346530"/>
            <a:ext cx="346075" cy="370038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1136" y="4455376"/>
            <a:ext cx="344487" cy="370038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6" y="5499462"/>
            <a:ext cx="346075" cy="370038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0" y="1729208"/>
            <a:ext cx="1958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39263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2630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854994" y="1267602"/>
            <a:ext cx="5670550" cy="148856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 là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Việt Nam?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3807" y="5218253"/>
            <a:ext cx="4383087" cy="724823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16049" y="4129334"/>
            <a:ext cx="4475163" cy="740587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39194" y="3070894"/>
            <a:ext cx="4457700" cy="740587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40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năm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434671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434671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406096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434671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434671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434671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434671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434671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420384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434671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434671"/>
            <a:ext cx="500062" cy="768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714815" y="1249344"/>
            <a:ext cx="1085850" cy="1220081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58031" y="4129334"/>
            <a:ext cx="827087" cy="74058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58156" y="3070894"/>
            <a:ext cx="827087" cy="74058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3713" y="5203013"/>
            <a:ext cx="827087" cy="74058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8536" y="3214387"/>
            <a:ext cx="346075" cy="400673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1136" y="4323233"/>
            <a:ext cx="344487" cy="400673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6" y="5367319"/>
            <a:ext cx="346075" cy="400673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0" y="1597066"/>
            <a:ext cx="1958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45277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832" y="-55418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854994" y="1309689"/>
            <a:ext cx="5670550" cy="111999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9363" y="2960687"/>
            <a:ext cx="4383087" cy="717509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27287" y="5210486"/>
            <a:ext cx="4475163" cy="733114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44750" y="4071938"/>
            <a:ext cx="4457700" cy="733114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Đội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viên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giỏi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476758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476758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448183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476758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476758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476758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476758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476758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462471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476758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476758"/>
            <a:ext cx="500062" cy="760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714815" y="1291431"/>
            <a:ext cx="1085850" cy="1207769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69269" y="5210486"/>
            <a:ext cx="827087" cy="73311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63712" y="4071938"/>
            <a:ext cx="827087" cy="73311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9269" y="2945448"/>
            <a:ext cx="827087" cy="73311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5805" y="3074512"/>
            <a:ext cx="346075" cy="39663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5805" y="4236244"/>
            <a:ext cx="344487" cy="39663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5805" y="5374792"/>
            <a:ext cx="346075" cy="39663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EC88B7-4546-0200-4A79-390CDB609845}"/>
              </a:ext>
            </a:extLst>
          </p:cNvPr>
          <p:cNvSpPr txBox="1"/>
          <p:nvPr/>
        </p:nvSpPr>
        <p:spPr>
          <a:xfrm>
            <a:off x="47799" y="1515909"/>
            <a:ext cx="1958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20255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" y="-2630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854994" y="1337398"/>
            <a:ext cx="5670550" cy="134629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ca”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3807" y="5288050"/>
            <a:ext cx="4383087" cy="65555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Phước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16049" y="4199131"/>
            <a:ext cx="4475163" cy="669808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</a:t>
            </a: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39194" y="3140691"/>
            <a:ext cx="4457700" cy="669808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Phạm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Huy</a:t>
            </a:r>
            <a:r>
              <a:rPr lang="en-US" sz="26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Tuấn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504468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504468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475893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504468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504468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504468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504468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504468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490181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504468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504468"/>
            <a:ext cx="500062" cy="695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714815" y="1319141"/>
            <a:ext cx="1085850" cy="1103475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58031" y="4199131"/>
            <a:ext cx="827087" cy="66980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58156" y="3140691"/>
            <a:ext cx="827087" cy="66980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3713" y="5272810"/>
            <a:ext cx="827087" cy="66980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8536" y="3284184"/>
            <a:ext cx="346075" cy="36238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1136" y="4393030"/>
            <a:ext cx="344487" cy="36238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4216" y="5437116"/>
            <a:ext cx="346075" cy="36238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EC54AD-E6DA-2F31-135A-CA99604CD31A}"/>
              </a:ext>
            </a:extLst>
          </p:cNvPr>
          <p:cNvSpPr txBox="1"/>
          <p:nvPr/>
        </p:nvSpPr>
        <p:spPr>
          <a:xfrm>
            <a:off x="0" y="1666862"/>
            <a:ext cx="1958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64456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BD6545A-58D3-33D1-5D6E-90A0CCB4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832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2789238" y="260350"/>
            <a:ext cx="3740150" cy="5048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C0C0C0">
                      <a:alpha val="50000"/>
                    </a:srgbClr>
                  </a:outerShdw>
                </a:effectLst>
                <a:latin typeface="Arial" panose="020B0604020202020204" pitchFamily="34" charset="0"/>
              </a:rPr>
              <a:t>AI NHANH AI ĐÚNG?</a:t>
            </a: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896231" y="1408230"/>
            <a:ext cx="5670550" cy="130163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hay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519363" y="3216997"/>
            <a:ext cx="4383087" cy="69039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1"/>
          <p:cNvSpPr>
            <a:spLocks noChangeArrowheads="1"/>
          </p:cNvSpPr>
          <p:nvPr/>
        </p:nvSpPr>
        <p:spPr bwMode="auto">
          <a:xfrm>
            <a:off x="2427287" y="5466795"/>
            <a:ext cx="4475163" cy="70540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endParaRPr lang="en-US" altLang="en-US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2444750" y="4328247"/>
            <a:ext cx="4457700" cy="70540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600" b="1" dirty="0" err="1">
                <a:solidFill>
                  <a:schemeClr val="bg1"/>
                </a:solidFill>
                <a:cs typeface="Times New Roman" pitchFamily="18" charset="0"/>
              </a:rPr>
              <a:t>bạn</a:t>
            </a:r>
            <a:endParaRPr lang="en-US" sz="3200" b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22" name="WordArt 33"/>
          <p:cNvSpPr>
            <a:spLocks noChangeArrowheads="1" noChangeShapeType="1" noTextEdit="1"/>
          </p:cNvSpPr>
          <p:nvPr/>
        </p:nvSpPr>
        <p:spPr bwMode="auto">
          <a:xfrm>
            <a:off x="8007709" y="1733068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</a:p>
        </p:txBody>
      </p:sp>
      <p:sp>
        <p:nvSpPr>
          <p:cNvPr id="23" name="WordArt 34"/>
          <p:cNvSpPr>
            <a:spLocks noChangeArrowheads="1" noChangeShapeType="1" noTextEdit="1"/>
          </p:cNvSpPr>
          <p:nvPr/>
        </p:nvSpPr>
        <p:spPr bwMode="auto">
          <a:xfrm>
            <a:off x="8007709" y="1733068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24" name="WordArt 35"/>
          <p:cNvSpPr>
            <a:spLocks noChangeArrowheads="1" noChangeShapeType="1" noTextEdit="1"/>
          </p:cNvSpPr>
          <p:nvPr/>
        </p:nvSpPr>
        <p:spPr bwMode="auto">
          <a:xfrm>
            <a:off x="8010884" y="1704493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5" name="WordArt 36"/>
          <p:cNvSpPr>
            <a:spLocks noChangeArrowheads="1" noChangeShapeType="1" noTextEdit="1"/>
          </p:cNvSpPr>
          <p:nvPr/>
        </p:nvSpPr>
        <p:spPr bwMode="auto">
          <a:xfrm>
            <a:off x="8007709" y="1733068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26" name="WordArt 37"/>
          <p:cNvSpPr>
            <a:spLocks noChangeArrowheads="1" noChangeShapeType="1" noTextEdit="1"/>
          </p:cNvSpPr>
          <p:nvPr/>
        </p:nvSpPr>
        <p:spPr bwMode="auto">
          <a:xfrm>
            <a:off x="8042634" y="1733068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27" name="WordArt 38"/>
          <p:cNvSpPr>
            <a:spLocks noChangeArrowheads="1" noChangeShapeType="1" noTextEdit="1"/>
          </p:cNvSpPr>
          <p:nvPr/>
        </p:nvSpPr>
        <p:spPr bwMode="auto">
          <a:xfrm>
            <a:off x="8017234" y="1733068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28" name="WordArt 39"/>
          <p:cNvSpPr>
            <a:spLocks noChangeArrowheads="1" noChangeShapeType="1" noTextEdit="1"/>
          </p:cNvSpPr>
          <p:nvPr/>
        </p:nvSpPr>
        <p:spPr bwMode="auto">
          <a:xfrm>
            <a:off x="8007709" y="1733068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29" name="WordArt 40"/>
          <p:cNvSpPr>
            <a:spLocks noChangeArrowheads="1" noChangeShapeType="1" noTextEdit="1"/>
          </p:cNvSpPr>
          <p:nvPr/>
        </p:nvSpPr>
        <p:spPr bwMode="auto">
          <a:xfrm>
            <a:off x="8007709" y="1733068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30" name="WordArt 41"/>
          <p:cNvSpPr>
            <a:spLocks noChangeArrowheads="1" noChangeShapeType="1" noTextEdit="1"/>
          </p:cNvSpPr>
          <p:nvPr/>
        </p:nvSpPr>
        <p:spPr bwMode="auto">
          <a:xfrm>
            <a:off x="8010884" y="1718781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31" name="WordArt 42"/>
          <p:cNvSpPr>
            <a:spLocks noChangeArrowheads="1" noChangeShapeType="1" noTextEdit="1"/>
          </p:cNvSpPr>
          <p:nvPr/>
        </p:nvSpPr>
        <p:spPr bwMode="auto">
          <a:xfrm>
            <a:off x="8007709" y="1733068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32" name="WordArt 43"/>
          <p:cNvSpPr>
            <a:spLocks noChangeArrowheads="1" noChangeShapeType="1" noTextEdit="1"/>
          </p:cNvSpPr>
          <p:nvPr/>
        </p:nvSpPr>
        <p:spPr bwMode="auto">
          <a:xfrm>
            <a:off x="8007709" y="1733068"/>
            <a:ext cx="500062" cy="731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10</a:t>
            </a:r>
          </a:p>
        </p:txBody>
      </p:sp>
      <p:grpSp>
        <p:nvGrpSpPr>
          <p:cNvPr id="33" name="Group 49"/>
          <p:cNvGrpSpPr>
            <a:grpSpLocks/>
          </p:cNvGrpSpPr>
          <p:nvPr/>
        </p:nvGrpSpPr>
        <p:grpSpPr bwMode="auto">
          <a:xfrm>
            <a:off x="7714815" y="1547741"/>
            <a:ext cx="1085850" cy="1162120"/>
            <a:chOff x="4320" y="2928"/>
            <a:chExt cx="1104" cy="1104"/>
          </a:xfrm>
        </p:grpSpPr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4320" y="2928"/>
              <a:ext cx="1104" cy="1104"/>
            </a:xfrm>
            <a:prstGeom prst="star32">
              <a:avLst>
                <a:gd name="adj" fmla="val 37500"/>
              </a:avLst>
            </a:prstGeom>
            <a:gradFill rotWithShape="1">
              <a:gsLst>
                <a:gs pos="0">
                  <a:srgbClr val="EC9EC5"/>
                </a:gs>
                <a:gs pos="100000">
                  <a:srgbClr val="CC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>
                <a:solidFill>
                  <a:srgbClr val="FF0066"/>
                </a:solidFill>
                <a:latin typeface=".VnHelvetInsH" pitchFamily="34" charset="0"/>
              </a:endParaRPr>
            </a:p>
          </p:txBody>
        </p:sp>
        <p:sp>
          <p:nvSpPr>
            <p:cNvPr id="5152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581" y="3142"/>
              <a:ext cx="67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Hết</a:t>
              </a: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sz="3600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Times New Roman" panose="02020603050405020304" pitchFamily="18" charset="0"/>
                </a:rPr>
                <a:t>giờ</a:t>
              </a:r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99DD7A14-2646-CC13-1C30-93976F0BA324}"/>
              </a:ext>
            </a:extLst>
          </p:cNvPr>
          <p:cNvSpPr/>
          <p:nvPr/>
        </p:nvSpPr>
        <p:spPr>
          <a:xfrm>
            <a:off x="1769269" y="5466795"/>
            <a:ext cx="827087" cy="70540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03624A1-AAA4-C80F-8B10-E3C66BC49B28}"/>
              </a:ext>
            </a:extLst>
          </p:cNvPr>
          <p:cNvSpPr/>
          <p:nvPr/>
        </p:nvSpPr>
        <p:spPr>
          <a:xfrm>
            <a:off x="1763712" y="4328247"/>
            <a:ext cx="827087" cy="70540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62F9E5-B441-771C-86E0-DC61F786EBA9}"/>
              </a:ext>
            </a:extLst>
          </p:cNvPr>
          <p:cNvSpPr/>
          <p:nvPr/>
        </p:nvSpPr>
        <p:spPr>
          <a:xfrm>
            <a:off x="1769269" y="3201757"/>
            <a:ext cx="827087" cy="70540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WordArt 226">
            <a:extLst>
              <a:ext uri="{FF2B5EF4-FFF2-40B4-BE49-F238E27FC236}">
                <a16:creationId xmlns:a16="http://schemas.microsoft.com/office/drawing/2014/main" id="{8E9DEFB2-79DC-18E7-2066-39C54E781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5805" y="3330821"/>
            <a:ext cx="346075" cy="381638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A</a:t>
            </a:r>
          </a:p>
        </p:txBody>
      </p:sp>
      <p:sp>
        <p:nvSpPr>
          <p:cNvPr id="35" name="WordArt 226">
            <a:extLst>
              <a:ext uri="{FF2B5EF4-FFF2-40B4-BE49-F238E27FC236}">
                <a16:creationId xmlns:a16="http://schemas.microsoft.com/office/drawing/2014/main" id="{B00E2A5B-2A70-C52C-58FF-D0BF3594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5805" y="4492553"/>
            <a:ext cx="344487" cy="381638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B</a:t>
            </a:r>
          </a:p>
        </p:txBody>
      </p:sp>
      <p:sp>
        <p:nvSpPr>
          <p:cNvPr id="36" name="WordArt 226">
            <a:extLst>
              <a:ext uri="{FF2B5EF4-FFF2-40B4-BE49-F238E27FC236}">
                <a16:creationId xmlns:a16="http://schemas.microsoft.com/office/drawing/2014/main" id="{A6CD0214-F1BA-C529-AB5B-32C43983C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5805" y="5631101"/>
            <a:ext cx="346075" cy="381638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TimeH"/>
              </a:rPr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EC88B7-4546-0200-4A79-390CDB609845}"/>
              </a:ext>
            </a:extLst>
          </p:cNvPr>
          <p:cNvSpPr txBox="1"/>
          <p:nvPr/>
        </p:nvSpPr>
        <p:spPr>
          <a:xfrm>
            <a:off x="47799" y="1772218"/>
            <a:ext cx="1958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122114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2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21" presetClass="emph" presetSubtype="0" repeatCount="indefinite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ELI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3" grpId="0" animBg="1"/>
      <p:bldP spid="4" grpId="0" animBg="1"/>
      <p:bldP spid="5" grpId="0" animBg="1"/>
      <p:bldP spid="34" grpId="0"/>
      <p:bldP spid="35" grpId="0"/>
      <p:bldP spid="36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1112</Words>
  <Application>Microsoft Office PowerPoint</Application>
  <PresentationFormat>On-screen Show (4:3)</PresentationFormat>
  <Paragraphs>472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.VnHelvetInsH</vt:lpstr>
      <vt:lpstr>.VnTime</vt:lpstr>
      <vt:lpstr>.VnTimeH</vt:lpstr>
      <vt:lpstr>Arial</vt:lpstr>
      <vt:lpstr>Calibri</vt:lpstr>
      <vt:lpstr>Impact</vt:lpstr>
      <vt:lpstr>Lobster</vt:lpstr>
      <vt:lpstr>Times New Roman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</cp:lastModifiedBy>
  <cp:revision>166</cp:revision>
  <dcterms:created xsi:type="dcterms:W3CDTF">2006-08-16T00:00:00Z</dcterms:created>
  <dcterms:modified xsi:type="dcterms:W3CDTF">2024-05-20T12:50:00Z</dcterms:modified>
</cp:coreProperties>
</file>