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62" r:id="rId2"/>
    <p:sldId id="362" r:id="rId3"/>
    <p:sldId id="256" r:id="rId4"/>
    <p:sldId id="257" r:id="rId5"/>
    <p:sldId id="457" r:id="rId6"/>
    <p:sldId id="259" r:id="rId7"/>
    <p:sldId id="458" r:id="rId8"/>
    <p:sldId id="429" r:id="rId9"/>
    <p:sldId id="428" r:id="rId10"/>
    <p:sldId id="43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hiềm Tây" initials="NTT" lastIdx="2" clrIdx="0">
    <p:extLst>
      <p:ext uri="{19B8F6BF-5375-455C-9EA6-DF929625EA0E}">
        <p15:presenceInfo xmlns:p15="http://schemas.microsoft.com/office/powerpoint/2012/main" userId="S::3102743408@haiphong.itrithuc.vn::40338f67-a19d-4002-93df-02eabb553b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5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07T12:59:51.416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1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0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6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7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2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2.wav"/><Relationship Id="rId12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image" Target="../media/image4.gif"/><Relationship Id="rId5" Type="http://schemas.openxmlformats.org/officeDocument/2006/relationships/audio" Target="../media/audio1.wav"/><Relationship Id="rId10" Type="http://schemas.openxmlformats.org/officeDocument/2006/relationships/audio" Target="../media/audio3.wav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47" y="485666"/>
            <a:ext cx="9968753" cy="6094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 TIÊN THANH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Phấn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603" y="485667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4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97175"/>
            <a:ext cx="9870141" cy="6327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03B00-E9FB-8586-5769-EA744F3BF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697" y="436813"/>
            <a:ext cx="7137641" cy="61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2" y="62752"/>
            <a:ext cx="10130118" cy="6732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6B14AF-7503-3EF3-6707-F4F24D78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418" y="1253769"/>
            <a:ext cx="8627165" cy="396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4321395" y="4601771"/>
            <a:ext cx="2925489" cy="138782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2751935" y="26154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1526027" y="4097064"/>
            <a:ext cx="4012911" cy="1903686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5-Point Star 50">
            <a:hlinkClick r:id="rId4" action="ppaction://hlinksldjump">
              <a:snd r:embed="rId5" name="wind.wav"/>
            </a:hlinkClick>
          </p:cNvPr>
          <p:cNvSpPr/>
          <p:nvPr/>
        </p:nvSpPr>
        <p:spPr>
          <a:xfrm>
            <a:off x="2666911" y="3092098"/>
            <a:ext cx="459668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2" name="TextBox 51"/>
          <p:cNvSpPr txBox="1"/>
          <p:nvPr/>
        </p:nvSpPr>
        <p:spPr>
          <a:xfrm>
            <a:off x="5636742" y="12152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6" action="ppaction://hlinksldjump">
              <a:snd r:embed="rId7" name="laser.wav"/>
            </a:hlinkClick>
          </p:cNvPr>
          <p:cNvSpPr/>
          <p:nvPr/>
        </p:nvSpPr>
        <p:spPr>
          <a:xfrm>
            <a:off x="5397660" y="1611875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TextBox 57"/>
          <p:cNvSpPr txBox="1"/>
          <p:nvPr/>
        </p:nvSpPr>
        <p:spPr>
          <a:xfrm>
            <a:off x="6056559" y="33417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8" action="ppaction://hlinksldjump"/>
          </p:cNvPr>
          <p:cNvSpPr/>
          <p:nvPr/>
        </p:nvSpPr>
        <p:spPr>
          <a:xfrm>
            <a:off x="6010726" y="3701092"/>
            <a:ext cx="469574" cy="469574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TextBox 61"/>
          <p:cNvSpPr txBox="1"/>
          <p:nvPr/>
        </p:nvSpPr>
        <p:spPr>
          <a:xfrm>
            <a:off x="8281672" y="19840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9" action="ppaction://hlinksldjump">
              <a:snd r:embed="rId10" name="arrow.wav"/>
            </a:hlinkClick>
          </p:cNvPr>
          <p:cNvSpPr/>
          <p:nvPr/>
        </p:nvSpPr>
        <p:spPr>
          <a:xfrm>
            <a:off x="8260497" y="2441082"/>
            <a:ext cx="322178" cy="32217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7911874" y="4757534"/>
            <a:ext cx="524221" cy="482399"/>
          </a:xfrm>
          <a:prstGeom prst="hear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057521" y="4583235"/>
            <a:ext cx="5666423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NGÔI SAO MAY MẮN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57" y="1776735"/>
            <a:ext cx="112481" cy="9950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47" y="1859268"/>
            <a:ext cx="185738" cy="16430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875" y="2256886"/>
            <a:ext cx="154856" cy="1369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00" y="3607612"/>
            <a:ext cx="130709" cy="115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226F0E-0BE9-2C78-7C99-54994034F7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54" y="3309608"/>
            <a:ext cx="112481" cy="99502"/>
          </a:xfrm>
          <a:prstGeom prst="rect">
            <a:avLst/>
          </a:prstGeom>
        </p:spPr>
      </p:pic>
      <p:pic>
        <p:nvPicPr>
          <p:cNvPr id="8" name="nhacnen">
            <a:hlinkClick r:id="" action="ppaction://media"/>
            <a:extLst>
              <a:ext uri="{FF2B5EF4-FFF2-40B4-BE49-F238E27FC236}">
                <a16:creationId xmlns:a16="http://schemas.microsoft.com/office/drawing/2014/main" id="{1F437F5C-E1E8-2719-241D-0DC3BD864A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71237" y="4931542"/>
            <a:ext cx="254858" cy="254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F869FC-98A0-EFC2-AB04-F06FF69259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64" y="3721549"/>
            <a:ext cx="130709" cy="115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B170E-030C-AB8A-9C80-D77E88DAC6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29" y="2159138"/>
            <a:ext cx="130709" cy="1156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C3C022-DEC2-D1A4-823D-6BAC2E00CE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82" y="1443155"/>
            <a:ext cx="130709" cy="115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F624F5-72EB-CD62-6250-63EB2FCDBF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63" y="2961523"/>
            <a:ext cx="130709" cy="115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9B34A0-505C-97DF-A560-6869B4A03C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32" y="1434502"/>
            <a:ext cx="130709" cy="115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C09F7-338F-09EF-A4A4-6D252DE7D5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73680" y="3002002"/>
            <a:ext cx="169901" cy="1502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78886A-D584-30FB-D976-39A6E6CF5C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24" y="2325454"/>
            <a:ext cx="130709" cy="1156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30223C-B7CD-5094-CFFF-8F8C77E6F5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17" y="2734312"/>
            <a:ext cx="130709" cy="115628"/>
          </a:xfrm>
          <a:prstGeom prst="rect">
            <a:avLst/>
          </a:prstGeom>
        </p:spPr>
      </p:pic>
      <p:pic>
        <p:nvPicPr>
          <p:cNvPr id="6" name="Graphic 5" descr="Palette">
            <a:hlinkClick r:id="" action="ppaction://noaction"/>
            <a:extLst>
              <a:ext uri="{FF2B5EF4-FFF2-40B4-BE49-F238E27FC236}">
                <a16:creationId xmlns:a16="http://schemas.microsoft.com/office/drawing/2014/main" id="{5C950D14-A5DE-BD9E-4AD7-668DA4A7DD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10817" y="46017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1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1" y="5142729"/>
            <a:ext cx="990025" cy="990025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304498" y="5524065"/>
            <a:ext cx="590104" cy="470523"/>
          </a:xfrm>
          <a:prstGeom prst="hear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959223" y="626666"/>
            <a:ext cx="10273552" cy="1810398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unito Black" pitchFamily="2" charset="0"/>
              </a:rPr>
              <a:t>Nêu</a:t>
            </a:r>
            <a:r>
              <a:rPr lang="en-US" sz="4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 Black" pitchFamily="2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 Black" pitchFamily="2" charset="0"/>
              </a:rPr>
              <a:t>dạng</a:t>
            </a:r>
            <a:r>
              <a:rPr lang="en-US" sz="4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 Black" pitchFamily="2" charset="0"/>
              </a:rPr>
              <a:t>không</a:t>
            </a:r>
            <a:r>
              <a:rPr lang="en-US" sz="4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 Black" pitchFamily="2" charset="0"/>
              </a:rPr>
              <a:t>gian</a:t>
            </a:r>
            <a:r>
              <a:rPr lang="en-US" sz="4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 Black" pitchFamily="2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 Black" pitchFamily="2" charset="0"/>
              </a:rPr>
              <a:t>tranh</a:t>
            </a:r>
            <a:r>
              <a:rPr lang="en-US" sz="4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 Black" pitchFamily="2" charset="0"/>
              </a:rPr>
              <a:t>dân</a:t>
            </a:r>
            <a:r>
              <a:rPr lang="en-US" sz="4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 Black" pitchFamily="2" charset="0"/>
              </a:rPr>
              <a:t>gian</a:t>
            </a:r>
            <a:r>
              <a:rPr lang="en-US" sz="4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 Black" pitchFamily="2" charset="0"/>
              </a:rPr>
              <a:t>Việt</a:t>
            </a:r>
            <a:r>
              <a:rPr lang="en-US" sz="4400" b="1" dirty="0">
                <a:solidFill>
                  <a:srgbClr val="002060"/>
                </a:solidFill>
                <a:latin typeface="Nunito Black" pitchFamily="2" charset="0"/>
              </a:rPr>
              <a:t>  Nam?</a:t>
            </a:r>
            <a:endParaRPr lang="en-US" sz="4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541" y="3832958"/>
            <a:ext cx="10354235" cy="1116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002060"/>
                </a:solidFill>
              </a:rPr>
              <a:t>Không </a:t>
            </a:r>
            <a:r>
              <a:rPr lang="en-US" sz="4200" b="1" dirty="0" err="1">
                <a:solidFill>
                  <a:srgbClr val="002060"/>
                </a:solidFill>
              </a:rPr>
              <a:t>gian</a:t>
            </a:r>
            <a:r>
              <a:rPr lang="en-US" sz="4200" b="1" dirty="0">
                <a:solidFill>
                  <a:srgbClr val="002060"/>
                </a:solidFill>
              </a:rPr>
              <a:t> </a:t>
            </a:r>
            <a:r>
              <a:rPr lang="en-US" sz="4200" b="1" dirty="0" err="1">
                <a:solidFill>
                  <a:srgbClr val="002060"/>
                </a:solidFill>
              </a:rPr>
              <a:t>nhiều</a:t>
            </a:r>
            <a:r>
              <a:rPr lang="en-US" sz="4200" b="1" dirty="0">
                <a:solidFill>
                  <a:srgbClr val="002060"/>
                </a:solidFill>
              </a:rPr>
              <a:t> </a:t>
            </a:r>
            <a:r>
              <a:rPr lang="en-US" sz="4200" b="1" dirty="0" err="1">
                <a:solidFill>
                  <a:srgbClr val="002060"/>
                </a:solidFill>
              </a:rPr>
              <a:t>lớp</a:t>
            </a:r>
            <a:r>
              <a:rPr lang="en-US" sz="4200" b="1" dirty="0">
                <a:solidFill>
                  <a:srgbClr val="002060"/>
                </a:solidFill>
              </a:rPr>
              <a:t>, </a:t>
            </a:r>
            <a:r>
              <a:rPr lang="en-US" sz="4200" b="1" dirty="0" err="1">
                <a:solidFill>
                  <a:srgbClr val="002060"/>
                </a:solidFill>
              </a:rPr>
              <a:t>không</a:t>
            </a:r>
            <a:r>
              <a:rPr lang="en-US" sz="4200" b="1" dirty="0">
                <a:solidFill>
                  <a:srgbClr val="002060"/>
                </a:solidFill>
              </a:rPr>
              <a:t> </a:t>
            </a:r>
            <a:r>
              <a:rPr lang="en-US" sz="4200" b="1" dirty="0" err="1">
                <a:solidFill>
                  <a:srgbClr val="002060"/>
                </a:solidFill>
              </a:rPr>
              <a:t>gian</a:t>
            </a:r>
            <a:r>
              <a:rPr lang="en-US" sz="4200" b="1" dirty="0">
                <a:solidFill>
                  <a:srgbClr val="002060"/>
                </a:solidFill>
              </a:rPr>
              <a:t> </a:t>
            </a:r>
            <a:r>
              <a:rPr lang="en-US" sz="4200" b="1" dirty="0" err="1">
                <a:solidFill>
                  <a:srgbClr val="002060"/>
                </a:solidFill>
              </a:rPr>
              <a:t>ước</a:t>
            </a:r>
            <a:r>
              <a:rPr lang="en-US" sz="4200" b="1" dirty="0">
                <a:solidFill>
                  <a:srgbClr val="002060"/>
                </a:solidFill>
              </a:rPr>
              <a:t> </a:t>
            </a:r>
            <a:r>
              <a:rPr lang="en-US" sz="4200" b="1" dirty="0" err="1">
                <a:solidFill>
                  <a:srgbClr val="002060"/>
                </a:solidFill>
              </a:rPr>
              <a:t>lệ</a:t>
            </a:r>
            <a:r>
              <a:rPr lang="en-US" sz="4200" b="1" dirty="0">
                <a:solidFill>
                  <a:srgbClr val="002060"/>
                </a:solidFill>
              </a:rPr>
              <a:t>, Không </a:t>
            </a:r>
            <a:r>
              <a:rPr lang="en-US" sz="4200" b="1" dirty="0" err="1">
                <a:solidFill>
                  <a:srgbClr val="002060"/>
                </a:solidFill>
              </a:rPr>
              <a:t>gian</a:t>
            </a:r>
            <a:r>
              <a:rPr lang="en-US" sz="4200" b="1" dirty="0">
                <a:solidFill>
                  <a:srgbClr val="002060"/>
                </a:solidFill>
              </a:rPr>
              <a:t> </a:t>
            </a:r>
            <a:r>
              <a:rPr lang="en-US" sz="4200" b="1" dirty="0" err="1">
                <a:solidFill>
                  <a:srgbClr val="002060"/>
                </a:solidFill>
              </a:rPr>
              <a:t>đồng</a:t>
            </a:r>
            <a:r>
              <a:rPr lang="en-US" sz="4200" b="1" dirty="0">
                <a:solidFill>
                  <a:srgbClr val="002060"/>
                </a:solidFill>
              </a:rPr>
              <a:t> </a:t>
            </a:r>
            <a:r>
              <a:rPr lang="en-US" sz="4200" b="1" dirty="0" err="1">
                <a:solidFill>
                  <a:srgbClr val="002060"/>
                </a:solidFill>
              </a:rPr>
              <a:t>hiện</a:t>
            </a:r>
            <a:endParaRPr lang="en-US" sz="42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909" y="3117377"/>
            <a:ext cx="6810199" cy="715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Bạn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được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tặng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1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chiếc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tẩy</a:t>
            </a:r>
            <a:endParaRPr lang="en-US" sz="4200" b="1" dirty="0">
              <a:solidFill>
                <a:srgbClr val="7030A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63" y="4757066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8587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9650533" y="5380313"/>
            <a:ext cx="638849" cy="507503"/>
          </a:xfrm>
          <a:prstGeom prst="hear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0273" y="4757065"/>
            <a:ext cx="8805937" cy="715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Bạn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được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tặng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1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chiếc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gọt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bút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chì</a:t>
            </a:r>
            <a:endParaRPr lang="en-US" sz="4200" b="1" dirty="0">
              <a:solidFill>
                <a:srgbClr val="7030A0"/>
              </a:solidFill>
              <a:latin typeface="Nunito Black" pitchFamily="2" charset="0"/>
            </a:endParaRPr>
          </a:p>
        </p:txBody>
      </p:sp>
      <p:pic>
        <p:nvPicPr>
          <p:cNvPr id="2" name="Picture 1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649E512-F7CA-E2B9-3DB0-AD1531199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500">
            <a:off x="4757229" y="1633736"/>
            <a:ext cx="2677544" cy="2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0" y="5185962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8587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9874889" y="5436099"/>
            <a:ext cx="624562" cy="489753"/>
          </a:xfrm>
          <a:prstGeom prst="hear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340223" y="581432"/>
            <a:ext cx="9731189" cy="1641815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00" b="1" dirty="0">
              <a:solidFill>
                <a:srgbClr val="002060"/>
              </a:solidFill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Kể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tên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những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dòng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tranh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dân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gian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mà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biết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?</a:t>
            </a:r>
            <a:endParaRPr lang="vi-VN" sz="4200" b="1" dirty="0">
              <a:solidFill>
                <a:srgbClr val="002060"/>
              </a:solidFill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0222" y="3832958"/>
            <a:ext cx="9932895" cy="1474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200" b="1" dirty="0">
              <a:solidFill>
                <a:srgbClr val="00B050"/>
              </a:solidFill>
              <a:latin typeface="Nunito Black" pitchFamily="2" charset="0"/>
            </a:endParaRPr>
          </a:p>
          <a:p>
            <a:pPr algn="just"/>
            <a:endParaRPr lang="en-US" sz="4200" b="1" dirty="0">
              <a:solidFill>
                <a:srgbClr val="00B050"/>
              </a:solidFill>
              <a:latin typeface="Nunito Black" pitchFamily="2" charset="0"/>
            </a:endParaRPr>
          </a:p>
          <a:p>
            <a:pPr algn="just"/>
            <a:r>
              <a:rPr lang="en-US" sz="4200" b="1" dirty="0">
                <a:solidFill>
                  <a:srgbClr val="00B050"/>
                </a:solidFill>
                <a:latin typeface="Nunito Black" pitchFamily="2" charset="0"/>
              </a:rPr>
              <a:t>Tranh </a:t>
            </a:r>
            <a:r>
              <a:rPr lang="en-US" sz="4200" b="1" dirty="0" err="1">
                <a:solidFill>
                  <a:srgbClr val="00B050"/>
                </a:solidFill>
                <a:latin typeface="Nunito Black" pitchFamily="2" charset="0"/>
              </a:rPr>
              <a:t>dân</a:t>
            </a:r>
            <a:r>
              <a:rPr lang="en-US" sz="42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Nunito Black" pitchFamily="2" charset="0"/>
              </a:rPr>
              <a:t>gian</a:t>
            </a:r>
            <a:r>
              <a:rPr lang="en-US" sz="42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Nunito Black" pitchFamily="2" charset="0"/>
              </a:rPr>
              <a:t>Đông</a:t>
            </a:r>
            <a:r>
              <a:rPr lang="en-US" sz="42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Nunito Black" pitchFamily="2" charset="0"/>
              </a:rPr>
              <a:t>Hồ</a:t>
            </a:r>
            <a:r>
              <a:rPr lang="en-US" sz="4200" b="1" dirty="0">
                <a:solidFill>
                  <a:srgbClr val="00B050"/>
                </a:solidFill>
                <a:latin typeface="Nunito Black" pitchFamily="2" charset="0"/>
              </a:rPr>
              <a:t>, </a:t>
            </a:r>
            <a:r>
              <a:rPr lang="en-US" sz="4200" b="1" dirty="0" err="1">
                <a:solidFill>
                  <a:srgbClr val="00B050"/>
                </a:solidFill>
                <a:latin typeface="Nunito Black" pitchFamily="2" charset="0"/>
              </a:rPr>
              <a:t>Hàng</a:t>
            </a:r>
            <a:r>
              <a:rPr lang="en-US" sz="42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Nunito Black" pitchFamily="2" charset="0"/>
              </a:rPr>
              <a:t>Trống</a:t>
            </a:r>
            <a:r>
              <a:rPr lang="en-US" sz="4200" b="1" dirty="0">
                <a:solidFill>
                  <a:srgbClr val="00B050"/>
                </a:solidFill>
                <a:latin typeface="Nunito Black" pitchFamily="2" charset="0"/>
              </a:rPr>
              <a:t>, Kim Hoàng, </a:t>
            </a:r>
            <a:r>
              <a:rPr lang="en-US" sz="4200" b="1" dirty="0" err="1">
                <a:solidFill>
                  <a:srgbClr val="00B050"/>
                </a:solidFill>
                <a:latin typeface="Nunito Black" pitchFamily="2" charset="0"/>
              </a:rPr>
              <a:t>Làng</a:t>
            </a:r>
            <a:r>
              <a:rPr lang="en-US" sz="4200" b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Nunito Black" pitchFamily="2" charset="0"/>
              </a:rPr>
              <a:t>Sình</a:t>
            </a:r>
            <a:endParaRPr lang="en-US" sz="4200" b="1" dirty="0">
              <a:solidFill>
                <a:srgbClr val="00B050"/>
              </a:solidFill>
              <a:latin typeface="Nunito Black" pitchFamily="2" charset="0"/>
            </a:endParaRPr>
          </a:p>
          <a:p>
            <a:pPr algn="just"/>
            <a:endParaRPr lang="en-US" sz="4200" b="1" dirty="0">
              <a:solidFill>
                <a:srgbClr val="002060"/>
              </a:solidFill>
            </a:endParaRPr>
          </a:p>
          <a:p>
            <a:pPr algn="just"/>
            <a:endParaRPr lang="vi-VN" sz="2400" b="1" dirty="0">
              <a:solidFill>
                <a:srgbClr val="00B050"/>
              </a:solidFill>
              <a:latin typeface="Nunito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3727" y="3117377"/>
            <a:ext cx="6784550" cy="715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Bạn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được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tặng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1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hộp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màu</a:t>
            </a:r>
            <a:endParaRPr lang="en-US" sz="4200" b="1" dirty="0">
              <a:solidFill>
                <a:srgbClr val="7030A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6" y="5322387"/>
            <a:ext cx="990025" cy="990025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9874889" y="5436099"/>
            <a:ext cx="624562" cy="489753"/>
          </a:xfrm>
          <a:prstGeom prst="hear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587188" y="280905"/>
            <a:ext cx="11017624" cy="2281992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>
              <a:solidFill>
                <a:srgbClr val="002060"/>
              </a:solidFill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r>
              <a:rPr lang="en-US" sz="4200" dirty="0">
                <a:solidFill>
                  <a:srgbClr val="00206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Bức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tranh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“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Lợn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độc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”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thuộc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dòng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tranh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dân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gian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unito Black" pitchFamily="2" charset="0"/>
              </a:rPr>
              <a:t>nào</a:t>
            </a:r>
            <a:r>
              <a:rPr lang="en-US" sz="4200" b="1" dirty="0">
                <a:solidFill>
                  <a:srgbClr val="002060"/>
                </a:solidFill>
                <a:latin typeface="Nunito Black" pitchFamily="2" charset="0"/>
              </a:rPr>
              <a:t>?</a:t>
            </a:r>
            <a:endParaRPr lang="en-US" sz="4200" b="1" dirty="0">
              <a:solidFill>
                <a:srgbClr val="002060"/>
              </a:solidFill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247" y="3832958"/>
            <a:ext cx="10905566" cy="1196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b="1" dirty="0">
              <a:solidFill>
                <a:srgbClr val="00B050"/>
              </a:solidFill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400" b="1" dirty="0">
              <a:solidFill>
                <a:srgbClr val="00B050"/>
              </a:solidFill>
              <a:latin typeface="Nunito Black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Kim Hoàng</a:t>
            </a:r>
          </a:p>
          <a:p>
            <a:pPr algn="just"/>
            <a:endParaRPr lang="vi-VN" sz="2400" b="1" dirty="0">
              <a:solidFill>
                <a:srgbClr val="00B050"/>
              </a:solidFill>
              <a:latin typeface="Nunito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>
            <a:hlinkClick r:id="" action="ppaction://noaction">
              <a:snd r:embed="rId2" name="applause.wav"/>
            </a:hlinkClick>
          </p:cNvPr>
          <p:cNvSpPr/>
          <p:nvPr/>
        </p:nvSpPr>
        <p:spPr>
          <a:xfrm>
            <a:off x="2214812" y="3117377"/>
            <a:ext cx="7762381" cy="715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Bạn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được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tặng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1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chiếc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bút</a:t>
            </a:r>
            <a:r>
              <a:rPr lang="en-US" sz="4200" b="1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unito Black" pitchFamily="2" charset="0"/>
              </a:rPr>
              <a:t>chì</a:t>
            </a:r>
            <a:endParaRPr lang="en-US" sz="4200" b="1" dirty="0">
              <a:solidFill>
                <a:srgbClr val="7030A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8941"/>
            <a:ext cx="10237694" cy="6481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553F5-4EA4-5CEF-9942-6E743EFF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454" y="1102933"/>
            <a:ext cx="8503001" cy="46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61364"/>
            <a:ext cx="9968753" cy="6535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54E147-A676-3752-C20F-FF0D17FA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80" y="406055"/>
            <a:ext cx="8498240" cy="60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1804</TotalTime>
  <Words>127</Words>
  <Application>Microsoft Office PowerPoint</Application>
  <PresentationFormat>Widescreen</PresentationFormat>
  <Paragraphs>26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Nunito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Bình Minh Hoàng</cp:lastModifiedBy>
  <cp:revision>236</cp:revision>
  <dcterms:created xsi:type="dcterms:W3CDTF">2021-01-29T04:19:07Z</dcterms:created>
  <dcterms:modified xsi:type="dcterms:W3CDTF">2024-05-20T04:02:52Z</dcterms:modified>
</cp:coreProperties>
</file>