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7" r:id="rId5"/>
    <p:sldId id="547" r:id="rId6"/>
    <p:sldId id="484" r:id="rId7"/>
    <p:sldId id="592" r:id="rId8"/>
    <p:sldId id="593" r:id="rId9"/>
    <p:sldId id="594" r:id="rId10"/>
    <p:sldId id="595" r:id="rId11"/>
    <p:sldId id="583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DB543-4759-4650-A36E-6C7C78B31BE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5C867-2DE9-4D33-9444-5171EE71E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17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A106C70E-FE3A-1696-96F5-FE1B8FA33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4B1DCAB1-5ADB-B81B-9144-C002FE0DCE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EC280BC0-9141-6145-2AE3-4B212ECE07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1EEDA1B-9E8D-4F74-929A-EF1DD67D4C67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1E6CB93F-A51A-68C5-4CCF-4B5BF99654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B0548BA7-0017-24FE-1D8B-2A925AE40A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1C8AD9FA-F500-0A3C-377C-EE06E3A3F7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8AEE6B1-8930-41A0-8013-E7CF8CBC4A84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04CDAE02-E482-A2F7-5006-6AB87AF9A0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8B643FF1-8E91-F1D4-49AC-C1E199D93B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067BF129-FD7B-ABF3-B02E-69F029C62B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319DF39-6723-4170-88C5-00816F656007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7D8A6F09-A8C0-83AE-84E1-43841D0497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1666BC30-3CDB-2DF6-01D6-3A30CF4D3E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7D8BC252-09D1-8BF2-F4B8-DE0FF9C8E2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EF3BAD4-6E56-401F-BD6F-045039C73007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32374E0E-35C2-053F-37BF-F74EEA4966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2102C360-E1DB-F126-7737-17DCCA49C9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CB35519E-3583-3056-4EA9-B7227E300C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A11913A-14CC-4429-947A-D1E1A5813235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0BE74D11-3E0D-18EB-5CD9-F0CF9324D9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E1345806-3D69-735B-9BA3-316C01DB0B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5A129B25-8FA7-20EB-A142-8FEB66CC5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A89EB8A-013D-449B-B001-D304F55424D3}" type="slidenum">
              <a:rPr lang="en-US" altLang="en-US" smtClean="0">
                <a:cs typeface="Arial" panose="020B0604020202020204" pitchFamily="34" charset="0"/>
              </a:rPr>
              <a:pPr/>
              <a:t>7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52AB4C40-3FE7-35AC-C437-4419F8EC24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FCCD77A3-C442-DC88-FBBC-3BBBCDE317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0BE8FDA4-775B-B662-9FA8-945315DC5F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7189002-093D-4173-A27F-EA264EE3329E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ED6A11-5C64-22C0-BC3B-5695232C3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CA8AF0D-578E-3C9A-D4BC-989733B3E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B1C2708-6EAC-9620-22E8-948B691EE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ACE2-950A-41FB-8FB4-F87EA6CA6A70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994918A-A0B1-7863-75A4-396A75AAD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1ABE3A3-3997-A69C-8DAB-8EC6D60B4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5F20-D407-429C-858B-FF33B725D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3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0CC98F-9B38-6E0C-E8F7-56478E08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276BEBA-D256-B352-B01C-EE79F398D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F506514-7636-441F-441D-322F312E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ACE2-950A-41FB-8FB4-F87EA6CA6A70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F46DB26-4E4A-BCB5-C211-4E44A5819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1C1BDA2-2F21-614E-3795-755945355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5F20-D407-429C-858B-FF33B725D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8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9518D47-36B8-2719-0410-77A6EB8944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FE3A6FC-2889-0D8E-5229-66CAADD96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2E5FBF0-FF50-966C-9D22-89B40E53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ACE2-950A-41FB-8FB4-F87EA6CA6A70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7122AD-EECD-821A-1BF0-75CFCEDCF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ABFD06B-7C89-12EC-B136-C2ED824C7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5F20-D407-429C-858B-FF33B725D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07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916579"/>
      </p:ext>
    </p:extLst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6CDE1C-A965-7367-8C53-C91B5E68F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4F75D5D-2938-0E87-2ABA-90C0E681E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63D3ABA-DE5F-4809-227D-AA92AA720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ACE2-950A-41FB-8FB4-F87EA6CA6A70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E06B0A1-BA7F-E9E3-1BE9-B7E03CE55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43DA56-4998-C884-42BE-05A0979F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5F20-D407-429C-858B-FF33B725D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9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384F20-6842-8B70-B721-43C0BCB78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B1C73A0-46FA-8210-965F-F8B6B01C1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4CE1EE4-B170-FDD4-54F0-BDBF782A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ACE2-950A-41FB-8FB4-F87EA6CA6A70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BAC8776-CE85-F075-FC72-DE10A935E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F9AF44E-66E4-91B6-448B-1F06881C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5F20-D407-429C-858B-FF33B725D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8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E5ECA5E-C0F5-6BA3-8B2E-4F6676533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6E1F167-F84B-85A1-DC9A-5973B80830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32E73DC-2085-3F8B-BABB-D273980FB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23B6A0F-0F8D-9123-E10B-EE204DFB0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ACE2-950A-41FB-8FB4-F87EA6CA6A70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8DC6350-1592-25F3-F33C-897CA9754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B82A6E9-28A9-2FB3-83EA-1B0B1B7B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5F20-D407-429C-858B-FF33B725D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5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510D737-B096-164F-D390-C702C24A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5C3C853-2E71-0CD6-CC1D-995ABA5C1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A07B961-3912-29C5-8171-524207817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74BE3B1A-58C6-C6A4-3C23-4F4B251573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2ADB0FB-D4B5-90FD-8FE6-792E61FFB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90F4A4B-94E2-4F77-75AA-9E153AAD9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ACE2-950A-41FB-8FB4-F87EA6CA6A70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3AEE37E-2016-5870-A785-A2974E35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2654115-1349-8BB6-68FE-AE75D88A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5F20-D407-429C-858B-FF33B725D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7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14E98B1-79F7-FEA8-2734-F3BE12689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B1F6EB2-9718-F06B-1122-D0A99A0F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ACE2-950A-41FB-8FB4-F87EA6CA6A70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27F61CE-79BD-1CFE-6724-B845A8AB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13D37D4-EA50-D9A4-5A5D-F010EFD11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5F20-D407-429C-858B-FF33B725D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2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EDDCC08-7474-981C-AB45-BABD6FB7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ACE2-950A-41FB-8FB4-F87EA6CA6A70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584B7B3-B14A-8ABA-6438-3518EA462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C709B68-A14A-2241-BFD3-29E409DB9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5F20-D407-429C-858B-FF33B725D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8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D1E8A51-D765-3F41-53AA-123E7F08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694D27B-4F17-191E-8B51-CC97196CC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432A5BB-E477-FAA2-3067-9C6C94776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A398528-DEE2-BC53-AAEC-2B66AC89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ACE2-950A-41FB-8FB4-F87EA6CA6A70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77D7E50-8646-AE7B-3BED-086E69C5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6D9C79A-AF5D-6ABA-84B2-8D4A1C780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5F20-D407-429C-858B-FF33B725D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9708F4-8AC6-BB25-E370-F288DA97D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CBE4587-9682-47F6-1380-8CF22AF88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8458EFA-FB45-0DD6-F67E-BA2E8FA74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6E729EC-42F3-F094-8276-FF8FD4AC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ACE2-950A-41FB-8FB4-F87EA6CA6A70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EE77DA-CE08-DE78-2050-B938B55F6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3A8B7B9-5A9E-CAA9-5721-F475E3B6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5F20-D407-429C-858B-FF33B725D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2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FECBCC5B-208B-2876-8430-A226711A7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39AFE47-5826-717E-7CD6-1AAF7B05D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60789DF-792D-214D-33DA-14074FFA8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CACE2-950A-41FB-8FB4-F87EA6CA6A70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DD82D19-1231-50EC-D75B-3C9998E4F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9FA77D9-9B9A-B34B-837A-9681DF2F6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B5F20-D407-429C-858B-FF33B725D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7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17.png"/><Relationship Id="rId3" Type="http://schemas.openxmlformats.org/officeDocument/2006/relationships/audio" Target="file:///H:\VPBOX\03.%20TAI%20LIEU%20CHUYEN%20MON\01.%20XAY%20DUNG%20TL%20CHUYEN%20MON\BGDT\BG&#272;T_Unit%206_L3.2\audio\track%2081c.mp3" TargetMode="Externa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audio" Target="file:///H:\VPBOX\03.%20TAI%20LIEU%20CHUYEN%20MON\01.%20XAY%20DUNG%20TL%20CHUYEN%20MON\BGDT\BG&#272;T_Unit%206_L3.2\audio\track%2081.b.mp3" TargetMode="External"/><Relationship Id="rId16" Type="http://schemas.openxmlformats.org/officeDocument/2006/relationships/image" Target="../media/image20.png"/><Relationship Id="rId1" Type="http://schemas.openxmlformats.org/officeDocument/2006/relationships/audio" Target="file:///H:\VPBOX\03.%20TAI%20LIEU%20CHUYEN%20MON\01.%20XAY%20DUNG%20TL%20CHUYEN%20MON\BGDT\BG&#272;T_Unit%206_L3.2\audio\track%2081a.mp3" TargetMode="External"/><Relationship Id="rId6" Type="http://schemas.openxmlformats.org/officeDocument/2006/relationships/audio" Target="../media/media1.mp3"/><Relationship Id="rId11" Type="http://schemas.openxmlformats.org/officeDocument/2006/relationships/image" Target="../media/image14.png"/><Relationship Id="rId5" Type="http://schemas.microsoft.com/office/2007/relationships/media" Target="../media/media1.mp3"/><Relationship Id="rId15" Type="http://schemas.openxmlformats.org/officeDocument/2006/relationships/image" Target="../media/image19.png"/><Relationship Id="rId10" Type="http://schemas.openxmlformats.org/officeDocument/2006/relationships/image" Target="../media/image2.jpeg"/><Relationship Id="rId4" Type="http://schemas.openxmlformats.org/officeDocument/2006/relationships/audio" Target="file:///H:\VPBOX\03.%20TAI%20LIEU%20CHUYEN%20MON\01.%20XAY%20DUNG%20TL%20CHUYEN%20MON\BGDT\BG&#272;T_Unit%206_L3.2\audio\track%2081d.mp3" TargetMode="External"/><Relationship Id="rId9" Type="http://schemas.openxmlformats.org/officeDocument/2006/relationships/audio" Target="../media/audio1.wav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.jpe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7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12FD96F-26FA-AEBA-3C62-B2C3C167C3F7}"/>
              </a:ext>
            </a:extLst>
          </p:cNvPr>
          <p:cNvSpPr/>
          <p:nvPr/>
        </p:nvSpPr>
        <p:spPr>
          <a:xfrm>
            <a:off x="2336800" y="2717800"/>
            <a:ext cx="9507003" cy="206210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400" b="1" dirty="0">
                <a:ln w="11430"/>
                <a:solidFill>
                  <a:srgbClr val="5998A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Unit 6: </a:t>
            </a:r>
            <a:r>
              <a:rPr lang="en-US" sz="6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I like chicken</a:t>
            </a:r>
          </a:p>
          <a:p>
            <a:pPr algn="ctr">
              <a:defRPr/>
            </a:pPr>
            <a:r>
              <a:rPr lang="en-US" sz="6400" b="1" dirty="0">
                <a:ln w="11430"/>
                <a:solidFill>
                  <a:srgbClr val="5998A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Lesson 3/period 2</a:t>
            </a:r>
          </a:p>
        </p:txBody>
      </p:sp>
      <p:sp>
        <p:nvSpPr>
          <p:cNvPr id="5123" name="TextBox 14">
            <a:extLst>
              <a:ext uri="{FF2B5EF4-FFF2-40B4-BE49-F238E27FC236}">
                <a16:creationId xmlns:a16="http://schemas.microsoft.com/office/drawing/2014/main" id="{6417021D-8A3B-E561-F858-71EF47514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303838"/>
            <a:ext cx="71247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C86674"/>
                </a:solidFill>
                <a:latin typeface="Nunito Black" pitchFamily="2" charset="0"/>
                <a:cs typeface="Arial" panose="020B0604020202020204" pitchFamily="34" charset="0"/>
              </a:rPr>
              <a:t>Teacher: Nguyen Thi Thanh Nhan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C86674"/>
                </a:solidFill>
                <a:latin typeface="Nunito Black" pitchFamily="2" charset="0"/>
                <a:cs typeface="Arial" panose="020B0604020202020204" pitchFamily="34" charset="0"/>
              </a:rPr>
              <a:t>School: Tien Thanh Primary school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7030A0"/>
              </a:solidFill>
              <a:latin typeface="Nunito Black" pitchFamily="2" charset="0"/>
            </a:endParaRPr>
          </a:p>
        </p:txBody>
      </p:sp>
      <p:pic>
        <p:nvPicPr>
          <p:cNvPr id="5124" name="Picture 8">
            <a:extLst>
              <a:ext uri="{FF2B5EF4-FFF2-40B4-BE49-F238E27FC236}">
                <a16:creationId xmlns:a16="http://schemas.microsoft.com/office/drawing/2014/main" id="{FA6BC518-B91F-BF41-AC21-00C199373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57121">
            <a:off x="381000" y="1166813"/>
            <a:ext cx="69183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8E23786F-26CD-F8DA-59FF-4F350AA425E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What&amp;#39;s Missing? | Scoobypedia | Fandom">
            <a:extLst>
              <a:ext uri="{FF2B5EF4-FFF2-40B4-BE49-F238E27FC236}">
                <a16:creationId xmlns:a16="http://schemas.microsoft.com/office/drawing/2014/main" id="{440C9E5C-3D02-1909-C660-722F077BC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185" y="1998835"/>
            <a:ext cx="2852536" cy="191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>
            <a:extLst>
              <a:ext uri="{FF2B5EF4-FFF2-40B4-BE49-F238E27FC236}">
                <a16:creationId xmlns:a16="http://schemas.microsoft.com/office/drawing/2014/main" id="{E1697344-FCBD-BF12-9E0F-D58C9BFBF7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7" t="24825"/>
          <a:stretch>
            <a:fillRect/>
          </a:stretch>
        </p:blipFill>
        <p:spPr bwMode="auto">
          <a:xfrm>
            <a:off x="1208107" y="190778"/>
            <a:ext cx="3484484" cy="290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>
            <a:extLst>
              <a:ext uri="{FF2B5EF4-FFF2-40B4-BE49-F238E27FC236}">
                <a16:creationId xmlns:a16="http://schemas.microsoft.com/office/drawing/2014/main" id="{96F3AD11-A275-B08D-C05D-307D78D3DB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5" t="30362" r="7491" b="33333"/>
          <a:stretch>
            <a:fillRect/>
          </a:stretch>
        </p:blipFill>
        <p:spPr bwMode="auto">
          <a:xfrm>
            <a:off x="9261890" y="4337282"/>
            <a:ext cx="2330727" cy="206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4">
            <a:extLst>
              <a:ext uri="{FF2B5EF4-FFF2-40B4-BE49-F238E27FC236}">
                <a16:creationId xmlns:a16="http://schemas.microsoft.com/office/drawing/2014/main" id="{4619123A-91B6-95D0-7428-E8029CBFDB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5" t="17320" r="16350" b="20560"/>
          <a:stretch>
            <a:fillRect/>
          </a:stretch>
        </p:blipFill>
        <p:spPr bwMode="auto">
          <a:xfrm rot="514173">
            <a:off x="7652819" y="-157409"/>
            <a:ext cx="1951948" cy="220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5">
            <a:extLst>
              <a:ext uri="{FF2B5EF4-FFF2-40B4-BE49-F238E27FC236}">
                <a16:creationId xmlns:a16="http://schemas.microsoft.com/office/drawing/2014/main" id="{434577BF-BDD5-0AA5-6C39-F7200427DA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t="14966" r="13286" b="19032"/>
          <a:stretch>
            <a:fillRect/>
          </a:stretch>
        </p:blipFill>
        <p:spPr bwMode="auto">
          <a:xfrm rot="20573477">
            <a:off x="2142951" y="3900940"/>
            <a:ext cx="2594116" cy="247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3">
            <a:extLst>
              <a:ext uri="{FF2B5EF4-FFF2-40B4-BE49-F238E27FC236}">
                <a16:creationId xmlns:a16="http://schemas.microsoft.com/office/drawing/2014/main" id="{240245AF-6BE0-FA44-9D68-EB1BC89ED13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7674">
            <a:off x="4878388" y="193675"/>
            <a:ext cx="1943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3" descr="H:\VPBOX\03. TAI LIEU CHUYEN MON\01. XAY DUNG TL CHUYEN MON\BGDT\Flashcard LOP 3_A4 (doc 1 mat)\Flashcard Lớp 3 A4 doc_(1 mat)_U6-09.jpg">
            <a:extLst>
              <a:ext uri="{FF2B5EF4-FFF2-40B4-BE49-F238E27FC236}">
                <a16:creationId xmlns:a16="http://schemas.microsoft.com/office/drawing/2014/main" id="{90D78EA8-8D9C-FD01-52FC-05A941F3E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2" t="19765" r="18788" b="25900"/>
          <a:stretch>
            <a:fillRect/>
          </a:stretch>
        </p:blipFill>
        <p:spPr bwMode="auto">
          <a:xfrm>
            <a:off x="10308865" y="1345578"/>
            <a:ext cx="1164302" cy="174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H:\VPBOX\03. TAI LIEU CHUYEN MON\01. XAY DUNG TL CHUYEN MON\BGDT\Flashcard LOP 3_A4 (doc 1 mat)\Flashcard Lớp 3 A4 doc_(1 mat)_U6-14.jpg">
            <a:extLst>
              <a:ext uri="{FF2B5EF4-FFF2-40B4-BE49-F238E27FC236}">
                <a16:creationId xmlns:a16="http://schemas.microsoft.com/office/drawing/2014/main" id="{7ACC4419-F7BA-3B14-15EC-7CD4AE0FB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8" t="18982" r="26042" b="22662"/>
          <a:stretch>
            <a:fillRect/>
          </a:stretch>
        </p:blipFill>
        <p:spPr bwMode="auto">
          <a:xfrm>
            <a:off x="1316610" y="1805507"/>
            <a:ext cx="1376362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H:\VPBOX\03. TAI LIEU CHUYEN MON\01. XAY DUNG TL CHUYEN MON\BGDT\Flashcard LOP 3_A4 (doc 1 mat)\Flashcard Lớp 3 A4 doc_(1 mat)_U6-04.jpg">
            <a:extLst>
              <a:ext uri="{FF2B5EF4-FFF2-40B4-BE49-F238E27FC236}">
                <a16:creationId xmlns:a16="http://schemas.microsoft.com/office/drawing/2014/main" id="{E42E1D8F-0D48-9CCC-E6F8-192DDB8F0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24268" r="8949" b="29990"/>
          <a:stretch>
            <a:fillRect/>
          </a:stretch>
        </p:blipFill>
        <p:spPr bwMode="auto">
          <a:xfrm rot="20732495">
            <a:off x="7815132" y="2068372"/>
            <a:ext cx="1901825" cy="219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:\VPBOX\03. TAI LIEU CHUYEN MON\01. XAY DUNG TL CHUYEN MON\BGDT\Flashcard LOP 3_A4 (doc 1 mat)\Flashcard Lớp 3 A4 doc_(1 mat)_U6-10.jpg">
            <a:extLst>
              <a:ext uri="{FF2B5EF4-FFF2-40B4-BE49-F238E27FC236}">
                <a16:creationId xmlns:a16="http://schemas.microsoft.com/office/drawing/2014/main" id="{FAD6E7EB-9F37-D0C6-8838-C4E4F6F53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5" t="17905" r="22650" b="23253"/>
          <a:stretch>
            <a:fillRect/>
          </a:stretch>
        </p:blipFill>
        <p:spPr bwMode="auto">
          <a:xfrm>
            <a:off x="6008874" y="4842343"/>
            <a:ext cx="187149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id="{5EA6C491-3B0F-A7A3-978D-1796DC8A98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">
            <a:extLst>
              <a:ext uri="{FF2B5EF4-FFF2-40B4-BE49-F238E27FC236}">
                <a16:creationId xmlns:a16="http://schemas.microsoft.com/office/drawing/2014/main" id="{58BFCFF2-48CE-27E1-3D8A-D70B3283D4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4352925"/>
            <a:ext cx="9250363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BD966BC-CE6A-6525-644A-20A8B43EF00F}"/>
              </a:ext>
            </a:extLst>
          </p:cNvPr>
          <p:cNvSpPr/>
          <p:nvPr/>
        </p:nvSpPr>
        <p:spPr>
          <a:xfrm>
            <a:off x="6559550" y="6083300"/>
            <a:ext cx="2451100" cy="569913"/>
          </a:xfrm>
          <a:prstGeom prst="roundRect">
            <a:avLst>
              <a:gd name="adj" fmla="val 38931"/>
            </a:avLst>
          </a:prstGeom>
          <a:solidFill>
            <a:srgbClr val="8CC542"/>
          </a:solidFill>
          <a:ln>
            <a:solidFill>
              <a:srgbClr val="49A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Period 6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4C6EBE4-F838-2EEB-59C4-89D440AAA94C}"/>
              </a:ext>
            </a:extLst>
          </p:cNvPr>
          <p:cNvSpPr/>
          <p:nvPr/>
        </p:nvSpPr>
        <p:spPr>
          <a:xfrm>
            <a:off x="4014788" y="6076950"/>
            <a:ext cx="2451100" cy="569913"/>
          </a:xfrm>
          <a:prstGeom prst="roundRect">
            <a:avLst>
              <a:gd name="adj" fmla="val 38931"/>
            </a:avLst>
          </a:prstGeom>
          <a:solidFill>
            <a:srgbClr val="8CC542"/>
          </a:solidFill>
          <a:ln>
            <a:solidFill>
              <a:srgbClr val="49A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Lesson 3</a:t>
            </a:r>
          </a:p>
        </p:txBody>
      </p:sp>
      <p:pic>
        <p:nvPicPr>
          <p:cNvPr id="16390" name="Picture 9">
            <a:extLst>
              <a:ext uri="{FF2B5EF4-FFF2-40B4-BE49-F238E27FC236}">
                <a16:creationId xmlns:a16="http://schemas.microsoft.com/office/drawing/2014/main" id="{078F1B35-91C6-2669-8169-1AB2ED45A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5918200"/>
            <a:ext cx="7620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10">
            <a:extLst>
              <a:ext uri="{FF2B5EF4-FFF2-40B4-BE49-F238E27FC236}">
                <a16:creationId xmlns:a16="http://schemas.microsoft.com/office/drawing/2014/main" id="{75B861DE-9C91-121A-628E-7C24724C4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0"/>
            <a:ext cx="800576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47A29349-F92D-95D7-F025-37DDA4055DD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9">
            <a:extLst>
              <a:ext uri="{FF2B5EF4-FFF2-40B4-BE49-F238E27FC236}">
                <a16:creationId xmlns:a16="http://schemas.microsoft.com/office/drawing/2014/main" id="{B376AAD9-CDC0-732B-887B-3C220EA46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313" y="0"/>
            <a:ext cx="7620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2">
            <a:extLst>
              <a:ext uri="{FF2B5EF4-FFF2-40B4-BE49-F238E27FC236}">
                <a16:creationId xmlns:a16="http://schemas.microsoft.com/office/drawing/2014/main" id="{D7C9259E-72C7-8B73-8CEF-1A508B44D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19050"/>
            <a:ext cx="521017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3">
            <a:extLst>
              <a:ext uri="{FF2B5EF4-FFF2-40B4-BE49-F238E27FC236}">
                <a16:creationId xmlns:a16="http://schemas.microsoft.com/office/drawing/2014/main" id="{69648A05-3379-B085-1EB9-F4C235021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955675"/>
            <a:ext cx="121158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" name="Picture 4">
            <a:extLst>
              <a:ext uri="{FF2B5EF4-FFF2-40B4-BE49-F238E27FC236}">
                <a16:creationId xmlns:a16="http://schemas.microsoft.com/office/drawing/2014/main" id="{FA0F6E63-338F-B47E-DF8C-6959BD2D7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25" y="2543175"/>
            <a:ext cx="9048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7C12DCA-5634-B6A1-E62F-84ED49C24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5060950"/>
            <a:ext cx="9048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2BBDAED-A869-D963-098C-3D8129B08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5021263"/>
            <a:ext cx="9048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track 81a.mp3">
            <a:hlinkClick r:id="" action="ppaction://media"/>
            <a:extLst>
              <a:ext uri="{FF2B5EF4-FFF2-40B4-BE49-F238E27FC236}">
                <a16:creationId xmlns:a16="http://schemas.microsoft.com/office/drawing/2014/main" id="{BA744638-89F1-26FE-5BE1-4392613F7CD0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508250"/>
            <a:ext cx="8445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rack 81.b.mp3">
            <a:hlinkClick r:id="" action="ppaction://media"/>
            <a:extLst>
              <a:ext uri="{FF2B5EF4-FFF2-40B4-BE49-F238E27FC236}">
                <a16:creationId xmlns:a16="http://schemas.microsoft.com/office/drawing/2014/main" id="{5A273F50-54E2-9EF3-82A9-7D991E49A9EF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2627313"/>
            <a:ext cx="8445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rack 81c.mp3">
            <a:hlinkClick r:id="" action="ppaction://media"/>
            <a:extLst>
              <a:ext uri="{FF2B5EF4-FFF2-40B4-BE49-F238E27FC236}">
                <a16:creationId xmlns:a16="http://schemas.microsoft.com/office/drawing/2014/main" id="{B5D56B41-4A19-8401-1FDD-46306FF0E989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654675"/>
            <a:ext cx="9032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rack 81d.mp3">
            <a:hlinkClick r:id="" action="ppaction://media"/>
            <a:extLst>
              <a:ext uri="{FF2B5EF4-FFF2-40B4-BE49-F238E27FC236}">
                <a16:creationId xmlns:a16="http://schemas.microsoft.com/office/drawing/2014/main" id="{D43B8432-56F4-4630-20A4-D8DBB21AE2F7}"/>
              </a:ext>
            </a:extLst>
          </p:cNvPr>
          <p:cNvPicPr>
            <a:picLocks noRot="1" noChangeAspect="1"/>
          </p:cNvPicPr>
          <p:nvPr>
            <a:audioFile r:link="rId4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5654675"/>
            <a:ext cx="8350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VGllbmdfQW5oXzNfUGhvbmljc19TbWFydC9BdWRpb19DRC9BdWRpb19DRF9zdHVkZW50c19ib29rL0NEMS9UcmFjayA4Mi5tcDM=">
            <a:hlinkClick r:id="" action="ppaction://media"/>
            <a:extLst>
              <a:ext uri="{FF2B5EF4-FFF2-40B4-BE49-F238E27FC236}">
                <a16:creationId xmlns:a16="http://schemas.microsoft.com/office/drawing/2014/main" id="{BF3A982D-CBCD-A65E-7C7C-8C70425BFEB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735645" y="279637"/>
            <a:ext cx="490537" cy="609600"/>
          </a:xfrm>
          <a:prstGeom prst="rect">
            <a:avLst/>
          </a:prstGeom>
        </p:spPr>
      </p:pic>
    </p:spTree>
  </p:cSld>
  <p:clrMapOvr>
    <a:masterClrMapping/>
  </p:clrMapOvr>
  <p:transition>
    <p:pull dir="r"/>
    <p:sndAc>
      <p:stSnd>
        <p:snd r:embed="rId9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33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0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3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7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1943695F-3324-096A-5787-D54276D3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0"/>
            <a:ext cx="55626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453AEF34-DDA0-248F-E591-0B1404EF8D0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>
            <a:extLst>
              <a:ext uri="{FF2B5EF4-FFF2-40B4-BE49-F238E27FC236}">
                <a16:creationId xmlns:a16="http://schemas.microsoft.com/office/drawing/2014/main" id="{079DD590-841F-C34A-2D76-EB58E0CFF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7725"/>
            <a:ext cx="12192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C10D09-DE06-D6B7-880B-F92AC35CD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2863" y="2085975"/>
            <a:ext cx="195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chocolate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414245-C882-4BAC-6386-F85CCAC65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3" y="4445000"/>
            <a:ext cx="14906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89F85-2CC8-D19B-26D3-760622889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2863" y="4430713"/>
            <a:ext cx="1706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5A7C5-A350-C830-25DE-B060BC667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163" y="5583238"/>
            <a:ext cx="1716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</a:p>
        </p:txBody>
      </p:sp>
      <p:pic>
        <p:nvPicPr>
          <p:cNvPr id="20489" name="Picture 9">
            <a:extLst>
              <a:ext uri="{FF2B5EF4-FFF2-40B4-BE49-F238E27FC236}">
                <a16:creationId xmlns:a16="http://schemas.microsoft.com/office/drawing/2014/main" id="{9ADE980A-D4C3-0710-DA0C-BACF0B843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313" y="0"/>
            <a:ext cx="7620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28191A03-A107-46DC-5CF5-FFA540260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52413"/>
            <a:ext cx="73247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:a16="http://schemas.microsoft.com/office/drawing/2014/main" id="{B4D1D1A4-9DAD-1F98-F6B9-55464E136BC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>
            <a:extLst>
              <a:ext uri="{FF2B5EF4-FFF2-40B4-BE49-F238E27FC236}">
                <a16:creationId xmlns:a16="http://schemas.microsoft.com/office/drawing/2014/main" id="{3D93E466-4D5A-B51D-123B-0752A6240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995363"/>
            <a:ext cx="117443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4">
            <a:extLst>
              <a:ext uri="{FF2B5EF4-FFF2-40B4-BE49-F238E27FC236}">
                <a16:creationId xmlns:a16="http://schemas.microsoft.com/office/drawing/2014/main" id="{0AB7DBB7-B376-EF3C-2A34-546516B18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1957388"/>
            <a:ext cx="12192001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9">
            <a:extLst>
              <a:ext uri="{FF2B5EF4-FFF2-40B4-BE49-F238E27FC236}">
                <a16:creationId xmlns:a16="http://schemas.microsoft.com/office/drawing/2014/main" id="{4FE881C3-ACE0-DB4A-71CD-1EABBD7B5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313" y="-19050"/>
            <a:ext cx="7620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30110F1-FBB8-FAFA-D62B-171527DDA7E0}"/>
              </a:ext>
            </a:extLst>
          </p:cNvPr>
          <p:cNvSpPr/>
          <p:nvPr/>
        </p:nvSpPr>
        <p:spPr>
          <a:xfrm>
            <a:off x="474663" y="2632075"/>
            <a:ext cx="1763712" cy="1851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76ED4E0-78B5-AB28-D022-0152910781A0}"/>
              </a:ext>
            </a:extLst>
          </p:cNvPr>
          <p:cNvSpPr/>
          <p:nvPr/>
        </p:nvSpPr>
        <p:spPr>
          <a:xfrm>
            <a:off x="6972300" y="2732088"/>
            <a:ext cx="1346200" cy="1527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9CD7BA-8A68-A39F-0B40-730AC06B4372}"/>
              </a:ext>
            </a:extLst>
          </p:cNvPr>
          <p:cNvSpPr/>
          <p:nvPr/>
        </p:nvSpPr>
        <p:spPr>
          <a:xfrm>
            <a:off x="3536950" y="2794000"/>
            <a:ext cx="1035050" cy="654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ED5D522-1B70-FC85-295F-EF8CA218E58A}"/>
              </a:ext>
            </a:extLst>
          </p:cNvPr>
          <p:cNvSpPr/>
          <p:nvPr/>
        </p:nvSpPr>
        <p:spPr>
          <a:xfrm>
            <a:off x="9424988" y="2887663"/>
            <a:ext cx="2346325" cy="6207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E25D011-AF42-BBA1-4AD0-6253A1F880B9}"/>
              </a:ext>
            </a:extLst>
          </p:cNvPr>
          <p:cNvSpPr/>
          <p:nvPr/>
        </p:nvSpPr>
        <p:spPr>
          <a:xfrm>
            <a:off x="2085975" y="4902200"/>
            <a:ext cx="1258888" cy="10969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C3CAE5F-F581-C7C3-A27C-A5AB4D4DD9BA}"/>
              </a:ext>
            </a:extLst>
          </p:cNvPr>
          <p:cNvSpPr/>
          <p:nvPr/>
        </p:nvSpPr>
        <p:spPr>
          <a:xfrm>
            <a:off x="8318500" y="5106988"/>
            <a:ext cx="1204913" cy="892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48AA83-45F7-7F51-EE08-EC61CAED4936}"/>
              </a:ext>
            </a:extLst>
          </p:cNvPr>
          <p:cNvSpPr/>
          <p:nvPr/>
        </p:nvSpPr>
        <p:spPr>
          <a:xfrm>
            <a:off x="4418013" y="4972050"/>
            <a:ext cx="1123950" cy="958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CAC827-43CC-061B-BC9E-C4F8595A6945}"/>
              </a:ext>
            </a:extLst>
          </p:cNvPr>
          <p:cNvSpPr/>
          <p:nvPr/>
        </p:nvSpPr>
        <p:spPr>
          <a:xfrm>
            <a:off x="10598150" y="4972050"/>
            <a:ext cx="1214438" cy="10271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pull dir="r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613CDF3-541D-FA2E-C0DE-96D003E7CFF0}"/>
              </a:ext>
            </a:extLst>
          </p:cNvPr>
          <p:cNvSpPr/>
          <p:nvPr/>
        </p:nvSpPr>
        <p:spPr>
          <a:xfrm>
            <a:off x="3803650" y="952500"/>
            <a:ext cx="4111625" cy="803275"/>
          </a:xfrm>
          <a:prstGeom prst="roundRect">
            <a:avLst>
              <a:gd name="adj" fmla="val 25138"/>
            </a:avLst>
          </a:prstGeom>
          <a:solidFill>
            <a:schemeClr val="bg1"/>
          </a:solidFill>
          <a:ln w="2857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Sentence structure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76A47A2-3C03-6A22-2911-6713482A28F5}"/>
              </a:ext>
            </a:extLst>
          </p:cNvPr>
          <p:cNvSpPr/>
          <p:nvPr/>
        </p:nvSpPr>
        <p:spPr>
          <a:xfrm flipH="1">
            <a:off x="1583473" y="4471640"/>
            <a:ext cx="9616066" cy="229126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102822"/>
                </a:solidFill>
                <a:latin typeface="Arial" pitchFamily="34" charset="0"/>
                <a:cs typeface="Arial" pitchFamily="34" charset="0"/>
              </a:rPr>
              <a:t> There is a lot of / some</a:t>
            </a:r>
          </a:p>
          <a:p>
            <a:pPr>
              <a:defRPr/>
            </a:pP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102822"/>
                </a:solidFill>
                <a:latin typeface="Arial" pitchFamily="34" charset="0"/>
                <a:cs typeface="Arial" pitchFamily="34" charset="0"/>
              </a:rPr>
              <a:t>There are a lot of / some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3">
            <a:extLst>
              <a:ext uri="{FF2B5EF4-FFF2-40B4-BE49-F238E27FC236}">
                <a16:creationId xmlns:a16="http://schemas.microsoft.com/office/drawing/2014/main" id="{8512AFD3-E8EC-540D-2239-D7590D28ADF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1200151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79F02CD8-3E9F-FEBF-18D4-B15371BA2658}"/>
              </a:ext>
            </a:extLst>
          </p:cNvPr>
          <p:cNvSpPr/>
          <p:nvPr/>
        </p:nvSpPr>
        <p:spPr>
          <a:xfrm>
            <a:off x="858838" y="2165350"/>
            <a:ext cx="4865687" cy="1082675"/>
          </a:xfrm>
          <a:prstGeom prst="wedgeRoundRectCallout">
            <a:avLst>
              <a:gd name="adj1" fmla="val -64932"/>
              <a:gd name="adj2" fmla="val 91328"/>
              <a:gd name="adj3" fmla="val 16667"/>
            </a:avLst>
          </a:prstGeom>
          <a:solidFill>
            <a:schemeClr val="bg1"/>
          </a:solidFill>
          <a:ln w="28575">
            <a:solidFill>
              <a:srgbClr val="E69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 is some milk.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53D5CB4A-C82D-BA77-79CD-9AC07F9D8267}"/>
              </a:ext>
            </a:extLst>
          </p:cNvPr>
          <p:cNvSpPr/>
          <p:nvPr/>
        </p:nvSpPr>
        <p:spPr>
          <a:xfrm>
            <a:off x="5994400" y="2165350"/>
            <a:ext cx="4906963" cy="1082675"/>
          </a:xfrm>
          <a:prstGeom prst="wedgeRoundRectCallout">
            <a:avLst>
              <a:gd name="adj1" fmla="val 68737"/>
              <a:gd name="adj2" fmla="val 90581"/>
              <a:gd name="adj3" fmla="val 16667"/>
            </a:avLst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 are a lot of grapes.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179F75-DB97-5683-259B-F14F34A6DCE2}"/>
              </a:ext>
            </a:extLst>
          </p:cNvPr>
          <p:cNvCxnSpPr/>
          <p:nvPr/>
        </p:nvCxnSpPr>
        <p:spPr>
          <a:xfrm>
            <a:off x="3290888" y="2922588"/>
            <a:ext cx="7667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0A4748-B808-060B-9597-8562E1DCEC1A}"/>
              </a:ext>
            </a:extLst>
          </p:cNvPr>
          <p:cNvCxnSpPr/>
          <p:nvPr/>
        </p:nvCxnSpPr>
        <p:spPr>
          <a:xfrm>
            <a:off x="8875713" y="2922588"/>
            <a:ext cx="1247775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A8B1FA1-D172-4B90-18DD-714E5FA43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9673" y="5091682"/>
            <a:ext cx="5519854" cy="17543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+</a:t>
            </a:r>
            <a:r>
              <a:rPr lang="en-US" alt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uncountable nouns</a:t>
            </a:r>
          </a:p>
          <a:p>
            <a:pPr>
              <a:defRPr/>
            </a:pP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countable nouns</a:t>
            </a:r>
            <a:endParaRPr lang="en-US" sz="3600" u="sng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altLang="en-US" sz="36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>
            <a:extLst>
              <a:ext uri="{FF2B5EF4-FFF2-40B4-BE49-F238E27FC236}">
                <a16:creationId xmlns:a16="http://schemas.microsoft.com/office/drawing/2014/main" id="{DF2673F6-7CEB-0DE0-95B9-3CF2C3AA38B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5C5D132-0B99-2B80-E3C5-8F5CBBD73B88}"/>
              </a:ext>
            </a:extLst>
          </p:cNvPr>
          <p:cNvSpPr/>
          <p:nvPr/>
        </p:nvSpPr>
        <p:spPr>
          <a:xfrm>
            <a:off x="2530822" y="-127600"/>
            <a:ext cx="6691235" cy="13653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PASSING BOX</a:t>
            </a:r>
            <a:endParaRPr lang="en-US" sz="6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1F6D880E-4F7F-083A-128C-3E5ED11D3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867" y="1609725"/>
            <a:ext cx="85344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an-Vu-Rua-Tay-Quang-Hieu">
            <a:hlinkClick r:id="" action="ppaction://media"/>
            <a:extLst>
              <a:ext uri="{FF2B5EF4-FFF2-40B4-BE49-F238E27FC236}">
                <a16:creationId xmlns:a16="http://schemas.microsoft.com/office/drawing/2014/main" id="{7EDAB5D8-CA53-797D-A2F2-488C52A91A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65143" y="42386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pull dir="r"/>
    <p:sndAc>
      <p:stSnd>
        <p:snd r:embed="rId5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843917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F5F56B7BEF3442B8CD0126799F3CB0" ma:contentTypeVersion="2" ma:contentTypeDescription="Create a new document." ma:contentTypeScope="" ma:versionID="b250fac14398b3876dce9ea7c2ca593f">
  <xsd:schema xmlns:xsd="http://www.w3.org/2001/XMLSchema" xmlns:xs="http://www.w3.org/2001/XMLSchema" xmlns:p="http://schemas.microsoft.com/office/2006/metadata/properties" xmlns:ns3="779bad8a-05bd-4b62-ac2a-a54378ca5815" targetNamespace="http://schemas.microsoft.com/office/2006/metadata/properties" ma:root="true" ma:fieldsID="efdff21a30297a6663114e959ac34e0d" ns3:_="">
    <xsd:import namespace="779bad8a-05bd-4b62-ac2a-a54378ca58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9bad8a-05bd-4b62-ac2a-a54378ca58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B551F5-19FE-4699-A4C6-F787282C24C0}">
  <ds:schemaRefs>
    <ds:schemaRef ds:uri="779bad8a-05bd-4b62-ac2a-a54378ca5815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49A2182-AC4D-43A6-821A-C58C92F413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F32F94-784C-4DBA-8B39-4C3420853D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9bad8a-05bd-4b62-ac2a-a54378ca58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 theme 5 lesson 5</Template>
  <TotalTime>58</TotalTime>
  <Words>75</Words>
  <Application>Microsoft Office PowerPoint</Application>
  <PresentationFormat>Màn hình rộng</PresentationFormat>
  <Paragraphs>25</Paragraphs>
  <Slides>9</Slides>
  <Notes>7</Notes>
  <HiddenSlides>0</HiddenSlides>
  <MMClips>6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Nunito Black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Nguyễn Thị Thanh Nhàn</dc:creator>
  <cp:lastModifiedBy>Nguyễn Thị Thanh Nhàn</cp:lastModifiedBy>
  <cp:revision>2</cp:revision>
  <dcterms:created xsi:type="dcterms:W3CDTF">2022-12-20T03:43:24Z</dcterms:created>
  <dcterms:modified xsi:type="dcterms:W3CDTF">2022-12-21T05:09:39Z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0x01010033F5F56B7BEF3442B8CD0126799F3CB0</vt:lpwstr>
  </property>
</Properties>
</file>